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3.svg" ContentType="image/svg"/>
  <Override PartName="/ppt/media/image65.svg" ContentType="image/sv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333" r:id="rId5"/>
    <p:sldId id="288" r:id="rId6"/>
    <p:sldId id="306" r:id="rId7"/>
    <p:sldId id="311" r:id="rId8"/>
    <p:sldId id="334" r:id="rId9"/>
    <p:sldId id="328" r:id="rId10"/>
    <p:sldId id="312" r:id="rId11"/>
    <p:sldId id="313" r:id="rId12"/>
    <p:sldId id="331" r:id="rId13"/>
    <p:sldId id="326" r:id="rId14"/>
    <p:sldId id="314" r:id="rId15"/>
    <p:sldId id="289" r:id="rId16"/>
    <p:sldId id="290" r:id="rId17"/>
    <p:sldId id="308" r:id="rId18"/>
    <p:sldId id="307" r:id="rId19"/>
    <p:sldId id="310" r:id="rId20"/>
    <p:sldId id="291" r:id="rId21"/>
    <p:sldId id="325" r:id="rId22"/>
    <p:sldId id="327" r:id="rId23"/>
    <p:sldId id="292" r:id="rId24"/>
    <p:sldId id="329" r:id="rId25"/>
    <p:sldId id="330" r:id="rId26"/>
    <p:sldId id="293" r:id="rId27"/>
    <p:sldId id="295" r:id="rId28"/>
    <p:sldId id="296" r:id="rId29"/>
    <p:sldId id="319" r:id="rId30"/>
    <p:sldId id="297" r:id="rId31"/>
    <p:sldId id="309" r:id="rId32"/>
    <p:sldId id="324" r:id="rId33"/>
    <p:sldId id="315" r:id="rId34"/>
    <p:sldId id="321" r:id="rId35"/>
    <p:sldId id="322" r:id="rId36"/>
    <p:sldId id="323" r:id="rId37"/>
    <p:sldId id="317" r:id="rId38"/>
    <p:sldId id="320" r:id="rId39"/>
    <p:sldId id="332" r:id="rId40"/>
    <p:sldId id="316" r:id="rId41"/>
    <p:sldId id="280" r:id="rId42"/>
    <p:sldId id="282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3" r:id="rId51"/>
    <p:sldId id="342" r:id="rId52"/>
    <p:sldId id="344" r:id="rId53"/>
    <p:sldId id="345" r:id="rId54"/>
    <p:sldId id="283" r:id="rId55"/>
    <p:sldId id="318" r:id="rId56"/>
    <p:sldId id="360" r:id="rId57"/>
    <p:sldId id="298" r:id="rId58"/>
    <p:sldId id="359" r:id="rId59"/>
    <p:sldId id="299" r:id="rId60"/>
    <p:sldId id="358" r:id="rId61"/>
    <p:sldId id="300" r:id="rId62"/>
    <p:sldId id="357" r:id="rId63"/>
    <p:sldId id="301" r:id="rId64"/>
    <p:sldId id="356" r:id="rId65"/>
    <p:sldId id="346" r:id="rId66"/>
    <p:sldId id="355" r:id="rId67"/>
    <p:sldId id="347" r:id="rId68"/>
    <p:sldId id="354" r:id="rId69"/>
    <p:sldId id="348" r:id="rId70"/>
    <p:sldId id="353" r:id="rId71"/>
    <p:sldId id="349" r:id="rId72"/>
    <p:sldId id="352" r:id="rId73"/>
    <p:sldId id="350" r:id="rId74"/>
    <p:sldId id="351" r:id="rId75"/>
    <p:sldId id="305" r:id="rId7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A776E-1727-4748-99D1-3C691306729B}" v="28" dt="2021-12-01T20:05:5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F57E690D-D256-4DEE-A7E6-C6CB64E95ECE}"/>
    <pc:docChg chg="undo custSel addSld delSld modSld sldOrd">
      <pc:chgData name="kursat ymn" userId="47174fbee67923fe" providerId="LiveId" clId="{F57E690D-D256-4DEE-A7E6-C6CB64E95ECE}" dt="2021-11-08T20:55:35.772" v="781" actId="14100"/>
      <pc:docMkLst>
        <pc:docMk/>
      </pc:docMkLst>
      <pc:sldChg chg="delSp modSp mod delAnim">
        <pc:chgData name="kursat ymn" userId="47174fbee67923fe" providerId="LiveId" clId="{F57E690D-D256-4DEE-A7E6-C6CB64E95ECE}" dt="2021-11-06T20:59:11.602" v="523" actId="2711"/>
        <pc:sldMkLst>
          <pc:docMk/>
          <pc:sldMk cId="1492955838" sldId="282"/>
        </pc:sldMkLst>
        <pc:spChg chg="mod">
          <ac:chgData name="kursat ymn" userId="47174fbee67923fe" providerId="LiveId" clId="{F57E690D-D256-4DEE-A7E6-C6CB64E95ECE}" dt="2021-11-06T20:58:39.085" v="516" actId="1076"/>
          <ac:spMkLst>
            <pc:docMk/>
            <pc:sldMk cId="1492955838" sldId="282"/>
            <ac:spMk id="6" creationId="{4A7768B9-4AB9-4CF3-926D-CF91952F68F2}"/>
          </ac:spMkLst>
        </pc:spChg>
        <pc:spChg chg="del">
          <ac:chgData name="kursat ymn" userId="47174fbee67923fe" providerId="LiveId" clId="{F57E690D-D256-4DEE-A7E6-C6CB64E95ECE}" dt="2021-11-06T20:58:43.128" v="517" actId="478"/>
          <ac:spMkLst>
            <pc:docMk/>
            <pc:sldMk cId="1492955838" sldId="282"/>
            <ac:spMk id="7" creationId="{5C0EA867-66C6-4C1A-BFD3-5E750AFF2B93}"/>
          </ac:spMkLst>
        </pc:spChg>
        <pc:spChg chg="mod">
          <ac:chgData name="kursat ymn" userId="47174fbee67923fe" providerId="LiveId" clId="{F57E690D-D256-4DEE-A7E6-C6CB64E95ECE}" dt="2021-11-06T20:59:11.602" v="523" actId="2711"/>
          <ac:spMkLst>
            <pc:docMk/>
            <pc:sldMk cId="1492955838" sldId="282"/>
            <ac:spMk id="8" creationId="{0A80A7EC-86DC-48D8-B0AF-B271EEFBE9C3}"/>
          </ac:spMkLst>
        </pc:spChg>
        <pc:spChg chg="del">
          <ac:chgData name="kursat ymn" userId="47174fbee67923fe" providerId="LiveId" clId="{F57E690D-D256-4DEE-A7E6-C6CB64E95ECE}" dt="2021-11-06T20:57:56.498" v="501" actId="478"/>
          <ac:spMkLst>
            <pc:docMk/>
            <pc:sldMk cId="1492955838" sldId="282"/>
            <ac:spMk id="27" creationId="{BAD42CEA-852E-4AE3-BF4C-4567CD96DCA8}"/>
          </ac:spMkLst>
        </pc:spChg>
        <pc:spChg chg="del">
          <ac:chgData name="kursat ymn" userId="47174fbee67923fe" providerId="LiveId" clId="{F57E690D-D256-4DEE-A7E6-C6CB64E95ECE}" dt="2021-11-06T20:57:55.217" v="500" actId="478"/>
          <ac:spMkLst>
            <pc:docMk/>
            <pc:sldMk cId="1492955838" sldId="282"/>
            <ac:spMk id="30" creationId="{B941851E-CF02-4418-811B-83C9A8585E9A}"/>
          </ac:spMkLst>
        </pc:spChg>
        <pc:spChg chg="del">
          <ac:chgData name="kursat ymn" userId="47174fbee67923fe" providerId="LiveId" clId="{F57E690D-D256-4DEE-A7E6-C6CB64E95ECE}" dt="2021-11-06T20:57:51.384" v="497" actId="478"/>
          <ac:spMkLst>
            <pc:docMk/>
            <pc:sldMk cId="1492955838" sldId="282"/>
            <ac:spMk id="32" creationId="{76EA2184-879D-499E-A609-43149CE50234}"/>
          </ac:spMkLst>
        </pc:spChg>
        <pc:spChg chg="del">
          <ac:chgData name="kursat ymn" userId="47174fbee67923fe" providerId="LiveId" clId="{F57E690D-D256-4DEE-A7E6-C6CB64E95ECE}" dt="2021-11-06T20:57:53.915" v="499" actId="478"/>
          <ac:spMkLst>
            <pc:docMk/>
            <pc:sldMk cId="1492955838" sldId="282"/>
            <ac:spMk id="34" creationId="{72581D69-8E3A-40DF-A6BD-9244D7754AB4}"/>
          </ac:spMkLst>
        </pc:spChg>
        <pc:spChg chg="del">
          <ac:chgData name="kursat ymn" userId="47174fbee67923fe" providerId="LiveId" clId="{F57E690D-D256-4DEE-A7E6-C6CB64E95ECE}" dt="2021-11-06T20:57:52.714" v="498" actId="478"/>
          <ac:spMkLst>
            <pc:docMk/>
            <pc:sldMk cId="1492955838" sldId="282"/>
            <ac:spMk id="37" creationId="{45C6F629-C240-43D3-9BD3-E64EECE2586C}"/>
          </ac:spMkLst>
        </pc:spChg>
        <pc:spChg chg="del">
          <ac:chgData name="kursat ymn" userId="47174fbee67923fe" providerId="LiveId" clId="{F57E690D-D256-4DEE-A7E6-C6CB64E95ECE}" dt="2021-11-06T20:57:58.838" v="502" actId="478"/>
          <ac:spMkLst>
            <pc:docMk/>
            <pc:sldMk cId="1492955838" sldId="282"/>
            <ac:spMk id="41" creationId="{D1D9BD6D-EEB7-4FA6-BD22-EC8C8F8F4B4B}"/>
          </ac:spMkLst>
        </pc:spChg>
        <pc:spChg chg="del">
          <ac:chgData name="kursat ymn" userId="47174fbee67923fe" providerId="LiveId" clId="{F57E690D-D256-4DEE-A7E6-C6CB64E95ECE}" dt="2021-11-06T20:57:59.934" v="503" actId="478"/>
          <ac:spMkLst>
            <pc:docMk/>
            <pc:sldMk cId="1492955838" sldId="282"/>
            <ac:spMk id="42" creationId="{BBF4E931-95D3-4766-9B13-9582F14D6396}"/>
          </ac:spMkLst>
        </pc:spChg>
        <pc:spChg chg="del">
          <ac:chgData name="kursat ymn" userId="47174fbee67923fe" providerId="LiveId" clId="{F57E690D-D256-4DEE-A7E6-C6CB64E95ECE}" dt="2021-11-06T20:58:01.272" v="504" actId="478"/>
          <ac:spMkLst>
            <pc:docMk/>
            <pc:sldMk cId="1492955838" sldId="282"/>
            <ac:spMk id="45" creationId="{AB09D3D2-6CB2-4CE1-9D65-81FACB7AD577}"/>
          </ac:spMkLst>
        </pc:spChg>
        <pc:spChg chg="del">
          <ac:chgData name="kursat ymn" userId="47174fbee67923fe" providerId="LiveId" clId="{F57E690D-D256-4DEE-A7E6-C6CB64E95ECE}" dt="2021-11-06T20:58:02.655" v="505" actId="478"/>
          <ac:spMkLst>
            <pc:docMk/>
            <pc:sldMk cId="1492955838" sldId="282"/>
            <ac:spMk id="46" creationId="{6B5F9AC7-566C-42A4-A539-F547A8498CF0}"/>
          </ac:spMkLst>
        </pc:spChg>
        <pc:spChg chg="del">
          <ac:chgData name="kursat ymn" userId="47174fbee67923fe" providerId="LiveId" clId="{F57E690D-D256-4DEE-A7E6-C6CB64E95ECE}" dt="2021-11-06T20:58:03.972" v="506" actId="478"/>
          <ac:spMkLst>
            <pc:docMk/>
            <pc:sldMk cId="1492955838" sldId="282"/>
            <ac:spMk id="49" creationId="{2AAFB5DB-53C4-4228-99F8-02A8302AC60D}"/>
          </ac:spMkLst>
        </pc:spChg>
      </pc:sldChg>
      <pc:sldChg chg="addSp modSp mod setBg">
        <pc:chgData name="kursat ymn" userId="47174fbee67923fe" providerId="LiveId" clId="{F57E690D-D256-4DEE-A7E6-C6CB64E95ECE}" dt="2021-11-06T20:57:36.337" v="496" actId="1076"/>
        <pc:sldMkLst>
          <pc:docMk/>
          <pc:sldMk cId="1069268768" sldId="285"/>
        </pc:sldMkLst>
        <pc:spChg chg="add mod ord">
          <ac:chgData name="kursat ymn" userId="47174fbee67923fe" providerId="LiveId" clId="{F57E690D-D256-4DEE-A7E6-C6CB64E95ECE}" dt="2021-11-06T19:50:52.619" v="12" actId="26606"/>
          <ac:spMkLst>
            <pc:docMk/>
            <pc:sldMk cId="1069268768" sldId="285"/>
            <ac:spMk id="4" creationId="{D51B5A80-E6C1-4C44-9B75-9500970E6718}"/>
          </ac:spMkLst>
        </pc:spChg>
        <pc:spChg chg="add">
          <ac:chgData name="kursat ymn" userId="47174fbee67923fe" providerId="LiveId" clId="{F57E690D-D256-4DEE-A7E6-C6CB64E95ECE}" dt="2021-11-06T19:50:52.619" v="12" actId="26606"/>
          <ac:spMkLst>
            <pc:docMk/>
            <pc:sldMk cId="1069268768" sldId="285"/>
            <ac:spMk id="71" creationId="{37C89E4B-3C9F-44B9-8B86-D9E3D112D8EC}"/>
          </ac:spMkLst>
        </pc:spChg>
        <pc:picChg chg="mod ord">
          <ac:chgData name="kursat ymn" userId="47174fbee67923fe" providerId="LiveId" clId="{F57E690D-D256-4DEE-A7E6-C6CB64E95ECE}" dt="2021-11-06T20:57:36.337" v="496" actId="1076"/>
          <ac:picMkLst>
            <pc:docMk/>
            <pc:sldMk cId="1069268768" sldId="285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19:50:52.619" v="12" actId="26606"/>
          <ac:picMkLst>
            <pc:docMk/>
            <pc:sldMk cId="1069268768" sldId="285"/>
            <ac:picMk id="2050" creationId="{CE766ACA-24BA-4971-9D40-555D93B4AD16}"/>
          </ac:picMkLst>
        </pc:picChg>
        <pc:cxnChg chg="add">
          <ac:chgData name="kursat ymn" userId="47174fbee67923fe" providerId="LiveId" clId="{F57E690D-D256-4DEE-A7E6-C6CB64E95ECE}" dt="2021-11-06T19:50:52.619" v="12" actId="26606"/>
          <ac:cxnSpMkLst>
            <pc:docMk/>
            <pc:sldMk cId="1069268768" sldId="285"/>
            <ac:cxnSpMk id="73" creationId="{AA2EAA10-076F-46BD-8F0F-B9A2FB77A85C}"/>
          </ac:cxnSpMkLst>
        </pc:cxnChg>
        <pc:cxnChg chg="add">
          <ac:chgData name="kursat ymn" userId="47174fbee67923fe" providerId="LiveId" clId="{F57E690D-D256-4DEE-A7E6-C6CB64E95ECE}" dt="2021-11-06T19:50:52.619" v="12" actId="26606"/>
          <ac:cxnSpMkLst>
            <pc:docMk/>
            <pc:sldMk cId="1069268768" sldId="285"/>
            <ac:cxnSpMk id="75" creationId="{D891E407-403B-4764-86C9-33A56D3BCAA3}"/>
          </ac:cxnSpMkLst>
        </pc:cxnChg>
      </pc:sldChg>
      <pc:sldChg chg="addSp delSp modSp mod setBg">
        <pc:chgData name="kursat ymn" userId="47174fbee67923fe" providerId="LiveId" clId="{F57E690D-D256-4DEE-A7E6-C6CB64E95ECE}" dt="2021-11-06T20:39:50.330" v="388" actId="1076"/>
        <pc:sldMkLst>
          <pc:docMk/>
          <pc:sldMk cId="1395971572" sldId="286"/>
        </pc:sldMkLst>
        <pc:spChg chg="add mod">
          <ac:chgData name="kursat ymn" userId="47174fbee67923fe" providerId="LiveId" clId="{F57E690D-D256-4DEE-A7E6-C6CB64E95ECE}" dt="2021-11-06T19:53:47.497" v="36" actId="1076"/>
          <ac:spMkLst>
            <pc:docMk/>
            <pc:sldMk cId="1395971572" sldId="286"/>
            <ac:spMk id="4" creationId="{CEC5C41A-428C-4325-82EF-BE0D77336916}"/>
          </ac:spMkLst>
        </pc:spChg>
        <pc:spChg chg="add">
          <ac:chgData name="kursat ymn" userId="47174fbee67923fe" providerId="LiveId" clId="{F57E690D-D256-4DEE-A7E6-C6CB64E95ECE}" dt="2021-11-06T19:53:23.918" v="16" actId="26606"/>
          <ac:spMkLst>
            <pc:docMk/>
            <pc:sldMk cId="1395971572" sldId="286"/>
            <ac:spMk id="73" creationId="{A7AE9375-4664-4DB2-922D-2782A6E439AC}"/>
          </ac:spMkLst>
        </pc:spChg>
        <pc:spChg chg="add">
          <ac:chgData name="kursat ymn" userId="47174fbee67923fe" providerId="LiveId" clId="{F57E690D-D256-4DEE-A7E6-C6CB64E95ECE}" dt="2021-11-06T19:53:23.918" v="16" actId="26606"/>
          <ac:spMkLst>
            <pc:docMk/>
            <pc:sldMk cId="1395971572" sldId="286"/>
            <ac:spMk id="77" creationId="{C87417AF-190E-4D6E-AFA6-7D3E84B0B430}"/>
          </ac:spMkLst>
        </pc:spChg>
        <pc:spChg chg="add">
          <ac:chgData name="kursat ymn" userId="47174fbee67923fe" providerId="LiveId" clId="{F57E690D-D256-4DEE-A7E6-C6CB64E95ECE}" dt="2021-11-06T19:53:23.918" v="16" actId="26606"/>
          <ac:spMkLst>
            <pc:docMk/>
            <pc:sldMk cId="1395971572" sldId="286"/>
            <ac:spMk id="79" creationId="{80B30ED8-273E-4C07-8568-2FE5CC5C483D}"/>
          </ac:spMkLst>
        </pc:spChg>
        <pc:picChg chg="ord">
          <ac:chgData name="kursat ymn" userId="47174fbee67923fe" providerId="LiveId" clId="{F57E690D-D256-4DEE-A7E6-C6CB64E95ECE}" dt="2021-11-06T19:53:23.918" v="16" actId="26606"/>
          <ac:picMkLst>
            <pc:docMk/>
            <pc:sldMk cId="1395971572" sldId="286"/>
            <ac:picMk id="2" creationId="{65E373CA-0280-4820-8EE5-B81CA340A607}"/>
          </ac:picMkLst>
        </pc:picChg>
        <pc:picChg chg="add mod ord">
          <ac:chgData name="kursat ymn" userId="47174fbee67923fe" providerId="LiveId" clId="{F57E690D-D256-4DEE-A7E6-C6CB64E95ECE}" dt="2021-11-06T19:53:23.918" v="16" actId="26606"/>
          <ac:picMkLst>
            <pc:docMk/>
            <pc:sldMk cId="1395971572" sldId="286"/>
            <ac:picMk id="3074" creationId="{AD420AB4-16A8-4A65-AB2C-B71E5667D037}"/>
          </ac:picMkLst>
        </pc:picChg>
        <pc:picChg chg="add del mod">
          <ac:chgData name="kursat ymn" userId="47174fbee67923fe" providerId="LiveId" clId="{F57E690D-D256-4DEE-A7E6-C6CB64E95ECE}" dt="2021-11-06T20:39:13.891" v="383" actId="478"/>
          <ac:picMkLst>
            <pc:docMk/>
            <pc:sldMk cId="1395971572" sldId="286"/>
            <ac:picMk id="3076" creationId="{AF83BCD9-6FD0-4696-9247-F9CF88604B64}"/>
          </ac:picMkLst>
        </pc:picChg>
        <pc:picChg chg="add mod">
          <ac:chgData name="kursat ymn" userId="47174fbee67923fe" providerId="LiveId" clId="{F57E690D-D256-4DEE-A7E6-C6CB64E95ECE}" dt="2021-11-06T20:39:50.330" v="388" actId="1076"/>
          <ac:picMkLst>
            <pc:docMk/>
            <pc:sldMk cId="1395971572" sldId="286"/>
            <ac:picMk id="3078" creationId="{6CC662BE-6B28-45E1-9843-1CC40979058B}"/>
          </ac:picMkLst>
        </pc:picChg>
        <pc:cxnChg chg="add">
          <ac:chgData name="kursat ymn" userId="47174fbee67923fe" providerId="LiveId" clId="{F57E690D-D256-4DEE-A7E6-C6CB64E95ECE}" dt="2021-11-06T19:53:23.918" v="16" actId="26606"/>
          <ac:cxnSpMkLst>
            <pc:docMk/>
            <pc:sldMk cId="1395971572" sldId="286"/>
            <ac:cxnSpMk id="75" creationId="{EE504C98-6397-41C1-A8D8-2D9C4ED307E0}"/>
          </ac:cxnSpMkLst>
        </pc:cxnChg>
      </pc:sldChg>
      <pc:sldChg chg="addSp modSp mod setBg setClrOvrMap">
        <pc:chgData name="kursat ymn" userId="47174fbee67923fe" providerId="LiveId" clId="{F57E690D-D256-4DEE-A7E6-C6CB64E95ECE}" dt="2021-11-06T19:55:05.568" v="44" actId="207"/>
        <pc:sldMkLst>
          <pc:docMk/>
          <pc:sldMk cId="3376485754" sldId="287"/>
        </pc:sldMkLst>
        <pc:spChg chg="add mod ord">
          <ac:chgData name="kursat ymn" userId="47174fbee67923fe" providerId="LiveId" clId="{F57E690D-D256-4DEE-A7E6-C6CB64E95ECE}" dt="2021-11-06T19:55:05.568" v="44" actId="207"/>
          <ac:spMkLst>
            <pc:docMk/>
            <pc:sldMk cId="3376485754" sldId="287"/>
            <ac:spMk id="4" creationId="{B0AE8221-67E6-470C-9852-145FBF6AEA5A}"/>
          </ac:spMkLst>
        </pc:spChg>
        <pc:spChg chg="add">
          <ac:chgData name="kursat ymn" userId="47174fbee67923fe" providerId="LiveId" clId="{F57E690D-D256-4DEE-A7E6-C6CB64E95ECE}" dt="2021-11-06T19:54:52.703" v="39" actId="26606"/>
          <ac:spMkLst>
            <pc:docMk/>
            <pc:sldMk cId="3376485754" sldId="287"/>
            <ac:spMk id="71" creationId="{9B76D444-2756-434F-AE61-96D69830C13E}"/>
          </ac:spMkLst>
        </pc:spChg>
        <pc:spChg chg="add">
          <ac:chgData name="kursat ymn" userId="47174fbee67923fe" providerId="LiveId" clId="{F57E690D-D256-4DEE-A7E6-C6CB64E95ECE}" dt="2021-11-06T19:54:52.703" v="39" actId="26606"/>
          <ac:spMkLst>
            <pc:docMk/>
            <pc:sldMk cId="3376485754" sldId="287"/>
            <ac:spMk id="73" creationId="{A27B6159-7734-4564-9E0F-C4BC43C36E52}"/>
          </ac:spMkLst>
        </pc:spChg>
        <pc:picChg chg="ord">
          <ac:chgData name="kursat ymn" userId="47174fbee67923fe" providerId="LiveId" clId="{F57E690D-D256-4DEE-A7E6-C6CB64E95ECE}" dt="2021-11-06T19:54:52.703" v="39" actId="26606"/>
          <ac:picMkLst>
            <pc:docMk/>
            <pc:sldMk cId="3376485754" sldId="287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19:54:52.703" v="39" actId="26606"/>
          <ac:picMkLst>
            <pc:docMk/>
            <pc:sldMk cId="3376485754" sldId="287"/>
            <ac:picMk id="4098" creationId="{A76C19D6-632D-45FC-B51B-12848781E530}"/>
          </ac:picMkLst>
        </pc:picChg>
        <pc:cxnChg chg="add">
          <ac:chgData name="kursat ymn" userId="47174fbee67923fe" providerId="LiveId" clId="{F57E690D-D256-4DEE-A7E6-C6CB64E95ECE}" dt="2021-11-06T19:54:52.703" v="39" actId="26606"/>
          <ac:cxnSpMkLst>
            <pc:docMk/>
            <pc:sldMk cId="3376485754" sldId="287"/>
            <ac:cxnSpMk id="75" creationId="{E2FFB46B-05BC-4950-B18A-9593FDAE6ED7}"/>
          </ac:cxnSpMkLst>
        </pc:cxnChg>
      </pc:sldChg>
      <pc:sldChg chg="addSp delSp modSp mod setBg">
        <pc:chgData name="kursat ymn" userId="47174fbee67923fe" providerId="LiveId" clId="{F57E690D-D256-4DEE-A7E6-C6CB64E95ECE}" dt="2021-11-08T20:42:51.746" v="598" actId="2710"/>
        <pc:sldMkLst>
          <pc:docMk/>
          <pc:sldMk cId="1318685166" sldId="288"/>
        </pc:sldMkLst>
        <pc:spChg chg="add mod">
          <ac:chgData name="kursat ymn" userId="47174fbee67923fe" providerId="LiveId" clId="{F57E690D-D256-4DEE-A7E6-C6CB64E95ECE}" dt="2021-11-08T20:42:51.746" v="598" actId="2710"/>
          <ac:spMkLst>
            <pc:docMk/>
            <pc:sldMk cId="1318685166" sldId="288"/>
            <ac:spMk id="4" creationId="{3B783F68-1B3A-4FFC-A22C-3EBB29BD408C}"/>
          </ac:spMkLst>
        </pc:spChg>
        <pc:spChg chg="add del">
          <ac:chgData name="kursat ymn" userId="47174fbee67923fe" providerId="LiveId" clId="{F57E690D-D256-4DEE-A7E6-C6CB64E95ECE}" dt="2021-11-06T20:01:24.244" v="61" actId="478"/>
          <ac:spMkLst>
            <pc:docMk/>
            <pc:sldMk cId="1318685166" sldId="288"/>
            <ac:spMk id="5" creationId="{064A0DFE-DB7A-4AB2-8844-C17C2DEC95C7}"/>
          </ac:spMkLst>
        </pc:spChg>
        <pc:spChg chg="add del">
          <ac:chgData name="kursat ymn" userId="47174fbee67923fe" providerId="LiveId" clId="{F57E690D-D256-4DEE-A7E6-C6CB64E95ECE}" dt="2021-11-06T20:01:33.185" v="63"/>
          <ac:spMkLst>
            <pc:docMk/>
            <pc:sldMk cId="1318685166" sldId="288"/>
            <ac:spMk id="6" creationId="{B740827A-F681-45FA-9FFB-9D54BFAA4E05}"/>
          </ac:spMkLst>
        </pc:spChg>
        <pc:spChg chg="add del">
          <ac:chgData name="kursat ymn" userId="47174fbee67923fe" providerId="LiveId" clId="{F57E690D-D256-4DEE-A7E6-C6CB64E95ECE}" dt="2021-11-06T20:05:36.836" v="65"/>
          <ac:spMkLst>
            <pc:docMk/>
            <pc:sldMk cId="1318685166" sldId="288"/>
            <ac:spMk id="7" creationId="{2C381061-BC4A-42A7-8A6F-00FB693440D1}"/>
          </ac:spMkLst>
        </pc:spChg>
        <pc:spChg chg="add del">
          <ac:chgData name="kursat ymn" userId="47174fbee67923fe" providerId="LiveId" clId="{F57E690D-D256-4DEE-A7E6-C6CB64E95ECE}" dt="2021-11-08T20:42:43.723" v="596" actId="26606"/>
          <ac:spMkLst>
            <pc:docMk/>
            <pc:sldMk cId="1318685166" sldId="288"/>
            <ac:spMk id="77" creationId="{5E39A796-BE83-48B1-B33F-35C4A32AAB57}"/>
          </ac:spMkLst>
        </pc:spChg>
        <pc:spChg chg="add del">
          <ac:chgData name="kursat ymn" userId="47174fbee67923fe" providerId="LiveId" clId="{F57E690D-D256-4DEE-A7E6-C6CB64E95ECE}" dt="2021-11-08T20:42:43.723" v="596" actId="26606"/>
          <ac:spMkLst>
            <pc:docMk/>
            <pc:sldMk cId="1318685166" sldId="288"/>
            <ac:spMk id="79" creationId="{72F84B47-E267-4194-8194-831DB7B5547F}"/>
          </ac:spMkLst>
        </pc:spChg>
        <pc:spChg chg="add">
          <ac:chgData name="kursat ymn" userId="47174fbee67923fe" providerId="LiveId" clId="{F57E690D-D256-4DEE-A7E6-C6CB64E95ECE}" dt="2021-11-08T20:42:43.723" v="596" actId="26606"/>
          <ac:spMkLst>
            <pc:docMk/>
            <pc:sldMk cId="1318685166" sldId="288"/>
            <ac:spMk id="205" creationId="{C4E4288A-DFC8-40A2-90E5-70E851A933AD}"/>
          </ac:spMkLst>
        </pc:spChg>
        <pc:spChg chg="add">
          <ac:chgData name="kursat ymn" userId="47174fbee67923fe" providerId="LiveId" clId="{F57E690D-D256-4DEE-A7E6-C6CB64E95ECE}" dt="2021-11-08T20:42:43.723" v="596" actId="26606"/>
          <ac:spMkLst>
            <pc:docMk/>
            <pc:sldMk cId="1318685166" sldId="288"/>
            <ac:spMk id="211" creationId="{BD2BFF02-DF78-4F07-B176-52514E13127D}"/>
          </ac:spMkLst>
        </pc:spChg>
        <pc:spChg chg="add">
          <ac:chgData name="kursat ymn" userId="47174fbee67923fe" providerId="LiveId" clId="{F57E690D-D256-4DEE-A7E6-C6CB64E95ECE}" dt="2021-11-08T20:42:43.723" v="596" actId="26606"/>
          <ac:spMkLst>
            <pc:docMk/>
            <pc:sldMk cId="1318685166" sldId="288"/>
            <ac:spMk id="213" creationId="{0DB06EAB-7D8C-403A-86C5-B5FD79A13650}"/>
          </ac:spMkLst>
        </pc:spChg>
        <pc:grpChg chg="add">
          <ac:chgData name="kursat ymn" userId="47174fbee67923fe" providerId="LiveId" clId="{F57E690D-D256-4DEE-A7E6-C6CB64E95ECE}" dt="2021-11-08T20:42:43.723" v="596" actId="26606"/>
          <ac:grpSpMkLst>
            <pc:docMk/>
            <pc:sldMk cId="1318685166" sldId="288"/>
            <ac:grpSpMk id="207" creationId="{B63C2D82-D4FA-4A37-BB01-1E7B21E4FF20}"/>
          </ac:grpSpMkLst>
        </pc:grpChg>
        <pc:picChg chg="ord">
          <ac:chgData name="kursat ymn" userId="47174fbee67923fe" providerId="LiveId" clId="{F57E690D-D256-4DEE-A7E6-C6CB64E95ECE}" dt="2021-11-06T20:06:57.718" v="68" actId="26606"/>
          <ac:picMkLst>
            <pc:docMk/>
            <pc:sldMk cId="1318685166" sldId="288"/>
            <ac:picMk id="2" creationId="{65E373CA-0280-4820-8EE5-B81CA340A607}"/>
          </ac:picMkLst>
        </pc:picChg>
        <pc:picChg chg="add mod ord">
          <ac:chgData name="kursat ymn" userId="47174fbee67923fe" providerId="LiveId" clId="{F57E690D-D256-4DEE-A7E6-C6CB64E95ECE}" dt="2021-11-08T20:42:43.723" v="596" actId="26606"/>
          <ac:picMkLst>
            <pc:docMk/>
            <pc:sldMk cId="1318685166" sldId="288"/>
            <ac:picMk id="1026" creationId="{98A72100-5837-477B-A40D-EC56D15A3648}"/>
          </ac:picMkLst>
        </pc:picChg>
        <pc:picChg chg="add mod">
          <ac:chgData name="kursat ymn" userId="47174fbee67923fe" providerId="LiveId" clId="{F57E690D-D256-4DEE-A7E6-C6CB64E95ECE}" dt="2021-11-08T20:42:43.723" v="596" actId="26606"/>
          <ac:picMkLst>
            <pc:docMk/>
            <pc:sldMk cId="1318685166" sldId="288"/>
            <ac:picMk id="9224" creationId="{403EE31B-7114-42D2-ADB2-B1A4307E3A56}"/>
          </ac:picMkLst>
        </pc:picChg>
      </pc:sldChg>
      <pc:sldChg chg="addSp modSp mod ord setBg">
        <pc:chgData name="kursat ymn" userId="47174fbee67923fe" providerId="LiveId" clId="{F57E690D-D256-4DEE-A7E6-C6CB64E95ECE}" dt="2021-11-06T20:26:13.450" v="250" actId="27636"/>
        <pc:sldMkLst>
          <pc:docMk/>
          <pc:sldMk cId="4281581917" sldId="289"/>
        </pc:sldMkLst>
        <pc:spChg chg="add mod ord">
          <ac:chgData name="kursat ymn" userId="47174fbee67923fe" providerId="LiveId" clId="{F57E690D-D256-4DEE-A7E6-C6CB64E95ECE}" dt="2021-11-06T20:26:13.450" v="250" actId="27636"/>
          <ac:spMkLst>
            <pc:docMk/>
            <pc:sldMk cId="4281581917" sldId="289"/>
            <ac:spMk id="4" creationId="{73EE0D66-8C5C-452C-8175-BB847CDB9097}"/>
          </ac:spMkLst>
        </pc:spChg>
        <pc:spChg chg="add">
          <ac:chgData name="kursat ymn" userId="47174fbee67923fe" providerId="LiveId" clId="{F57E690D-D256-4DEE-A7E6-C6CB64E95ECE}" dt="2021-11-06T20:25:39.491" v="228" actId="26606"/>
          <ac:spMkLst>
            <pc:docMk/>
            <pc:sldMk cId="4281581917" sldId="289"/>
            <ac:spMk id="71" creationId="{43573EFB-E773-46FC-B866-B57ED2E3906B}"/>
          </ac:spMkLst>
        </pc:spChg>
        <pc:picChg chg="ord">
          <ac:chgData name="kursat ymn" userId="47174fbee67923fe" providerId="LiveId" clId="{F57E690D-D256-4DEE-A7E6-C6CB64E95ECE}" dt="2021-11-06T20:25:39.491" v="228" actId="26606"/>
          <ac:picMkLst>
            <pc:docMk/>
            <pc:sldMk cId="4281581917" sldId="289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25:39.491" v="228" actId="26606"/>
          <ac:picMkLst>
            <pc:docMk/>
            <pc:sldMk cId="4281581917" sldId="289"/>
            <ac:picMk id="15362" creationId="{3E99FCF0-492F-4974-8BD9-AB0A5277E8B4}"/>
          </ac:picMkLst>
        </pc:picChg>
      </pc:sldChg>
      <pc:sldChg chg="addSp modSp mod ord setBg">
        <pc:chgData name="kursat ymn" userId="47174fbee67923fe" providerId="LiveId" clId="{F57E690D-D256-4DEE-A7E6-C6CB64E95ECE}" dt="2021-11-06T20:27:37.713" v="260" actId="2710"/>
        <pc:sldMkLst>
          <pc:docMk/>
          <pc:sldMk cId="2259037069" sldId="290"/>
        </pc:sldMkLst>
        <pc:spChg chg="add mod">
          <ac:chgData name="kursat ymn" userId="47174fbee67923fe" providerId="LiveId" clId="{F57E690D-D256-4DEE-A7E6-C6CB64E95ECE}" dt="2021-11-06T20:27:37.713" v="260" actId="2710"/>
          <ac:spMkLst>
            <pc:docMk/>
            <pc:sldMk cId="2259037069" sldId="290"/>
            <ac:spMk id="4" creationId="{4444EB62-F277-4BF8-8508-E917D851E099}"/>
          </ac:spMkLst>
        </pc:spChg>
        <pc:spChg chg="add">
          <ac:chgData name="kursat ymn" userId="47174fbee67923fe" providerId="LiveId" clId="{F57E690D-D256-4DEE-A7E6-C6CB64E95ECE}" dt="2021-11-06T20:27:24.285" v="256" actId="26606"/>
          <ac:spMkLst>
            <pc:docMk/>
            <pc:sldMk cId="2259037069" sldId="290"/>
            <ac:spMk id="71" creationId="{201CC55D-ED54-4C5C-95E6-10947BD1103B}"/>
          </ac:spMkLst>
        </pc:spChg>
        <pc:spChg chg="add">
          <ac:chgData name="kursat ymn" userId="47174fbee67923fe" providerId="LiveId" clId="{F57E690D-D256-4DEE-A7E6-C6CB64E95ECE}" dt="2021-11-06T20:27:24.285" v="256" actId="26606"/>
          <ac:spMkLst>
            <pc:docMk/>
            <pc:sldMk cId="2259037069" sldId="290"/>
            <ac:spMk id="77" creationId="{3873B707-463F-40B0-8227-E8CC6C67EB25}"/>
          </ac:spMkLst>
        </pc:spChg>
        <pc:spChg chg="add">
          <ac:chgData name="kursat ymn" userId="47174fbee67923fe" providerId="LiveId" clId="{F57E690D-D256-4DEE-A7E6-C6CB64E95ECE}" dt="2021-11-06T20:27:24.285" v="256" actId="26606"/>
          <ac:spMkLst>
            <pc:docMk/>
            <pc:sldMk cId="2259037069" sldId="290"/>
            <ac:spMk id="79" creationId="{C13237C8-E62C-4F0D-A318-BD6FB6C2D138}"/>
          </ac:spMkLst>
        </pc:spChg>
        <pc:spChg chg="add">
          <ac:chgData name="kursat ymn" userId="47174fbee67923fe" providerId="LiveId" clId="{F57E690D-D256-4DEE-A7E6-C6CB64E95ECE}" dt="2021-11-06T20:27:24.285" v="256" actId="26606"/>
          <ac:spMkLst>
            <pc:docMk/>
            <pc:sldMk cId="2259037069" sldId="290"/>
            <ac:spMk id="81" creationId="{19C9EAEA-39D0-4B0E-A0EB-51E7B26740B1}"/>
          </ac:spMkLst>
        </pc:spChg>
        <pc:grpChg chg="add">
          <ac:chgData name="kursat ymn" userId="47174fbee67923fe" providerId="LiveId" clId="{F57E690D-D256-4DEE-A7E6-C6CB64E95ECE}" dt="2021-11-06T20:27:24.285" v="256" actId="26606"/>
          <ac:grpSpMkLst>
            <pc:docMk/>
            <pc:sldMk cId="2259037069" sldId="290"/>
            <ac:grpSpMk id="73" creationId="{1DE889C7-FAD6-4397-98E2-05D503484459}"/>
          </ac:grpSpMkLst>
        </pc:grpChg>
        <pc:picChg chg="ord">
          <ac:chgData name="kursat ymn" userId="47174fbee67923fe" providerId="LiveId" clId="{F57E690D-D256-4DEE-A7E6-C6CB64E95ECE}" dt="2021-11-06T20:27:24.285" v="256" actId="26606"/>
          <ac:picMkLst>
            <pc:docMk/>
            <pc:sldMk cId="2259037069" sldId="290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27:31.372" v="258" actId="1076"/>
          <ac:picMkLst>
            <pc:docMk/>
            <pc:sldMk cId="2259037069" sldId="290"/>
            <ac:picMk id="16386" creationId="{824B6DAB-9894-4176-A280-39ECBFF5E06B}"/>
          </ac:picMkLst>
        </pc:picChg>
      </pc:sldChg>
      <pc:sldChg chg="addSp delSp modSp mod setBg">
        <pc:chgData name="kursat ymn" userId="47174fbee67923fe" providerId="LiveId" clId="{F57E690D-D256-4DEE-A7E6-C6CB64E95ECE}" dt="2021-11-06T20:34:29.432" v="359" actId="26606"/>
        <pc:sldMkLst>
          <pc:docMk/>
          <pc:sldMk cId="1834858253" sldId="291"/>
        </pc:sldMkLst>
        <pc:spChg chg="add del">
          <ac:chgData name="kursat ymn" userId="47174fbee67923fe" providerId="LiveId" clId="{F57E690D-D256-4DEE-A7E6-C6CB64E95ECE}" dt="2021-11-06T20:34:00.253" v="353" actId="26606"/>
          <ac:spMkLst>
            <pc:docMk/>
            <pc:sldMk cId="1834858253" sldId="291"/>
            <ac:spMk id="71" creationId="{42A4FC2C-047E-45A5-965D-8E1E3BF09BC6}"/>
          </ac:spMkLst>
        </pc:spChg>
        <pc:spChg chg="add del">
          <ac:chgData name="kursat ymn" userId="47174fbee67923fe" providerId="LiveId" clId="{F57E690D-D256-4DEE-A7E6-C6CB64E95ECE}" dt="2021-11-06T20:34:02.277" v="355" actId="26606"/>
          <ac:spMkLst>
            <pc:docMk/>
            <pc:sldMk cId="1834858253" sldId="291"/>
            <ac:spMk id="73" creationId="{E2384209-CB15-4CDF-9D31-C44FD9A3F20D}"/>
          </ac:spMkLst>
        </pc:spChg>
        <pc:spChg chg="add del">
          <ac:chgData name="kursat ymn" userId="47174fbee67923fe" providerId="LiveId" clId="{F57E690D-D256-4DEE-A7E6-C6CB64E95ECE}" dt="2021-11-06T20:34:02.277" v="355" actId="26606"/>
          <ac:spMkLst>
            <pc:docMk/>
            <pc:sldMk cId="1834858253" sldId="291"/>
            <ac:spMk id="75" creationId="{2633B3B5-CC90-43F0-8714-D31D1F3F0209}"/>
          </ac:spMkLst>
        </pc:spChg>
        <pc:spChg chg="add del">
          <ac:chgData name="kursat ymn" userId="47174fbee67923fe" providerId="LiveId" clId="{F57E690D-D256-4DEE-A7E6-C6CB64E95ECE}" dt="2021-11-06T20:34:02.277" v="355" actId="26606"/>
          <ac:spMkLst>
            <pc:docMk/>
            <pc:sldMk cId="1834858253" sldId="291"/>
            <ac:spMk id="77" creationId="{A8D57A06-A426-446D-B02C-A2DC6B62E45E}"/>
          </ac:spMkLst>
        </pc:spChg>
        <pc:spChg chg="add">
          <ac:chgData name="kursat ymn" userId="47174fbee67923fe" providerId="LiveId" clId="{F57E690D-D256-4DEE-A7E6-C6CB64E95ECE}" dt="2021-11-06T20:34:29.432" v="359" actId="26606"/>
          <ac:spMkLst>
            <pc:docMk/>
            <pc:sldMk cId="1834858253" sldId="291"/>
            <ac:spMk id="79" creationId="{2633B3B5-CC90-43F0-8714-D31D1F3F0209}"/>
          </ac:spMkLst>
        </pc:spChg>
        <pc:spChg chg="add">
          <ac:chgData name="kursat ymn" userId="47174fbee67923fe" providerId="LiveId" clId="{F57E690D-D256-4DEE-A7E6-C6CB64E95ECE}" dt="2021-11-06T20:34:29.432" v="359" actId="26606"/>
          <ac:spMkLst>
            <pc:docMk/>
            <pc:sldMk cId="1834858253" sldId="291"/>
            <ac:spMk id="81" creationId="{A8D57A06-A426-446D-B02C-A2DC6B62E45E}"/>
          </ac:spMkLst>
        </pc:spChg>
        <pc:spChg chg="add del">
          <ac:chgData name="kursat ymn" userId="47174fbee67923fe" providerId="LiveId" clId="{F57E690D-D256-4DEE-A7E6-C6CB64E95ECE}" dt="2021-11-06T20:34:02.277" v="355" actId="26606"/>
          <ac:spMkLst>
            <pc:docMk/>
            <pc:sldMk cId="1834858253" sldId="291"/>
            <ac:spMk id="17412" creationId="{AB8C311F-7253-4AED-9701-7FC0708C41C7}"/>
          </ac:spMkLst>
        </pc:spChg>
        <pc:spChg chg="add del">
          <ac:chgData name="kursat ymn" userId="47174fbee67923fe" providerId="LiveId" clId="{F57E690D-D256-4DEE-A7E6-C6CB64E95ECE}" dt="2021-11-06T20:34:29.432" v="359" actId="26606"/>
          <ac:spMkLst>
            <pc:docMk/>
            <pc:sldMk cId="1834858253" sldId="291"/>
            <ac:spMk id="17414" creationId="{16B067B1-F4E5-4FDF-813D-C9E872E80075}"/>
          </ac:spMkLst>
        </pc:spChg>
        <pc:spChg chg="add">
          <ac:chgData name="kursat ymn" userId="47174fbee67923fe" providerId="LiveId" clId="{F57E690D-D256-4DEE-A7E6-C6CB64E95ECE}" dt="2021-11-06T20:34:29.432" v="359" actId="26606"/>
          <ac:spMkLst>
            <pc:docMk/>
            <pc:sldMk cId="1834858253" sldId="291"/>
            <ac:spMk id="17416" creationId="{AB8C311F-7253-4AED-9701-7FC0708C41C7}"/>
          </ac:spMkLst>
        </pc:spChg>
        <pc:spChg chg="add">
          <ac:chgData name="kursat ymn" userId="47174fbee67923fe" providerId="LiveId" clId="{F57E690D-D256-4DEE-A7E6-C6CB64E95ECE}" dt="2021-11-06T20:34:29.432" v="359" actId="26606"/>
          <ac:spMkLst>
            <pc:docMk/>
            <pc:sldMk cId="1834858253" sldId="291"/>
            <ac:spMk id="17417" creationId="{E2384209-CB15-4CDF-9D31-C44FD9A3F20D}"/>
          </ac:spMkLst>
        </pc:spChg>
        <pc:picChg chg="ord">
          <ac:chgData name="kursat ymn" userId="47174fbee67923fe" providerId="LiveId" clId="{F57E690D-D256-4DEE-A7E6-C6CB64E95ECE}" dt="2021-11-06T20:34:29.432" v="359" actId="26606"/>
          <ac:picMkLst>
            <pc:docMk/>
            <pc:sldMk cId="1834858253" sldId="291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34:29.432" v="359" actId="26606"/>
          <ac:picMkLst>
            <pc:docMk/>
            <pc:sldMk cId="1834858253" sldId="291"/>
            <ac:picMk id="3" creationId="{9D128B39-4AB0-44FA-A37A-5A4AC695AD61}"/>
          </ac:picMkLst>
        </pc:picChg>
        <pc:picChg chg="add del mod">
          <ac:chgData name="kursat ymn" userId="47174fbee67923fe" providerId="LiveId" clId="{F57E690D-D256-4DEE-A7E6-C6CB64E95ECE}" dt="2021-11-06T20:34:24.074" v="357" actId="478"/>
          <ac:picMkLst>
            <pc:docMk/>
            <pc:sldMk cId="1834858253" sldId="291"/>
            <ac:picMk id="17410" creationId="{B93BCE5A-6A2D-4482-BB15-2BA1BAFF1484}"/>
          </ac:picMkLst>
        </pc:picChg>
      </pc:sldChg>
      <pc:sldChg chg="addSp modSp mod setBg">
        <pc:chgData name="kursat ymn" userId="47174fbee67923fe" providerId="LiveId" clId="{F57E690D-D256-4DEE-A7E6-C6CB64E95ECE}" dt="2021-11-06T20:35:13.699" v="368" actId="12"/>
        <pc:sldMkLst>
          <pc:docMk/>
          <pc:sldMk cId="1852432745" sldId="292"/>
        </pc:sldMkLst>
        <pc:spChg chg="add mod">
          <ac:chgData name="kursat ymn" userId="47174fbee67923fe" providerId="LiveId" clId="{F57E690D-D256-4DEE-A7E6-C6CB64E95ECE}" dt="2021-11-06T20:35:13.699" v="368" actId="12"/>
          <ac:spMkLst>
            <pc:docMk/>
            <pc:sldMk cId="1852432745" sldId="292"/>
            <ac:spMk id="4" creationId="{8B51FDFB-5B51-4AAF-8EB9-9997268A93A2}"/>
          </ac:spMkLst>
        </pc:spChg>
        <pc:spChg chg="add">
          <ac:chgData name="kursat ymn" userId="47174fbee67923fe" providerId="LiveId" clId="{F57E690D-D256-4DEE-A7E6-C6CB64E95ECE}" dt="2021-11-06T20:35:04.638" v="365" actId="26606"/>
          <ac:spMkLst>
            <pc:docMk/>
            <pc:sldMk cId="1852432745" sldId="292"/>
            <ac:spMk id="10" creationId="{5E39A796-BE83-48B1-B33F-35C4A32AAB57}"/>
          </ac:spMkLst>
        </pc:spChg>
        <pc:spChg chg="add">
          <ac:chgData name="kursat ymn" userId="47174fbee67923fe" providerId="LiveId" clId="{F57E690D-D256-4DEE-A7E6-C6CB64E95ECE}" dt="2021-11-06T20:35:04.638" v="365" actId="26606"/>
          <ac:spMkLst>
            <pc:docMk/>
            <pc:sldMk cId="1852432745" sldId="292"/>
            <ac:spMk id="12" creationId="{72F84B47-E267-4194-8194-831DB7B5547F}"/>
          </ac:spMkLst>
        </pc:spChg>
        <pc:picChg chg="ord">
          <ac:chgData name="kursat ymn" userId="47174fbee67923fe" providerId="LiveId" clId="{F57E690D-D256-4DEE-A7E6-C6CB64E95ECE}" dt="2021-11-06T20:35:04.638" v="365" actId="26606"/>
          <ac:picMkLst>
            <pc:docMk/>
            <pc:sldMk cId="1852432745" sldId="292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35:04.638" v="365" actId="26606"/>
          <ac:picMkLst>
            <pc:docMk/>
            <pc:sldMk cId="1852432745" sldId="292"/>
            <ac:picMk id="5" creationId="{4A0800EA-AE35-453C-BE99-8C4E9E31885C}"/>
          </ac:picMkLst>
        </pc:picChg>
      </pc:sldChg>
      <pc:sldChg chg="addSp delSp modSp mod setBg setClrOvrMap">
        <pc:chgData name="kursat ymn" userId="47174fbee67923fe" providerId="LiveId" clId="{F57E690D-D256-4DEE-A7E6-C6CB64E95ECE}" dt="2021-11-06T20:40:24.917" v="395" actId="1076"/>
        <pc:sldMkLst>
          <pc:docMk/>
          <pc:sldMk cId="2280270841" sldId="293"/>
        </pc:sldMkLst>
        <pc:spChg chg="add del mod">
          <ac:chgData name="kursat ymn" userId="47174fbee67923fe" providerId="LiveId" clId="{F57E690D-D256-4DEE-A7E6-C6CB64E95ECE}" dt="2021-11-06T20:36:44.802" v="380"/>
          <ac:spMkLst>
            <pc:docMk/>
            <pc:sldMk cId="2280270841" sldId="293"/>
            <ac:spMk id="4" creationId="{A73D03BE-7C12-4D06-8C4C-1640C695DB39}"/>
          </ac:spMkLst>
        </pc:spChg>
        <pc:spChg chg="add mod">
          <ac:chgData name="kursat ymn" userId="47174fbee67923fe" providerId="LiveId" clId="{F57E690D-D256-4DEE-A7E6-C6CB64E95ECE}" dt="2021-11-06T20:40:24.917" v="395" actId="1076"/>
          <ac:spMkLst>
            <pc:docMk/>
            <pc:sldMk cId="2280270841" sldId="293"/>
            <ac:spMk id="5" creationId="{EA3EBBA7-D898-4E40-8E3E-DDF94074C074}"/>
          </ac:spMkLst>
        </pc:spChg>
        <pc:spChg chg="add">
          <ac:chgData name="kursat ymn" userId="47174fbee67923fe" providerId="LiveId" clId="{F57E690D-D256-4DEE-A7E6-C6CB64E95ECE}" dt="2021-11-06T20:40:15.676" v="389" actId="26606"/>
          <ac:spMkLst>
            <pc:docMk/>
            <pc:sldMk cId="2280270841" sldId="293"/>
            <ac:spMk id="73" creationId="{0DE6A193-4755-479A-BC6F-A7EBCA73BE1A}"/>
          </ac:spMkLst>
        </pc:spChg>
        <pc:spChg chg="add">
          <ac:chgData name="kursat ymn" userId="47174fbee67923fe" providerId="LiveId" clId="{F57E690D-D256-4DEE-A7E6-C6CB64E95ECE}" dt="2021-11-06T20:40:15.676" v="389" actId="26606"/>
          <ac:spMkLst>
            <pc:docMk/>
            <pc:sldMk cId="2280270841" sldId="293"/>
            <ac:spMk id="75" creationId="{5A55B759-31A7-423C-9BC2-A8BC09FE98B9}"/>
          </ac:spMkLst>
        </pc:spChg>
        <pc:spChg chg="add">
          <ac:chgData name="kursat ymn" userId="47174fbee67923fe" providerId="LiveId" clId="{F57E690D-D256-4DEE-A7E6-C6CB64E95ECE}" dt="2021-11-06T20:40:15.676" v="389" actId="26606"/>
          <ac:spMkLst>
            <pc:docMk/>
            <pc:sldMk cId="2280270841" sldId="293"/>
            <ac:spMk id="77" creationId="{F78796AF-79A0-47AC-BEFD-BFFC00F968C4}"/>
          </ac:spMkLst>
        </pc:spChg>
        <pc:picChg chg="ord">
          <ac:chgData name="kursat ymn" userId="47174fbee67923fe" providerId="LiveId" clId="{F57E690D-D256-4DEE-A7E6-C6CB64E95ECE}" dt="2021-11-06T20:40:15.676" v="389" actId="26606"/>
          <ac:picMkLst>
            <pc:docMk/>
            <pc:sldMk cId="2280270841" sldId="293"/>
            <ac:picMk id="2" creationId="{65E373CA-0280-4820-8EE5-B81CA340A607}"/>
          </ac:picMkLst>
        </pc:picChg>
        <pc:picChg chg="add mod ord">
          <ac:chgData name="kursat ymn" userId="47174fbee67923fe" providerId="LiveId" clId="{F57E690D-D256-4DEE-A7E6-C6CB64E95ECE}" dt="2021-11-06T20:40:15.676" v="389" actId="26606"/>
          <ac:picMkLst>
            <pc:docMk/>
            <pc:sldMk cId="2280270841" sldId="293"/>
            <ac:picMk id="18434" creationId="{AA138554-DE93-4EF4-8B1D-3102F1F65B38}"/>
          </ac:picMkLst>
        </pc:picChg>
        <pc:picChg chg="add mod">
          <ac:chgData name="kursat ymn" userId="47174fbee67923fe" providerId="LiveId" clId="{F57E690D-D256-4DEE-A7E6-C6CB64E95ECE}" dt="2021-11-06T20:40:15.676" v="389" actId="26606"/>
          <ac:picMkLst>
            <pc:docMk/>
            <pc:sldMk cId="2280270841" sldId="293"/>
            <ac:picMk id="18436" creationId="{0921A9B3-A51F-4CBB-AC59-D884938A76F3}"/>
          </ac:picMkLst>
        </pc:picChg>
      </pc:sldChg>
      <pc:sldChg chg="addSp modSp del">
        <pc:chgData name="kursat ymn" userId="47174fbee67923fe" providerId="LiveId" clId="{F57E690D-D256-4DEE-A7E6-C6CB64E95ECE}" dt="2021-11-06T19:56:48.807" v="55" actId="47"/>
        <pc:sldMkLst>
          <pc:docMk/>
          <pc:sldMk cId="2505692685" sldId="294"/>
        </pc:sldMkLst>
        <pc:picChg chg="add mod">
          <ac:chgData name="kursat ymn" userId="47174fbee67923fe" providerId="LiveId" clId="{F57E690D-D256-4DEE-A7E6-C6CB64E95ECE}" dt="2021-11-06T19:48:21.524" v="10" actId="732"/>
          <ac:picMkLst>
            <pc:docMk/>
            <pc:sldMk cId="2505692685" sldId="294"/>
            <ac:picMk id="1026" creationId="{710E16A8-CC6A-4C11-B80A-618165EEB512}"/>
          </ac:picMkLst>
        </pc:picChg>
      </pc:sldChg>
      <pc:sldChg chg="addSp modSp mod setBg">
        <pc:chgData name="kursat ymn" userId="47174fbee67923fe" providerId="LiveId" clId="{F57E690D-D256-4DEE-A7E6-C6CB64E95ECE}" dt="2021-11-06T20:42:31.600" v="402" actId="2710"/>
        <pc:sldMkLst>
          <pc:docMk/>
          <pc:sldMk cId="3443734038" sldId="295"/>
        </pc:sldMkLst>
        <pc:spChg chg="add mod">
          <ac:chgData name="kursat ymn" userId="47174fbee67923fe" providerId="LiveId" clId="{F57E690D-D256-4DEE-A7E6-C6CB64E95ECE}" dt="2021-11-06T20:42:31.600" v="402" actId="2710"/>
          <ac:spMkLst>
            <pc:docMk/>
            <pc:sldMk cId="3443734038" sldId="295"/>
            <ac:spMk id="4" creationId="{CAC36140-FDC5-4681-9DC6-71E8B3464D11}"/>
          </ac:spMkLst>
        </pc:spChg>
        <pc:spChg chg="add">
          <ac:chgData name="kursat ymn" userId="47174fbee67923fe" providerId="LiveId" clId="{F57E690D-D256-4DEE-A7E6-C6CB64E95ECE}" dt="2021-11-06T20:42:24.311" v="400" actId="26606"/>
          <ac:spMkLst>
            <pc:docMk/>
            <pc:sldMk cId="3443734038" sldId="295"/>
            <ac:spMk id="71" creationId="{5E39A796-BE83-48B1-B33F-35C4A32AAB57}"/>
          </ac:spMkLst>
        </pc:spChg>
        <pc:spChg chg="add">
          <ac:chgData name="kursat ymn" userId="47174fbee67923fe" providerId="LiveId" clId="{F57E690D-D256-4DEE-A7E6-C6CB64E95ECE}" dt="2021-11-06T20:42:24.311" v="400" actId="26606"/>
          <ac:spMkLst>
            <pc:docMk/>
            <pc:sldMk cId="3443734038" sldId="295"/>
            <ac:spMk id="73" creationId="{72F84B47-E267-4194-8194-831DB7B5547F}"/>
          </ac:spMkLst>
        </pc:spChg>
        <pc:picChg chg="ord">
          <ac:chgData name="kursat ymn" userId="47174fbee67923fe" providerId="LiveId" clId="{F57E690D-D256-4DEE-A7E6-C6CB64E95ECE}" dt="2021-11-06T20:42:24.311" v="400" actId="26606"/>
          <ac:picMkLst>
            <pc:docMk/>
            <pc:sldMk cId="3443734038" sldId="295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42:24.311" v="400" actId="26606"/>
          <ac:picMkLst>
            <pc:docMk/>
            <pc:sldMk cId="3443734038" sldId="295"/>
            <ac:picMk id="20482" creationId="{2250F81F-8B26-4C5C-8469-65D0DEFB18F4}"/>
          </ac:picMkLst>
        </pc:picChg>
      </pc:sldChg>
      <pc:sldChg chg="addSp delSp modSp mod ord setBg">
        <pc:chgData name="kursat ymn" userId="47174fbee67923fe" providerId="LiveId" clId="{F57E690D-D256-4DEE-A7E6-C6CB64E95ECE}" dt="2021-11-06T20:44:07.397" v="412" actId="2710"/>
        <pc:sldMkLst>
          <pc:docMk/>
          <pc:sldMk cId="1547400025" sldId="296"/>
        </pc:sldMkLst>
        <pc:spChg chg="add mod">
          <ac:chgData name="kursat ymn" userId="47174fbee67923fe" providerId="LiveId" clId="{F57E690D-D256-4DEE-A7E6-C6CB64E95ECE}" dt="2021-11-06T20:44:07.397" v="412" actId="2710"/>
          <ac:spMkLst>
            <pc:docMk/>
            <pc:sldMk cId="1547400025" sldId="296"/>
            <ac:spMk id="4" creationId="{05D546BD-8040-481F-8EAC-43B672110B7D}"/>
          </ac:spMkLst>
        </pc:spChg>
        <pc:spChg chg="add del">
          <ac:chgData name="kursat ymn" userId="47174fbee67923fe" providerId="LiveId" clId="{F57E690D-D256-4DEE-A7E6-C6CB64E95ECE}" dt="2021-11-06T20:44:01.207" v="410" actId="26606"/>
          <ac:spMkLst>
            <pc:docMk/>
            <pc:sldMk cId="1547400025" sldId="296"/>
            <ac:spMk id="71" creationId="{5E39A796-BE83-48B1-B33F-35C4A32AAB57}"/>
          </ac:spMkLst>
        </pc:spChg>
        <pc:spChg chg="add del">
          <ac:chgData name="kursat ymn" userId="47174fbee67923fe" providerId="LiveId" clId="{F57E690D-D256-4DEE-A7E6-C6CB64E95ECE}" dt="2021-11-06T20:44:01.207" v="410" actId="26606"/>
          <ac:spMkLst>
            <pc:docMk/>
            <pc:sldMk cId="1547400025" sldId="296"/>
            <ac:spMk id="73" creationId="{72F84B47-E267-4194-8194-831DB7B5547F}"/>
          </ac:spMkLst>
        </pc:spChg>
        <pc:spChg chg="add">
          <ac:chgData name="kursat ymn" userId="47174fbee67923fe" providerId="LiveId" clId="{F57E690D-D256-4DEE-A7E6-C6CB64E95ECE}" dt="2021-11-06T20:44:01.207" v="410" actId="26606"/>
          <ac:spMkLst>
            <pc:docMk/>
            <pc:sldMk cId="1547400025" sldId="296"/>
            <ac:spMk id="75" creationId="{5E39A796-BE83-48B1-B33F-35C4A32AAB57}"/>
          </ac:spMkLst>
        </pc:spChg>
        <pc:spChg chg="add">
          <ac:chgData name="kursat ymn" userId="47174fbee67923fe" providerId="LiveId" clId="{F57E690D-D256-4DEE-A7E6-C6CB64E95ECE}" dt="2021-11-06T20:44:01.207" v="410" actId="26606"/>
          <ac:spMkLst>
            <pc:docMk/>
            <pc:sldMk cId="1547400025" sldId="296"/>
            <ac:spMk id="77" creationId="{72F84B47-E267-4194-8194-831DB7B5547F}"/>
          </ac:spMkLst>
        </pc:spChg>
        <pc:picChg chg="ord">
          <ac:chgData name="kursat ymn" userId="47174fbee67923fe" providerId="LiveId" clId="{F57E690D-D256-4DEE-A7E6-C6CB64E95ECE}" dt="2021-11-06T20:44:01.207" v="410" actId="26606"/>
          <ac:picMkLst>
            <pc:docMk/>
            <pc:sldMk cId="1547400025" sldId="296"/>
            <ac:picMk id="2" creationId="{65E373CA-0280-4820-8EE5-B81CA340A607}"/>
          </ac:picMkLst>
        </pc:picChg>
        <pc:picChg chg="add del mod">
          <ac:chgData name="kursat ymn" userId="47174fbee67923fe" providerId="LiveId" clId="{F57E690D-D256-4DEE-A7E6-C6CB64E95ECE}" dt="2021-11-06T20:43:57.310" v="408" actId="478"/>
          <ac:picMkLst>
            <pc:docMk/>
            <pc:sldMk cId="1547400025" sldId="296"/>
            <ac:picMk id="21506" creationId="{45CCEC69-7F51-46E7-A6BF-16BEC269D117}"/>
          </ac:picMkLst>
        </pc:picChg>
        <pc:picChg chg="add mod">
          <ac:chgData name="kursat ymn" userId="47174fbee67923fe" providerId="LiveId" clId="{F57E690D-D256-4DEE-A7E6-C6CB64E95ECE}" dt="2021-11-06T20:44:01.207" v="410" actId="26606"/>
          <ac:picMkLst>
            <pc:docMk/>
            <pc:sldMk cId="1547400025" sldId="296"/>
            <ac:picMk id="21508" creationId="{75B5C817-31EF-452D-94CE-36F71E4B6355}"/>
          </ac:picMkLst>
        </pc:picChg>
      </pc:sldChg>
      <pc:sldChg chg="addSp delSp modSp mod ord setBg setClrOvrMap">
        <pc:chgData name="kursat ymn" userId="47174fbee67923fe" providerId="LiveId" clId="{F57E690D-D256-4DEE-A7E6-C6CB64E95ECE}" dt="2021-11-06T20:46:54.343" v="430" actId="20577"/>
        <pc:sldMkLst>
          <pc:docMk/>
          <pc:sldMk cId="844632798" sldId="297"/>
        </pc:sldMkLst>
        <pc:spChg chg="add mod ord">
          <ac:chgData name="kursat ymn" userId="47174fbee67923fe" providerId="LiveId" clId="{F57E690D-D256-4DEE-A7E6-C6CB64E95ECE}" dt="2021-11-06T20:46:54.343" v="430" actId="20577"/>
          <ac:spMkLst>
            <pc:docMk/>
            <pc:sldMk cId="844632798" sldId="297"/>
            <ac:spMk id="4" creationId="{0975906A-D4C9-4BAF-B18E-A891517BC08A}"/>
          </ac:spMkLst>
        </pc:spChg>
        <pc:spChg chg="add">
          <ac:chgData name="kursat ymn" userId="47174fbee67923fe" providerId="LiveId" clId="{F57E690D-D256-4DEE-A7E6-C6CB64E95ECE}" dt="2021-11-06T20:46:40.106" v="426" actId="26606"/>
          <ac:spMkLst>
            <pc:docMk/>
            <pc:sldMk cId="844632798" sldId="297"/>
            <ac:spMk id="75" creationId="{2032B1E8-BC40-4380-97A6-14C0320AE1C0}"/>
          </ac:spMkLst>
        </pc:spChg>
        <pc:spChg chg="add">
          <ac:chgData name="kursat ymn" userId="47174fbee67923fe" providerId="LiveId" clId="{F57E690D-D256-4DEE-A7E6-C6CB64E95ECE}" dt="2021-11-06T20:46:40.106" v="426" actId="26606"/>
          <ac:spMkLst>
            <pc:docMk/>
            <pc:sldMk cId="844632798" sldId="297"/>
            <ac:spMk id="77" creationId="{82BEABD9-E1ED-49C7-8734-5494C88EE5A7}"/>
          </ac:spMkLst>
        </pc:spChg>
        <pc:picChg chg="ord">
          <ac:chgData name="kursat ymn" userId="47174fbee67923fe" providerId="LiveId" clId="{F57E690D-D256-4DEE-A7E6-C6CB64E95ECE}" dt="2021-11-06T20:46:40.106" v="426" actId="26606"/>
          <ac:picMkLst>
            <pc:docMk/>
            <pc:sldMk cId="844632798" sldId="297"/>
            <ac:picMk id="2" creationId="{65E373CA-0280-4820-8EE5-B81CA340A607}"/>
          </ac:picMkLst>
        </pc:picChg>
        <pc:picChg chg="add del">
          <ac:chgData name="kursat ymn" userId="47174fbee67923fe" providerId="LiveId" clId="{F57E690D-D256-4DEE-A7E6-C6CB64E95ECE}" dt="2021-11-06T20:45:36.275" v="423" actId="478"/>
          <ac:picMkLst>
            <pc:docMk/>
            <pc:sldMk cId="844632798" sldId="297"/>
            <ac:picMk id="22530" creationId="{0E3DA1E8-0646-4FBA-BEBF-EA9D3D50209E}"/>
          </ac:picMkLst>
        </pc:picChg>
        <pc:picChg chg="add mod">
          <ac:chgData name="kursat ymn" userId="47174fbee67923fe" providerId="LiveId" clId="{F57E690D-D256-4DEE-A7E6-C6CB64E95ECE}" dt="2021-11-06T20:46:40.106" v="426" actId="26606"/>
          <ac:picMkLst>
            <pc:docMk/>
            <pc:sldMk cId="844632798" sldId="297"/>
            <ac:picMk id="22532" creationId="{CB49AB94-B4B9-4450-ABF0-02A3BE18ECA9}"/>
          </ac:picMkLst>
        </pc:picChg>
        <pc:picChg chg="add mod">
          <ac:chgData name="kursat ymn" userId="47174fbee67923fe" providerId="LiveId" clId="{F57E690D-D256-4DEE-A7E6-C6CB64E95ECE}" dt="2021-11-06T20:46:40.106" v="426" actId="26606"/>
          <ac:picMkLst>
            <pc:docMk/>
            <pc:sldMk cId="844632798" sldId="297"/>
            <ac:picMk id="22534" creationId="{BFD9349C-4743-461F-AA42-B996A041F6D2}"/>
          </ac:picMkLst>
        </pc:picChg>
        <pc:cxnChg chg="add">
          <ac:chgData name="kursat ymn" userId="47174fbee67923fe" providerId="LiveId" clId="{F57E690D-D256-4DEE-A7E6-C6CB64E95ECE}" dt="2021-11-06T20:46:40.106" v="426" actId="26606"/>
          <ac:cxnSpMkLst>
            <pc:docMk/>
            <pc:sldMk cId="844632798" sldId="297"/>
            <ac:cxnSpMk id="79" creationId="{17341211-05E5-4FDD-98B1-F551CD0EAE1C}"/>
          </ac:cxnSpMkLst>
        </pc:cxnChg>
      </pc:sldChg>
      <pc:sldChg chg="del">
        <pc:chgData name="kursat ymn" userId="47174fbee67923fe" providerId="LiveId" clId="{F57E690D-D256-4DEE-A7E6-C6CB64E95ECE}" dt="2021-11-06T20:55:11.382" v="493" actId="47"/>
        <pc:sldMkLst>
          <pc:docMk/>
          <pc:sldMk cId="1971632367" sldId="302"/>
        </pc:sldMkLst>
      </pc:sldChg>
      <pc:sldChg chg="del">
        <pc:chgData name="kursat ymn" userId="47174fbee67923fe" providerId="LiveId" clId="{F57E690D-D256-4DEE-A7E6-C6CB64E95ECE}" dt="2021-11-06T20:55:10.912" v="492" actId="47"/>
        <pc:sldMkLst>
          <pc:docMk/>
          <pc:sldMk cId="929704889" sldId="303"/>
        </pc:sldMkLst>
      </pc:sldChg>
      <pc:sldChg chg="del">
        <pc:chgData name="kursat ymn" userId="47174fbee67923fe" providerId="LiveId" clId="{F57E690D-D256-4DEE-A7E6-C6CB64E95ECE}" dt="2021-11-06T20:55:10.241" v="491" actId="47"/>
        <pc:sldMkLst>
          <pc:docMk/>
          <pc:sldMk cId="207087279" sldId="304"/>
        </pc:sldMkLst>
      </pc:sldChg>
      <pc:sldChg chg="ord">
        <pc:chgData name="kursat ymn" userId="47174fbee67923fe" providerId="LiveId" clId="{F57E690D-D256-4DEE-A7E6-C6CB64E95ECE}" dt="2021-11-06T20:55:15.201" v="495"/>
        <pc:sldMkLst>
          <pc:docMk/>
          <pc:sldMk cId="2652181234" sldId="305"/>
        </pc:sldMkLst>
      </pc:sldChg>
      <pc:sldChg chg="addSp delSp modSp add mod setBg setClrOvrMap">
        <pc:chgData name="kursat ymn" userId="47174fbee67923fe" providerId="LiveId" clId="{F57E690D-D256-4DEE-A7E6-C6CB64E95ECE}" dt="2021-11-06T20:14:25.576" v="180" actId="113"/>
        <pc:sldMkLst>
          <pc:docMk/>
          <pc:sldMk cId="3511038953" sldId="306"/>
        </pc:sldMkLst>
        <pc:spChg chg="add mod ord">
          <ac:chgData name="kursat ymn" userId="47174fbee67923fe" providerId="LiveId" clId="{F57E690D-D256-4DEE-A7E6-C6CB64E95ECE}" dt="2021-11-06T20:14:25.576" v="180" actId="113"/>
          <ac:spMkLst>
            <pc:docMk/>
            <pc:sldMk cId="3511038953" sldId="306"/>
            <ac:spMk id="4" creationId="{E8727965-8AE9-4B5D-8F6A-04CF80FC1390}"/>
          </ac:spMkLst>
        </pc:spChg>
        <pc:spChg chg="add del">
          <ac:chgData name="kursat ymn" userId="47174fbee67923fe" providerId="LiveId" clId="{F57E690D-D256-4DEE-A7E6-C6CB64E95ECE}" dt="2021-11-06T20:10:42.265" v="86" actId="26606"/>
          <ac:spMkLst>
            <pc:docMk/>
            <pc:sldMk cId="3511038953" sldId="306"/>
            <ac:spMk id="77" creationId="{A7AE9375-4664-4DB2-922D-2782A6E439AC}"/>
          </ac:spMkLst>
        </pc:spChg>
        <pc:spChg chg="add del">
          <ac:chgData name="kursat ymn" userId="47174fbee67923fe" providerId="LiveId" clId="{F57E690D-D256-4DEE-A7E6-C6CB64E95ECE}" dt="2021-11-06T20:13:04.799" v="159" actId="26606"/>
          <ac:spMkLst>
            <pc:docMk/>
            <pc:sldMk cId="3511038953" sldId="306"/>
            <ac:spMk id="80" creationId="{F277940B-7F30-4A86-B577-C158694B3EFA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84" creationId="{6166C6D1-23AC-49C4-BA07-238E4E9F8CEB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86" creationId="{7400EEA6-B330-4DBC-A821-469627E96203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88" creationId="{6CB927A4-E432-4310-9CD5-E89FF5063179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90" creationId="{5EF6BFFD-743B-47E9-AC55-ACA07581FBE4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92" creationId="{8D3BEFDA-0C8B-4C24-AF49-B7E58C98DB64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94" creationId="{1453BF6C-B012-48B7-B4E8-6D7AC7C27D02}"/>
          </ac:spMkLst>
        </pc:spChg>
        <pc:spChg chg="add del">
          <ac:chgData name="kursat ymn" userId="47174fbee67923fe" providerId="LiveId" clId="{F57E690D-D256-4DEE-A7E6-C6CB64E95ECE}" dt="2021-11-06T20:11:49.403" v="105" actId="26606"/>
          <ac:spMkLst>
            <pc:docMk/>
            <pc:sldMk cId="3511038953" sldId="306"/>
            <ac:spMk id="141" creationId="{C4E4288A-DFC8-40A2-90E5-70E851A933AD}"/>
          </ac:spMkLst>
        </pc:spChg>
        <pc:spChg chg="add del">
          <ac:chgData name="kursat ymn" userId="47174fbee67923fe" providerId="LiveId" clId="{F57E690D-D256-4DEE-A7E6-C6CB64E95ECE}" dt="2021-11-06T20:11:49.403" v="105" actId="26606"/>
          <ac:spMkLst>
            <pc:docMk/>
            <pc:sldMk cId="3511038953" sldId="306"/>
            <ac:spMk id="147" creationId="{FDF32B5C-56CA-41B2-B98F-3B71817347B0}"/>
          </ac:spMkLst>
        </pc:spChg>
        <pc:spChg chg="add del">
          <ac:chgData name="kursat ymn" userId="47174fbee67923fe" providerId="LiveId" clId="{F57E690D-D256-4DEE-A7E6-C6CB64E95ECE}" dt="2021-11-06T20:11:49.403" v="105" actId="26606"/>
          <ac:spMkLst>
            <pc:docMk/>
            <pc:sldMk cId="3511038953" sldId="306"/>
            <ac:spMk id="149" creationId="{D13042C5-FBFD-461A-A131-5C448FAF37E1}"/>
          </ac:spMkLst>
        </pc:spChg>
        <pc:spChg chg="add del">
          <ac:chgData name="kursat ymn" userId="47174fbee67923fe" providerId="LiveId" clId="{F57E690D-D256-4DEE-A7E6-C6CB64E95ECE}" dt="2021-11-06T20:11:49.403" v="105" actId="26606"/>
          <ac:spMkLst>
            <pc:docMk/>
            <pc:sldMk cId="3511038953" sldId="306"/>
            <ac:spMk id="151" creationId="{53339482-2518-48ED-BB8A-78BA44D806CF}"/>
          </ac:spMkLst>
        </pc:spChg>
        <pc:spChg chg="add del">
          <ac:chgData name="kursat ymn" userId="47174fbee67923fe" providerId="LiveId" clId="{F57E690D-D256-4DEE-A7E6-C6CB64E95ECE}" dt="2021-11-06T20:11:49.403" v="105" actId="26606"/>
          <ac:spMkLst>
            <pc:docMk/>
            <pc:sldMk cId="3511038953" sldId="306"/>
            <ac:spMk id="153" creationId="{EEC55F4D-D9C2-4111-949F-1021A85FC8D1}"/>
          </ac:spMkLst>
        </pc:spChg>
        <pc:spChg chg="add del">
          <ac:chgData name="kursat ymn" userId="47174fbee67923fe" providerId="LiveId" clId="{F57E690D-D256-4DEE-A7E6-C6CB64E95ECE}" dt="2021-11-06T20:11:49.387" v="104" actId="26606"/>
          <ac:spMkLst>
            <pc:docMk/>
            <pc:sldMk cId="3511038953" sldId="306"/>
            <ac:spMk id="192" creationId="{99CEE05D-F25C-4EC3-B527-D9C999E335CD}"/>
          </ac:spMkLst>
        </pc:spChg>
        <pc:spChg chg="add del">
          <ac:chgData name="kursat ymn" userId="47174fbee67923fe" providerId="LiveId" clId="{F57E690D-D256-4DEE-A7E6-C6CB64E95ECE}" dt="2021-11-06T20:11:49.387" v="104" actId="26606"/>
          <ac:spMkLst>
            <pc:docMk/>
            <pc:sldMk cId="3511038953" sldId="306"/>
            <ac:spMk id="193" creationId="{4F036726-0C05-446E-91C3-B986EBEA055E}"/>
          </ac:spMkLst>
        </pc:spChg>
        <pc:spChg chg="add del">
          <ac:chgData name="kursat ymn" userId="47174fbee67923fe" providerId="LiveId" clId="{F57E690D-D256-4DEE-A7E6-C6CB64E95ECE}" dt="2021-11-06T20:11:49.387" v="104" actId="26606"/>
          <ac:spMkLst>
            <pc:docMk/>
            <pc:sldMk cId="3511038953" sldId="306"/>
            <ac:spMk id="194" creationId="{A310ABCD-C34B-42D1-9BEB-47755A3EA36C}"/>
          </ac:spMkLst>
        </pc:spChg>
        <pc:spChg chg="add del">
          <ac:chgData name="kursat ymn" userId="47174fbee67923fe" providerId="LiveId" clId="{F57E690D-D256-4DEE-A7E6-C6CB64E95ECE}" dt="2021-11-06T20:11:49.387" v="104" actId="26606"/>
          <ac:spMkLst>
            <pc:docMk/>
            <pc:sldMk cId="3511038953" sldId="306"/>
            <ac:spMk id="195" creationId="{F38AB6A2-89F7-43B5-B608-50DFC740DEBF}"/>
          </ac:spMkLst>
        </pc:spChg>
        <pc:spChg chg="add del">
          <ac:chgData name="kursat ymn" userId="47174fbee67923fe" providerId="LiveId" clId="{F57E690D-D256-4DEE-A7E6-C6CB64E95ECE}" dt="2021-11-06T20:11:49.387" v="104" actId="26606"/>
          <ac:spMkLst>
            <pc:docMk/>
            <pc:sldMk cId="3511038953" sldId="306"/>
            <ac:spMk id="196" creationId="{06585B74-DAF6-470E-B2F3-B5530A709AAC}"/>
          </ac:spMkLst>
        </pc:spChg>
        <pc:spChg chg="add del">
          <ac:chgData name="kursat ymn" userId="47174fbee67923fe" providerId="LiveId" clId="{F57E690D-D256-4DEE-A7E6-C6CB64E95ECE}" dt="2021-11-06T20:11:49.387" v="104" actId="26606"/>
          <ac:spMkLst>
            <pc:docMk/>
            <pc:sldMk cId="3511038953" sldId="306"/>
            <ac:spMk id="197" creationId="{30BAD96F-CE2F-4682-99B8-0DD9E6AE2BED}"/>
          </ac:spMkLst>
        </pc:spChg>
        <pc:spChg chg="add del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50" creationId="{43FCDA63-538C-4FB3-911D-7DF75B5993C9}"/>
          </ac:spMkLst>
        </pc:spChg>
        <pc:spChg chg="add del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51" creationId="{C0F36B17-8009-453B-9C49-36A9D6F9D0EC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10253" creationId="{327D73B4-9F5C-4A64-A179-51B9500CB8B5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10254" creationId="{E3020543-B24B-4EC4-8FFC-8DD88EEA91A8}"/>
          </ac:spMkLst>
        </pc:spChg>
        <pc:spChg chg="add del">
          <ac:chgData name="kursat ymn" userId="47174fbee67923fe" providerId="LiveId" clId="{F57E690D-D256-4DEE-A7E6-C6CB64E95ECE}" dt="2021-11-06T20:13:08.756" v="161" actId="26606"/>
          <ac:spMkLst>
            <pc:docMk/>
            <pc:sldMk cId="3511038953" sldId="306"/>
            <ac:spMk id="10255" creationId="{95CBC9A5-2EC2-43B3-BE31-8C21041EA4A7}"/>
          </ac:spMkLst>
        </pc:spChg>
        <pc:spChg chg="add del">
          <ac:chgData name="kursat ymn" userId="47174fbee67923fe" providerId="LiveId" clId="{F57E690D-D256-4DEE-A7E6-C6CB64E95ECE}" dt="2021-11-06T20:13:24.710" v="163" actId="26606"/>
          <ac:spMkLst>
            <pc:docMk/>
            <pc:sldMk cId="3511038953" sldId="306"/>
            <ac:spMk id="10257" creationId="{AB902CB9-C7DC-4673-B7D5-F22DCF0EC54E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59" creationId="{B775CD93-9DF2-48CB-9F57-1BCA9A46C7FA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60" creationId="{E186B68C-84BC-4A6E-99D1-EE87483C1349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61" creationId="{06BFFB51-CE10-4747-8D87-ABC9CCB69333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62" creationId="{BB567872-8251-475D-962D-520EE04BE618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63" creationId="{1A6DEEC8-CE11-49F4-A18C-EC6EF9B7182E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64" creationId="{29A731F8-6298-4F9F-B7B3-D5A4F4D38DB0}"/>
          </ac:spMkLst>
        </pc:spChg>
        <pc:spChg chg="add">
          <ac:chgData name="kursat ymn" userId="47174fbee67923fe" providerId="LiveId" clId="{F57E690D-D256-4DEE-A7E6-C6CB64E95ECE}" dt="2021-11-06T20:13:24.726" v="164" actId="26606"/>
          <ac:spMkLst>
            <pc:docMk/>
            <pc:sldMk cId="3511038953" sldId="306"/>
            <ac:spMk id="10265" creationId="{1C091803-41C2-48E0-9228-5148460C7479}"/>
          </ac:spMkLst>
        </pc:spChg>
        <pc:grpChg chg="add del">
          <ac:chgData name="kursat ymn" userId="47174fbee67923fe" providerId="LiveId" clId="{F57E690D-D256-4DEE-A7E6-C6CB64E95ECE}" dt="2021-11-06T20:13:04.799" v="159" actId="26606"/>
          <ac:grpSpMkLst>
            <pc:docMk/>
            <pc:sldMk cId="3511038953" sldId="306"/>
            <ac:grpSpMk id="82" creationId="{D2A542E6-1924-4FE2-89D1-3CB19468C1F6}"/>
          </ac:grpSpMkLst>
        </pc:grpChg>
        <pc:grpChg chg="add del">
          <ac:chgData name="kursat ymn" userId="47174fbee67923fe" providerId="LiveId" clId="{F57E690D-D256-4DEE-A7E6-C6CB64E95ECE}" dt="2021-11-06T20:11:49.403" v="105" actId="26606"/>
          <ac:grpSpMkLst>
            <pc:docMk/>
            <pc:sldMk cId="3511038953" sldId="306"/>
            <ac:grpSpMk id="143" creationId="{B63C2D82-D4FA-4A37-BB01-1E7B21E4FF20}"/>
          </ac:grpSpMkLst>
        </pc:grpChg>
        <pc:picChg chg="ord">
          <ac:chgData name="kursat ymn" userId="47174fbee67923fe" providerId="LiveId" clId="{F57E690D-D256-4DEE-A7E6-C6CB64E95ECE}" dt="2021-11-06T20:10:17.869" v="81" actId="26606"/>
          <ac:picMkLst>
            <pc:docMk/>
            <pc:sldMk cId="3511038953" sldId="306"/>
            <ac:picMk id="2" creationId="{65E373CA-0280-4820-8EE5-B81CA340A607}"/>
          </ac:picMkLst>
        </pc:picChg>
        <pc:picChg chg="add mod ord">
          <ac:chgData name="kursat ymn" userId="47174fbee67923fe" providerId="LiveId" clId="{F57E690D-D256-4DEE-A7E6-C6CB64E95ECE}" dt="2021-11-06T20:14:10.269" v="177" actId="1076"/>
          <ac:picMkLst>
            <pc:docMk/>
            <pc:sldMk cId="3511038953" sldId="306"/>
            <ac:picMk id="10242" creationId="{DB5BA660-6F91-4C0D-9539-6A0E58009FC3}"/>
          </ac:picMkLst>
        </pc:picChg>
        <pc:picChg chg="add mod ord">
          <ac:chgData name="kursat ymn" userId="47174fbee67923fe" providerId="LiveId" clId="{F57E690D-D256-4DEE-A7E6-C6CB64E95ECE}" dt="2021-11-06T20:13:42.314" v="166" actId="1076"/>
          <ac:picMkLst>
            <pc:docMk/>
            <pc:sldMk cId="3511038953" sldId="306"/>
            <ac:picMk id="10244" creationId="{F2A411B7-F040-4F1D-86B2-86B1646A0DAA}"/>
          </ac:picMkLst>
        </pc:picChg>
        <pc:picChg chg="add mod ord">
          <ac:chgData name="kursat ymn" userId="47174fbee67923fe" providerId="LiveId" clId="{F57E690D-D256-4DEE-A7E6-C6CB64E95ECE}" dt="2021-11-06T20:13:44.855" v="167" actId="1076"/>
          <ac:picMkLst>
            <pc:docMk/>
            <pc:sldMk cId="3511038953" sldId="306"/>
            <ac:picMk id="10246" creationId="{56AD4F03-CAF0-4020-BBB0-29D565D2A96D}"/>
          </ac:picMkLst>
        </pc:picChg>
        <pc:picChg chg="add mod ord">
          <ac:chgData name="kursat ymn" userId="47174fbee67923fe" providerId="LiveId" clId="{F57E690D-D256-4DEE-A7E6-C6CB64E95ECE}" dt="2021-11-06T20:14:04.443" v="175" actId="1076"/>
          <ac:picMkLst>
            <pc:docMk/>
            <pc:sldMk cId="3511038953" sldId="306"/>
            <ac:picMk id="10248" creationId="{2ECB7666-55C5-4DEC-AB66-F23F8246C904}"/>
          </ac:picMkLst>
        </pc:picChg>
        <pc:cxnChg chg="add del">
          <ac:chgData name="kursat ymn" userId="47174fbee67923fe" providerId="LiveId" clId="{F57E690D-D256-4DEE-A7E6-C6CB64E95ECE}" dt="2021-11-06T20:10:42.265" v="86" actId="26606"/>
          <ac:cxnSpMkLst>
            <pc:docMk/>
            <pc:sldMk cId="3511038953" sldId="306"/>
            <ac:cxnSpMk id="79" creationId="{EE504C98-6397-41C1-A8D8-2D9C4ED307E0}"/>
          </ac:cxnSpMkLst>
        </pc:cxnChg>
        <pc:cxnChg chg="add del">
          <ac:chgData name="kursat ymn" userId="47174fbee67923fe" providerId="LiveId" clId="{F57E690D-D256-4DEE-A7E6-C6CB64E95ECE}" dt="2021-11-06T20:10:42.265" v="86" actId="26606"/>
          <ac:cxnSpMkLst>
            <pc:docMk/>
            <pc:sldMk cId="3511038953" sldId="306"/>
            <ac:cxnSpMk id="81" creationId="{B7188D9B-1674-419B-A379-D1632A7EC3A2}"/>
          </ac:cxnSpMkLst>
        </pc:cxnChg>
        <pc:cxnChg chg="add del">
          <ac:chgData name="kursat ymn" userId="47174fbee67923fe" providerId="LiveId" clId="{F57E690D-D256-4DEE-A7E6-C6CB64E95ECE}" dt="2021-11-06T20:13:08.756" v="161" actId="26606"/>
          <ac:cxnSpMkLst>
            <pc:docMk/>
            <pc:sldMk cId="3511038953" sldId="306"/>
            <ac:cxnSpMk id="96" creationId="{C49DA8F6-BCC1-4447-B54C-57856834B94B}"/>
          </ac:cxnSpMkLst>
        </pc:cxnChg>
      </pc:sldChg>
      <pc:sldChg chg="addSp modSp add mod setBg">
        <pc:chgData name="kursat ymn" userId="47174fbee67923fe" providerId="LiveId" clId="{F57E690D-D256-4DEE-A7E6-C6CB64E95ECE}" dt="2021-11-06T20:31:11.205" v="290" actId="1076"/>
        <pc:sldMkLst>
          <pc:docMk/>
          <pc:sldMk cId="291994200" sldId="307"/>
        </pc:sldMkLst>
        <pc:spChg chg="add mod">
          <ac:chgData name="kursat ymn" userId="47174fbee67923fe" providerId="LiveId" clId="{F57E690D-D256-4DEE-A7E6-C6CB64E95ECE}" dt="2021-11-06T20:31:11.205" v="290" actId="1076"/>
          <ac:spMkLst>
            <pc:docMk/>
            <pc:sldMk cId="291994200" sldId="307"/>
            <ac:spMk id="5" creationId="{D80FFAC9-E107-4460-9301-2F34A96770D1}"/>
          </ac:spMkLst>
        </pc:spChg>
        <pc:spChg chg="add">
          <ac:chgData name="kursat ymn" userId="47174fbee67923fe" providerId="LiveId" clId="{F57E690D-D256-4DEE-A7E6-C6CB64E95ECE}" dt="2021-11-06T20:30:39.310" v="281" actId="26606"/>
          <ac:spMkLst>
            <pc:docMk/>
            <pc:sldMk cId="291994200" sldId="307"/>
            <ac:spMk id="71" creationId="{5C8908E2-EE49-44D2-9428-A28D2312A8D5}"/>
          </ac:spMkLst>
        </pc:spChg>
        <pc:spChg chg="add">
          <ac:chgData name="kursat ymn" userId="47174fbee67923fe" providerId="LiveId" clId="{F57E690D-D256-4DEE-A7E6-C6CB64E95ECE}" dt="2021-11-06T20:30:39.310" v="281" actId="26606"/>
          <ac:spMkLst>
            <pc:docMk/>
            <pc:sldMk cId="291994200" sldId="307"/>
            <ac:spMk id="77" creationId="{8B88B599-C539-4F18-A32A-40207EC6E21A}"/>
          </ac:spMkLst>
        </pc:spChg>
        <pc:spChg chg="add">
          <ac:chgData name="kursat ymn" userId="47174fbee67923fe" providerId="LiveId" clId="{F57E690D-D256-4DEE-A7E6-C6CB64E95ECE}" dt="2021-11-06T20:30:39.310" v="281" actId="26606"/>
          <ac:spMkLst>
            <pc:docMk/>
            <pc:sldMk cId="291994200" sldId="307"/>
            <ac:spMk id="79" creationId="{ED888B23-07FA-482A-96DF-47E31AF1A603}"/>
          </ac:spMkLst>
        </pc:spChg>
        <pc:grpChg chg="add">
          <ac:chgData name="kursat ymn" userId="47174fbee67923fe" providerId="LiveId" clId="{F57E690D-D256-4DEE-A7E6-C6CB64E95ECE}" dt="2021-11-06T20:30:39.310" v="281" actId="26606"/>
          <ac:grpSpMkLst>
            <pc:docMk/>
            <pc:sldMk cId="291994200" sldId="307"/>
            <ac:grpSpMk id="73" creationId="{B29018A0-5DE6-4CC9-AB25-675616AF7225}"/>
          </ac:grpSpMkLst>
        </pc:grpChg>
        <pc:picChg chg="ord">
          <ac:chgData name="kursat ymn" userId="47174fbee67923fe" providerId="LiveId" clId="{F57E690D-D256-4DEE-A7E6-C6CB64E95ECE}" dt="2021-11-06T20:30:39.310" v="281" actId="26606"/>
          <ac:picMkLst>
            <pc:docMk/>
            <pc:sldMk cId="291994200" sldId="307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30:39.310" v="281" actId="26606"/>
          <ac:picMkLst>
            <pc:docMk/>
            <pc:sldMk cId="291994200" sldId="307"/>
            <ac:picMk id="5122" creationId="{2B498E37-B756-4A0E-AFFB-2811D3A6E1D8}"/>
          </ac:picMkLst>
        </pc:picChg>
      </pc:sldChg>
      <pc:sldChg chg="addSp delSp modSp add mod ord setBg">
        <pc:chgData name="kursat ymn" userId="47174fbee67923fe" providerId="LiveId" clId="{F57E690D-D256-4DEE-A7E6-C6CB64E95ECE}" dt="2021-11-06T20:30:11.303" v="279" actId="20577"/>
        <pc:sldMkLst>
          <pc:docMk/>
          <pc:sldMk cId="114932809" sldId="308"/>
        </pc:sldMkLst>
        <pc:spChg chg="add mod ord">
          <ac:chgData name="kursat ymn" userId="47174fbee67923fe" providerId="LiveId" clId="{F57E690D-D256-4DEE-A7E6-C6CB64E95ECE}" dt="2021-11-06T20:30:11.303" v="279" actId="20577"/>
          <ac:spMkLst>
            <pc:docMk/>
            <pc:sldMk cId="114932809" sldId="308"/>
            <ac:spMk id="5" creationId="{34F730B0-48E3-423E-AFCA-6402BA0FE1F0}"/>
          </ac:spMkLst>
        </pc:spChg>
        <pc:spChg chg="add del">
          <ac:chgData name="kursat ymn" userId="47174fbee67923fe" providerId="LiveId" clId="{F57E690D-D256-4DEE-A7E6-C6CB64E95ECE}" dt="2021-11-06T20:28:26.429" v="265" actId="26606"/>
          <ac:spMkLst>
            <pc:docMk/>
            <pc:sldMk cId="114932809" sldId="308"/>
            <ac:spMk id="71" creationId="{327D73B4-9F5C-4A64-A179-51B9500CB8B5}"/>
          </ac:spMkLst>
        </pc:spChg>
        <pc:spChg chg="add del">
          <ac:chgData name="kursat ymn" userId="47174fbee67923fe" providerId="LiveId" clId="{F57E690D-D256-4DEE-A7E6-C6CB64E95ECE}" dt="2021-11-06T20:28:26.429" v="265" actId="26606"/>
          <ac:spMkLst>
            <pc:docMk/>
            <pc:sldMk cId="114932809" sldId="308"/>
            <ac:spMk id="73" creationId="{C1F06963-6374-4B48-844F-071A9BAAAE02}"/>
          </ac:spMkLst>
        </pc:spChg>
        <pc:spChg chg="add del">
          <ac:chgData name="kursat ymn" userId="47174fbee67923fe" providerId="LiveId" clId="{F57E690D-D256-4DEE-A7E6-C6CB64E95ECE}" dt="2021-11-06T20:28:26.429" v="265" actId="26606"/>
          <ac:spMkLst>
            <pc:docMk/>
            <pc:sldMk cId="114932809" sldId="308"/>
            <ac:spMk id="75" creationId="{6CB927A4-E432-4310-9CD5-E89FF5063179}"/>
          </ac:spMkLst>
        </pc:spChg>
        <pc:spChg chg="add del">
          <ac:chgData name="kursat ymn" userId="47174fbee67923fe" providerId="LiveId" clId="{F57E690D-D256-4DEE-A7E6-C6CB64E95ECE}" dt="2021-11-06T20:28:26.429" v="265" actId="26606"/>
          <ac:spMkLst>
            <pc:docMk/>
            <pc:sldMk cId="114932809" sldId="308"/>
            <ac:spMk id="77" creationId="{1453BF6C-B012-48B7-B4E8-6D7AC7C27D02}"/>
          </ac:spMkLst>
        </pc:spChg>
        <pc:spChg chg="add del">
          <ac:chgData name="kursat ymn" userId="47174fbee67923fe" providerId="LiveId" clId="{F57E690D-D256-4DEE-A7E6-C6CB64E95ECE}" dt="2021-11-06T20:28:26.429" v="265" actId="26606"/>
          <ac:spMkLst>
            <pc:docMk/>
            <pc:sldMk cId="114932809" sldId="308"/>
            <ac:spMk id="79" creationId="{E3020543-B24B-4EC4-8FFC-8DD88EEA91A8}"/>
          </ac:spMkLst>
        </pc:spChg>
        <pc:spChg chg="add">
          <ac:chgData name="kursat ymn" userId="47174fbee67923fe" providerId="LiveId" clId="{F57E690D-D256-4DEE-A7E6-C6CB64E95ECE}" dt="2021-11-06T20:29:46.084" v="271" actId="26606"/>
          <ac:spMkLst>
            <pc:docMk/>
            <pc:sldMk cId="114932809" sldId="308"/>
            <ac:spMk id="93" creationId="{49AE1604-BB93-4F6D-94D6-F2A6021FC5AD}"/>
          </ac:spMkLst>
        </pc:spChg>
        <pc:spChg chg="add">
          <ac:chgData name="kursat ymn" userId="47174fbee67923fe" providerId="LiveId" clId="{F57E690D-D256-4DEE-A7E6-C6CB64E95ECE}" dt="2021-11-06T20:29:46.084" v="271" actId="26606"/>
          <ac:spMkLst>
            <pc:docMk/>
            <pc:sldMk cId="114932809" sldId="308"/>
            <ac:spMk id="99" creationId="{CBC4F608-B4B8-48C3-9572-C0F061B1CD99}"/>
          </ac:spMkLst>
        </pc:spChg>
        <pc:spChg chg="add">
          <ac:chgData name="kursat ymn" userId="47174fbee67923fe" providerId="LiveId" clId="{F57E690D-D256-4DEE-A7E6-C6CB64E95ECE}" dt="2021-11-06T20:29:46.084" v="271" actId="26606"/>
          <ac:spMkLst>
            <pc:docMk/>
            <pc:sldMk cId="114932809" sldId="308"/>
            <ac:spMk id="101" creationId="{1382A32C-5B0C-4B1C-A074-76C6DBCC9F87}"/>
          </ac:spMkLst>
        </pc:spChg>
        <pc:spChg chg="add del">
          <ac:chgData name="kursat ymn" userId="47174fbee67923fe" providerId="LiveId" clId="{F57E690D-D256-4DEE-A7E6-C6CB64E95ECE}" dt="2021-11-06T20:29:46.084" v="271" actId="26606"/>
          <ac:spMkLst>
            <pc:docMk/>
            <pc:sldMk cId="114932809" sldId="308"/>
            <ac:spMk id="142" creationId="{5C8908E2-EE49-44D2-9428-A28D2312A8D5}"/>
          </ac:spMkLst>
        </pc:spChg>
        <pc:spChg chg="add del">
          <ac:chgData name="kursat ymn" userId="47174fbee67923fe" providerId="LiveId" clId="{F57E690D-D256-4DEE-A7E6-C6CB64E95ECE}" dt="2021-11-06T20:29:46.084" v="271" actId="26606"/>
          <ac:spMkLst>
            <pc:docMk/>
            <pc:sldMk cId="114932809" sldId="308"/>
            <ac:spMk id="148" creationId="{8B88B599-C539-4F18-A32A-40207EC6E21A}"/>
          </ac:spMkLst>
        </pc:spChg>
        <pc:spChg chg="add del">
          <ac:chgData name="kursat ymn" userId="47174fbee67923fe" providerId="LiveId" clId="{F57E690D-D256-4DEE-A7E6-C6CB64E95ECE}" dt="2021-11-06T20:29:46.084" v="271" actId="26606"/>
          <ac:spMkLst>
            <pc:docMk/>
            <pc:sldMk cId="114932809" sldId="308"/>
            <ac:spMk id="150" creationId="{ED888B23-07FA-482A-96DF-47E31AF1A603}"/>
          </ac:spMkLst>
        </pc:spChg>
        <pc:spChg chg="add del">
          <ac:chgData name="kursat ymn" userId="47174fbee67923fe" providerId="LiveId" clId="{F57E690D-D256-4DEE-A7E6-C6CB64E95ECE}" dt="2021-11-06T20:29:46.084" v="271" actId="26606"/>
          <ac:spMkLst>
            <pc:docMk/>
            <pc:sldMk cId="114932809" sldId="308"/>
            <ac:spMk id="152" creationId="{A17BF396-6023-48D8-9C0C-893820872982}"/>
          </ac:spMkLst>
        </pc:spChg>
        <pc:spChg chg="add del">
          <ac:chgData name="kursat ymn" userId="47174fbee67923fe" providerId="LiveId" clId="{F57E690D-D256-4DEE-A7E6-C6CB64E95ECE}" dt="2021-11-06T20:29:28.651" v="269" actId="26606"/>
          <ac:spMkLst>
            <pc:docMk/>
            <pc:sldMk cId="114932809" sldId="308"/>
            <ac:spMk id="6148" creationId="{5C8908E2-EE49-44D2-9428-A28D2312A8D5}"/>
          </ac:spMkLst>
        </pc:spChg>
        <pc:spChg chg="add del">
          <ac:chgData name="kursat ymn" userId="47174fbee67923fe" providerId="LiveId" clId="{F57E690D-D256-4DEE-A7E6-C6CB64E95ECE}" dt="2021-11-06T20:29:28.651" v="269" actId="26606"/>
          <ac:spMkLst>
            <pc:docMk/>
            <pc:sldMk cId="114932809" sldId="308"/>
            <ac:spMk id="6151" creationId="{8B88B599-C539-4F18-A32A-40207EC6E21A}"/>
          </ac:spMkLst>
        </pc:spChg>
        <pc:spChg chg="add del">
          <ac:chgData name="kursat ymn" userId="47174fbee67923fe" providerId="LiveId" clId="{F57E690D-D256-4DEE-A7E6-C6CB64E95ECE}" dt="2021-11-06T20:29:28.651" v="269" actId="26606"/>
          <ac:spMkLst>
            <pc:docMk/>
            <pc:sldMk cId="114932809" sldId="308"/>
            <ac:spMk id="6152" creationId="{ED888B23-07FA-482A-96DF-47E31AF1A603}"/>
          </ac:spMkLst>
        </pc:spChg>
        <pc:spChg chg="add del">
          <ac:chgData name="kursat ymn" userId="47174fbee67923fe" providerId="LiveId" clId="{F57E690D-D256-4DEE-A7E6-C6CB64E95ECE}" dt="2021-11-06T20:29:28.651" v="269" actId="26606"/>
          <ac:spMkLst>
            <pc:docMk/>
            <pc:sldMk cId="114932809" sldId="308"/>
            <ac:spMk id="6153" creationId="{A17BF396-6023-48D8-9C0C-893820872982}"/>
          </ac:spMkLst>
        </pc:spChg>
        <pc:grpChg chg="add">
          <ac:chgData name="kursat ymn" userId="47174fbee67923fe" providerId="LiveId" clId="{F57E690D-D256-4DEE-A7E6-C6CB64E95ECE}" dt="2021-11-06T20:29:46.084" v="271" actId="26606"/>
          <ac:grpSpMkLst>
            <pc:docMk/>
            <pc:sldMk cId="114932809" sldId="308"/>
            <ac:grpSpMk id="95" creationId="{A9270323-9616-4384-857D-E86B78272EFE}"/>
          </ac:grpSpMkLst>
        </pc:grpChg>
        <pc:grpChg chg="add del">
          <ac:chgData name="kursat ymn" userId="47174fbee67923fe" providerId="LiveId" clId="{F57E690D-D256-4DEE-A7E6-C6CB64E95ECE}" dt="2021-11-06T20:29:46.084" v="271" actId="26606"/>
          <ac:grpSpMkLst>
            <pc:docMk/>
            <pc:sldMk cId="114932809" sldId="308"/>
            <ac:grpSpMk id="144" creationId="{B29018A0-5DE6-4CC9-AB25-675616AF7225}"/>
          </ac:grpSpMkLst>
        </pc:grpChg>
        <pc:grpChg chg="add del">
          <ac:chgData name="kursat ymn" userId="47174fbee67923fe" providerId="LiveId" clId="{F57E690D-D256-4DEE-A7E6-C6CB64E95ECE}" dt="2021-11-06T20:29:28.651" v="269" actId="26606"/>
          <ac:grpSpMkLst>
            <pc:docMk/>
            <pc:sldMk cId="114932809" sldId="308"/>
            <ac:grpSpMk id="6149" creationId="{B29018A0-5DE6-4CC9-AB25-675616AF7225}"/>
          </ac:grpSpMkLst>
        </pc:grpChg>
        <pc:picChg chg="ord">
          <ac:chgData name="kursat ymn" userId="47174fbee67923fe" providerId="LiveId" clId="{F57E690D-D256-4DEE-A7E6-C6CB64E95ECE}" dt="2021-11-06T20:29:28.651" v="269" actId="26606"/>
          <ac:picMkLst>
            <pc:docMk/>
            <pc:sldMk cId="114932809" sldId="308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29:46.084" v="271" actId="26606"/>
          <ac:picMkLst>
            <pc:docMk/>
            <pc:sldMk cId="114932809" sldId="308"/>
            <ac:picMk id="4" creationId="{775240D2-0698-4CF7-8564-9AF5AAF4D7E5}"/>
          </ac:picMkLst>
        </pc:picChg>
        <pc:picChg chg="add del mod ord">
          <ac:chgData name="kursat ymn" userId="47174fbee67923fe" providerId="LiveId" clId="{F57E690D-D256-4DEE-A7E6-C6CB64E95ECE}" dt="2021-11-06T20:29:23.310" v="267" actId="478"/>
          <ac:picMkLst>
            <pc:docMk/>
            <pc:sldMk cId="114932809" sldId="308"/>
            <ac:picMk id="6146" creationId="{16BBEB25-5F64-4168-A622-347AB187C462}"/>
          </ac:picMkLst>
        </pc:picChg>
        <pc:cxnChg chg="add del">
          <ac:chgData name="kursat ymn" userId="47174fbee67923fe" providerId="LiveId" clId="{F57E690D-D256-4DEE-A7E6-C6CB64E95ECE}" dt="2021-11-06T20:28:26.429" v="265" actId="26606"/>
          <ac:cxnSpMkLst>
            <pc:docMk/>
            <pc:sldMk cId="114932809" sldId="308"/>
            <ac:cxnSpMk id="81" creationId="{C49DA8F6-BCC1-4447-B54C-57856834B94B}"/>
          </ac:cxnSpMkLst>
        </pc:cxnChg>
      </pc:sldChg>
      <pc:sldChg chg="addSp delSp modSp add mod ord setBg">
        <pc:chgData name="kursat ymn" userId="47174fbee67923fe" providerId="LiveId" clId="{F57E690D-D256-4DEE-A7E6-C6CB64E95ECE}" dt="2021-11-06T20:44:24.001" v="414"/>
        <pc:sldMkLst>
          <pc:docMk/>
          <pc:sldMk cId="343860325" sldId="309"/>
        </pc:sldMkLst>
        <pc:spChg chg="add">
          <ac:chgData name="kursat ymn" userId="47174fbee67923fe" providerId="LiveId" clId="{F57E690D-D256-4DEE-A7E6-C6CB64E95ECE}" dt="2021-11-06T20:41:01.411" v="398" actId="26606"/>
          <ac:spMkLst>
            <pc:docMk/>
            <pc:sldMk cId="343860325" sldId="309"/>
            <ac:spMk id="73" creationId="{B670DBD5-770C-4383-9F54-5B86E86BD5BB}"/>
          </ac:spMkLst>
        </pc:spChg>
        <pc:picChg chg="ord">
          <ac:chgData name="kursat ymn" userId="47174fbee67923fe" providerId="LiveId" clId="{F57E690D-D256-4DEE-A7E6-C6CB64E95ECE}" dt="2021-11-06T20:41:01.411" v="398" actId="26606"/>
          <ac:picMkLst>
            <pc:docMk/>
            <pc:sldMk cId="343860325" sldId="309"/>
            <ac:picMk id="2" creationId="{65E373CA-0280-4820-8EE5-B81CA340A607}"/>
          </ac:picMkLst>
        </pc:picChg>
        <pc:picChg chg="add del">
          <ac:chgData name="kursat ymn" userId="47174fbee67923fe" providerId="LiveId" clId="{F57E690D-D256-4DEE-A7E6-C6CB64E95ECE}" dt="2021-11-06T20:34:45.853" v="361" actId="21"/>
          <ac:picMkLst>
            <pc:docMk/>
            <pc:sldMk cId="343860325" sldId="309"/>
            <ac:picMk id="7170" creationId="{405F6B58-AB71-424F-BCD9-3754FAB6FF35}"/>
          </ac:picMkLst>
        </pc:picChg>
        <pc:picChg chg="add mod">
          <ac:chgData name="kursat ymn" userId="47174fbee67923fe" providerId="LiveId" clId="{F57E690D-D256-4DEE-A7E6-C6CB64E95ECE}" dt="2021-11-06T20:41:01.411" v="398" actId="26606"/>
          <ac:picMkLst>
            <pc:docMk/>
            <pc:sldMk cId="343860325" sldId="309"/>
            <ac:picMk id="7172" creationId="{BA2685ED-CCF6-4EA9-9A09-FEF213044C9F}"/>
          </ac:picMkLst>
        </pc:picChg>
      </pc:sldChg>
      <pc:sldChg chg="addSp modSp add mod setBg">
        <pc:chgData name="kursat ymn" userId="47174fbee67923fe" providerId="LiveId" clId="{F57E690D-D256-4DEE-A7E6-C6CB64E95ECE}" dt="2021-11-06T20:33:48.173" v="351" actId="2710"/>
        <pc:sldMkLst>
          <pc:docMk/>
          <pc:sldMk cId="568189522" sldId="310"/>
        </pc:sldMkLst>
        <pc:spChg chg="add mod">
          <ac:chgData name="kursat ymn" userId="47174fbee67923fe" providerId="LiveId" clId="{F57E690D-D256-4DEE-A7E6-C6CB64E95ECE}" dt="2021-11-06T20:33:48.173" v="351" actId="2710"/>
          <ac:spMkLst>
            <pc:docMk/>
            <pc:sldMk cId="568189522" sldId="310"/>
            <ac:spMk id="5" creationId="{7FEE1561-2DC0-467D-9FE6-397C4B81F064}"/>
          </ac:spMkLst>
        </pc:spChg>
        <pc:picChg chg="ord">
          <ac:chgData name="kursat ymn" userId="47174fbee67923fe" providerId="LiveId" clId="{F57E690D-D256-4DEE-A7E6-C6CB64E95ECE}" dt="2021-11-06T20:31:53.619" v="292" actId="26606"/>
          <ac:picMkLst>
            <pc:docMk/>
            <pc:sldMk cId="568189522" sldId="310"/>
            <ac:picMk id="2" creationId="{65E373CA-0280-4820-8EE5-B81CA340A607}"/>
          </ac:picMkLst>
        </pc:picChg>
        <pc:picChg chg="add mod ord">
          <ac:chgData name="kursat ymn" userId="47174fbee67923fe" providerId="LiveId" clId="{F57E690D-D256-4DEE-A7E6-C6CB64E95ECE}" dt="2021-11-06T20:31:53.619" v="292" actId="26606"/>
          <ac:picMkLst>
            <pc:docMk/>
            <pc:sldMk cId="568189522" sldId="310"/>
            <ac:picMk id="8194" creationId="{8E5038C7-6C8B-4A5C-B135-EFE954058E18}"/>
          </ac:picMkLst>
        </pc:picChg>
        <pc:cxnChg chg="add">
          <ac:chgData name="kursat ymn" userId="47174fbee67923fe" providerId="LiveId" clId="{F57E690D-D256-4DEE-A7E6-C6CB64E95ECE}" dt="2021-11-06T20:31:53.619" v="292" actId="26606"/>
          <ac:cxnSpMkLst>
            <pc:docMk/>
            <pc:sldMk cId="568189522" sldId="310"/>
            <ac:cxnSpMk id="71" creationId="{A7F400EE-A8A5-48AF-B4D6-291B52C6F0B0}"/>
          </ac:cxnSpMkLst>
        </pc:cxnChg>
      </pc:sldChg>
      <pc:sldChg chg="addSp modSp add mod ord setBg">
        <pc:chgData name="kursat ymn" userId="47174fbee67923fe" providerId="LiveId" clId="{F57E690D-D256-4DEE-A7E6-C6CB64E95ECE}" dt="2021-11-06T20:19:00.213" v="191" actId="113"/>
        <pc:sldMkLst>
          <pc:docMk/>
          <pc:sldMk cId="1792075120" sldId="311"/>
        </pc:sldMkLst>
        <pc:spChg chg="add mod ord">
          <ac:chgData name="kursat ymn" userId="47174fbee67923fe" providerId="LiveId" clId="{F57E690D-D256-4DEE-A7E6-C6CB64E95ECE}" dt="2021-11-06T20:19:00.213" v="191" actId="113"/>
          <ac:spMkLst>
            <pc:docMk/>
            <pc:sldMk cId="1792075120" sldId="311"/>
            <ac:spMk id="4" creationId="{34FE3CC4-90D1-4614-B282-C31F5FBB4413}"/>
          </ac:spMkLst>
        </pc:spChg>
        <pc:spChg chg="add">
          <ac:chgData name="kursat ymn" userId="47174fbee67923fe" providerId="LiveId" clId="{F57E690D-D256-4DEE-A7E6-C6CB64E95ECE}" dt="2021-11-06T20:18:41.461" v="185" actId="26606"/>
          <ac:spMkLst>
            <pc:docMk/>
            <pc:sldMk cId="1792075120" sldId="311"/>
            <ac:spMk id="71" creationId="{B775CD93-9DF2-48CB-9F57-1BCA9A46C7FA}"/>
          </ac:spMkLst>
        </pc:spChg>
        <pc:spChg chg="add">
          <ac:chgData name="kursat ymn" userId="47174fbee67923fe" providerId="LiveId" clId="{F57E690D-D256-4DEE-A7E6-C6CB64E95ECE}" dt="2021-11-06T20:18:41.461" v="185" actId="26606"/>
          <ac:spMkLst>
            <pc:docMk/>
            <pc:sldMk cId="1792075120" sldId="311"/>
            <ac:spMk id="73" creationId="{E186B68C-84BC-4A6E-99D1-EE87483C1349}"/>
          </ac:spMkLst>
        </pc:spChg>
        <pc:spChg chg="add">
          <ac:chgData name="kursat ymn" userId="47174fbee67923fe" providerId="LiveId" clId="{F57E690D-D256-4DEE-A7E6-C6CB64E95ECE}" dt="2021-11-06T20:18:41.461" v="185" actId="26606"/>
          <ac:spMkLst>
            <pc:docMk/>
            <pc:sldMk cId="1792075120" sldId="311"/>
            <ac:spMk id="75" creationId="{6166C6D1-23AC-49C4-BA07-238E4E9F8CEB}"/>
          </ac:spMkLst>
        </pc:spChg>
        <pc:spChg chg="add">
          <ac:chgData name="kursat ymn" userId="47174fbee67923fe" providerId="LiveId" clId="{F57E690D-D256-4DEE-A7E6-C6CB64E95ECE}" dt="2021-11-06T20:18:41.461" v="185" actId="26606"/>
          <ac:spMkLst>
            <pc:docMk/>
            <pc:sldMk cId="1792075120" sldId="311"/>
            <ac:spMk id="77" creationId="{33A87B69-D1B1-4DA7-B224-F220FC5235E6}"/>
          </ac:spMkLst>
        </pc:spChg>
        <pc:spChg chg="add">
          <ac:chgData name="kursat ymn" userId="47174fbee67923fe" providerId="LiveId" clId="{F57E690D-D256-4DEE-A7E6-C6CB64E95ECE}" dt="2021-11-06T20:18:41.461" v="185" actId="26606"/>
          <ac:spMkLst>
            <pc:docMk/>
            <pc:sldMk cId="1792075120" sldId="311"/>
            <ac:spMk id="79" creationId="{1C091803-41C2-48E0-9228-5148460C7479}"/>
          </ac:spMkLst>
        </pc:spChg>
        <pc:picChg chg="ord">
          <ac:chgData name="kursat ymn" userId="47174fbee67923fe" providerId="LiveId" clId="{F57E690D-D256-4DEE-A7E6-C6CB64E95ECE}" dt="2021-11-06T20:18:41.461" v="185" actId="26606"/>
          <ac:picMkLst>
            <pc:docMk/>
            <pc:sldMk cId="1792075120" sldId="311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18:41.461" v="185" actId="26606"/>
          <ac:picMkLst>
            <pc:docMk/>
            <pc:sldMk cId="1792075120" sldId="311"/>
            <ac:picMk id="11266" creationId="{F38CF0C6-A1DE-41F2-AF62-A72289B16546}"/>
          </ac:picMkLst>
        </pc:picChg>
      </pc:sldChg>
      <pc:sldChg chg="addSp modSp add mod ord setBg">
        <pc:chgData name="kursat ymn" userId="47174fbee67923fe" providerId="LiveId" clId="{F57E690D-D256-4DEE-A7E6-C6CB64E95ECE}" dt="2021-11-06T20:19:49.998" v="198" actId="2710"/>
        <pc:sldMkLst>
          <pc:docMk/>
          <pc:sldMk cId="1335349862" sldId="312"/>
        </pc:sldMkLst>
        <pc:spChg chg="add mod">
          <ac:chgData name="kursat ymn" userId="47174fbee67923fe" providerId="LiveId" clId="{F57E690D-D256-4DEE-A7E6-C6CB64E95ECE}" dt="2021-11-06T20:19:49.998" v="198" actId="2710"/>
          <ac:spMkLst>
            <pc:docMk/>
            <pc:sldMk cId="1335349862" sldId="312"/>
            <ac:spMk id="4" creationId="{0842E29C-E9B4-4FA7-BE11-3C75DBB98CED}"/>
          </ac:spMkLst>
        </pc:spChg>
        <pc:spChg chg="add">
          <ac:chgData name="kursat ymn" userId="47174fbee67923fe" providerId="LiveId" clId="{F57E690D-D256-4DEE-A7E6-C6CB64E95ECE}" dt="2021-11-06T20:19:44.356" v="196" actId="26606"/>
          <ac:spMkLst>
            <pc:docMk/>
            <pc:sldMk cId="1335349862" sldId="312"/>
            <ac:spMk id="71" creationId="{04812C46-200A-4DEB-A05E-3ED6C68C2387}"/>
          </ac:spMkLst>
        </pc:spChg>
        <pc:spChg chg="add">
          <ac:chgData name="kursat ymn" userId="47174fbee67923fe" providerId="LiveId" clId="{F57E690D-D256-4DEE-A7E6-C6CB64E95ECE}" dt="2021-11-06T20:19:44.356" v="196" actId="26606"/>
          <ac:spMkLst>
            <pc:docMk/>
            <pc:sldMk cId="1335349862" sldId="312"/>
            <ac:spMk id="73" creationId="{16BF4F81-CE79-4A24-860D-9959FF7162FB}"/>
          </ac:spMkLst>
        </pc:spChg>
        <pc:picChg chg="ord">
          <ac:chgData name="kursat ymn" userId="47174fbee67923fe" providerId="LiveId" clId="{F57E690D-D256-4DEE-A7E6-C6CB64E95ECE}" dt="2021-11-06T20:19:44.356" v="196" actId="26606"/>
          <ac:picMkLst>
            <pc:docMk/>
            <pc:sldMk cId="1335349862" sldId="312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19:44.356" v="196" actId="26606"/>
          <ac:picMkLst>
            <pc:docMk/>
            <pc:sldMk cId="1335349862" sldId="312"/>
            <ac:picMk id="12290" creationId="{E1A3C7CC-0DB3-4CD8-9B2B-917224465127}"/>
          </ac:picMkLst>
        </pc:picChg>
      </pc:sldChg>
      <pc:sldChg chg="addSp modSp add mod ord setBg">
        <pc:chgData name="kursat ymn" userId="47174fbee67923fe" providerId="LiveId" clId="{F57E690D-D256-4DEE-A7E6-C6CB64E95ECE}" dt="2021-11-06T20:23:10.091" v="205" actId="2710"/>
        <pc:sldMkLst>
          <pc:docMk/>
          <pc:sldMk cId="2922173416" sldId="313"/>
        </pc:sldMkLst>
        <pc:spChg chg="add mod ord">
          <ac:chgData name="kursat ymn" userId="47174fbee67923fe" providerId="LiveId" clId="{F57E690D-D256-4DEE-A7E6-C6CB64E95ECE}" dt="2021-11-06T20:23:10.091" v="205" actId="2710"/>
          <ac:spMkLst>
            <pc:docMk/>
            <pc:sldMk cId="2922173416" sldId="313"/>
            <ac:spMk id="4" creationId="{E93D7FB6-E9D6-4EEC-A5BF-9D24F60C99C3}"/>
          </ac:spMkLst>
        </pc:spChg>
        <pc:spChg chg="add">
          <ac:chgData name="kursat ymn" userId="47174fbee67923fe" providerId="LiveId" clId="{F57E690D-D256-4DEE-A7E6-C6CB64E95ECE}" dt="2021-11-06T20:23:02.012" v="203" actId="26606"/>
          <ac:spMkLst>
            <pc:docMk/>
            <pc:sldMk cId="2922173416" sldId="313"/>
            <ac:spMk id="71" creationId="{577D1452-F0B7-431E-9A24-D3F7103D8510}"/>
          </ac:spMkLst>
        </pc:spChg>
        <pc:spChg chg="add">
          <ac:chgData name="kursat ymn" userId="47174fbee67923fe" providerId="LiveId" clId="{F57E690D-D256-4DEE-A7E6-C6CB64E95ECE}" dt="2021-11-06T20:23:02.012" v="203" actId="26606"/>
          <ac:spMkLst>
            <pc:docMk/>
            <pc:sldMk cId="2922173416" sldId="313"/>
            <ac:spMk id="73" creationId="{A660F4F9-5DF5-4F15-BE6A-CD8648BB1148}"/>
          </ac:spMkLst>
        </pc:spChg>
        <pc:picChg chg="ord">
          <ac:chgData name="kursat ymn" userId="47174fbee67923fe" providerId="LiveId" clId="{F57E690D-D256-4DEE-A7E6-C6CB64E95ECE}" dt="2021-11-06T20:23:02.012" v="203" actId="26606"/>
          <ac:picMkLst>
            <pc:docMk/>
            <pc:sldMk cId="2922173416" sldId="313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23:02.012" v="203" actId="26606"/>
          <ac:picMkLst>
            <pc:docMk/>
            <pc:sldMk cId="2922173416" sldId="313"/>
            <ac:picMk id="13314" creationId="{2657632B-D362-4D1A-90D5-829FB101B4DA}"/>
          </ac:picMkLst>
        </pc:picChg>
      </pc:sldChg>
      <pc:sldChg chg="addSp delSp modSp add mod ord setBg">
        <pc:chgData name="kursat ymn" userId="47174fbee67923fe" providerId="LiveId" clId="{F57E690D-D256-4DEE-A7E6-C6CB64E95ECE}" dt="2021-11-06T20:24:50.469" v="223" actId="14100"/>
        <pc:sldMkLst>
          <pc:docMk/>
          <pc:sldMk cId="1797219372" sldId="314"/>
        </pc:sldMkLst>
        <pc:spChg chg="add mod ord">
          <ac:chgData name="kursat ymn" userId="47174fbee67923fe" providerId="LiveId" clId="{F57E690D-D256-4DEE-A7E6-C6CB64E95ECE}" dt="2021-11-06T20:24:50.469" v="223" actId="14100"/>
          <ac:spMkLst>
            <pc:docMk/>
            <pc:sldMk cId="1797219372" sldId="314"/>
            <ac:spMk id="4" creationId="{DC894E9A-C2E4-41BE-BE6D-E36A3ED418F8}"/>
          </ac:spMkLst>
        </pc:spChg>
        <pc:spChg chg="add del">
          <ac:chgData name="kursat ymn" userId="47174fbee67923fe" providerId="LiveId" clId="{F57E690D-D256-4DEE-A7E6-C6CB64E95ECE}" dt="2021-11-06T20:24:26.518" v="213" actId="26606"/>
          <ac:spMkLst>
            <pc:docMk/>
            <pc:sldMk cId="1797219372" sldId="314"/>
            <ac:spMk id="71" creationId="{5E39A796-BE83-48B1-B33F-35C4A32AAB57}"/>
          </ac:spMkLst>
        </pc:spChg>
        <pc:spChg chg="add del">
          <ac:chgData name="kursat ymn" userId="47174fbee67923fe" providerId="LiveId" clId="{F57E690D-D256-4DEE-A7E6-C6CB64E95ECE}" dt="2021-11-06T20:24:26.518" v="213" actId="26606"/>
          <ac:spMkLst>
            <pc:docMk/>
            <pc:sldMk cId="1797219372" sldId="314"/>
            <ac:spMk id="73" creationId="{72F84B47-E267-4194-8194-831DB7B5547F}"/>
          </ac:spMkLst>
        </pc:spChg>
        <pc:spChg chg="add">
          <ac:chgData name="kursat ymn" userId="47174fbee67923fe" providerId="LiveId" clId="{F57E690D-D256-4DEE-A7E6-C6CB64E95ECE}" dt="2021-11-06T20:24:32.242" v="216" actId="26606"/>
          <ac:spMkLst>
            <pc:docMk/>
            <pc:sldMk cId="1797219372" sldId="314"/>
            <ac:spMk id="75" creationId="{E43DC68B-54DD-4053-BE4D-615259684357}"/>
          </ac:spMkLst>
        </pc:spChg>
        <pc:spChg chg="add">
          <ac:chgData name="kursat ymn" userId="47174fbee67923fe" providerId="LiveId" clId="{F57E690D-D256-4DEE-A7E6-C6CB64E95ECE}" dt="2021-11-06T20:24:32.242" v="216" actId="26606"/>
          <ac:spMkLst>
            <pc:docMk/>
            <pc:sldMk cId="1797219372" sldId="314"/>
            <ac:spMk id="77" creationId="{36F31C88-3DEF-4EA8-AE3A-49441413FC54}"/>
          </ac:spMkLst>
        </pc:spChg>
        <pc:spChg chg="add del">
          <ac:chgData name="kursat ymn" userId="47174fbee67923fe" providerId="LiveId" clId="{F57E690D-D256-4DEE-A7E6-C6CB64E95ECE}" dt="2021-11-06T20:24:32.226" v="215" actId="26606"/>
          <ac:spMkLst>
            <pc:docMk/>
            <pc:sldMk cId="1797219372" sldId="314"/>
            <ac:spMk id="14340" creationId="{577D1452-F0B7-431E-9A24-D3F7103D8510}"/>
          </ac:spMkLst>
        </pc:spChg>
        <pc:spChg chg="add del">
          <ac:chgData name="kursat ymn" userId="47174fbee67923fe" providerId="LiveId" clId="{F57E690D-D256-4DEE-A7E6-C6CB64E95ECE}" dt="2021-11-06T20:24:32.226" v="215" actId="26606"/>
          <ac:spMkLst>
            <pc:docMk/>
            <pc:sldMk cId="1797219372" sldId="314"/>
            <ac:spMk id="14341" creationId="{A660F4F9-5DF5-4F15-BE6A-CD8648BB1148}"/>
          </ac:spMkLst>
        </pc:spChg>
        <pc:spChg chg="add">
          <ac:chgData name="kursat ymn" userId="47174fbee67923fe" providerId="LiveId" clId="{F57E690D-D256-4DEE-A7E6-C6CB64E95ECE}" dt="2021-11-06T20:24:32.242" v="216" actId="26606"/>
          <ac:spMkLst>
            <pc:docMk/>
            <pc:sldMk cId="1797219372" sldId="314"/>
            <ac:spMk id="14343" creationId="{73C994B4-9721-4148-9EEC-6793CECDE8DD}"/>
          </ac:spMkLst>
        </pc:spChg>
        <pc:spChg chg="add">
          <ac:chgData name="kursat ymn" userId="47174fbee67923fe" providerId="LiveId" clId="{F57E690D-D256-4DEE-A7E6-C6CB64E95ECE}" dt="2021-11-06T20:24:32.242" v="216" actId="26606"/>
          <ac:spMkLst>
            <pc:docMk/>
            <pc:sldMk cId="1797219372" sldId="314"/>
            <ac:spMk id="14344" creationId="{F9D95E49-763A-4886-B038-82F734740554}"/>
          </ac:spMkLst>
        </pc:spChg>
        <pc:picChg chg="ord">
          <ac:chgData name="kursat ymn" userId="47174fbee67923fe" providerId="LiveId" clId="{F57E690D-D256-4DEE-A7E6-C6CB64E95ECE}" dt="2021-11-06T20:24:32.242" v="216" actId="26606"/>
          <ac:picMkLst>
            <pc:docMk/>
            <pc:sldMk cId="1797219372" sldId="314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24:32.242" v="216" actId="26606"/>
          <ac:picMkLst>
            <pc:docMk/>
            <pc:sldMk cId="1797219372" sldId="314"/>
            <ac:picMk id="14338" creationId="{A8E07B00-A4D4-4708-8B33-2537DF19042A}"/>
          </ac:picMkLst>
        </pc:picChg>
        <pc:cxnChg chg="add">
          <ac:chgData name="kursat ymn" userId="47174fbee67923fe" providerId="LiveId" clId="{F57E690D-D256-4DEE-A7E6-C6CB64E95ECE}" dt="2021-11-06T20:24:32.242" v="216" actId="26606"/>
          <ac:cxnSpMkLst>
            <pc:docMk/>
            <pc:sldMk cId="1797219372" sldId="314"/>
            <ac:cxnSpMk id="79" creationId="{F085D7B9-E066-4923-8CB7-294BF306296A}"/>
          </ac:cxnSpMkLst>
        </pc:cxnChg>
        <pc:cxnChg chg="add">
          <ac:chgData name="kursat ymn" userId="47174fbee67923fe" providerId="LiveId" clId="{F57E690D-D256-4DEE-A7E6-C6CB64E95ECE}" dt="2021-11-06T20:24:32.242" v="216" actId="26606"/>
          <ac:cxnSpMkLst>
            <pc:docMk/>
            <pc:sldMk cId="1797219372" sldId="314"/>
            <ac:cxnSpMk id="81" creationId="{5EACA08E-D537-41C6-96A5-5900E05D3217}"/>
          </ac:cxnSpMkLst>
        </pc:cxnChg>
      </pc:sldChg>
      <pc:sldChg chg="addSp modSp add mod setBg setClrOvrMap">
        <pc:chgData name="kursat ymn" userId="47174fbee67923fe" providerId="LiveId" clId="{F57E690D-D256-4DEE-A7E6-C6CB64E95ECE}" dt="2021-11-06T20:50:18.017" v="449" actId="207"/>
        <pc:sldMkLst>
          <pc:docMk/>
          <pc:sldMk cId="1442948558" sldId="315"/>
        </pc:sldMkLst>
        <pc:spChg chg="add mod ord">
          <ac:chgData name="kursat ymn" userId="47174fbee67923fe" providerId="LiveId" clId="{F57E690D-D256-4DEE-A7E6-C6CB64E95ECE}" dt="2021-11-06T20:50:18.017" v="449" actId="207"/>
          <ac:spMkLst>
            <pc:docMk/>
            <pc:sldMk cId="1442948558" sldId="315"/>
            <ac:spMk id="4" creationId="{4CB3F583-2C6C-4EB5-BBF3-384035EB6C2E}"/>
          </ac:spMkLst>
        </pc:spChg>
        <pc:spChg chg="add">
          <ac:chgData name="kursat ymn" userId="47174fbee67923fe" providerId="LiveId" clId="{F57E690D-D256-4DEE-A7E6-C6CB64E95ECE}" dt="2021-11-06T20:49:20.947" v="436" actId="26606"/>
          <ac:spMkLst>
            <pc:docMk/>
            <pc:sldMk cId="1442948558" sldId="315"/>
            <ac:spMk id="73" creationId="{8ABFE404-8D65-4573-A3EF-6DF477936BA3}"/>
          </ac:spMkLst>
        </pc:spChg>
        <pc:picChg chg="ord">
          <ac:chgData name="kursat ymn" userId="47174fbee67923fe" providerId="LiveId" clId="{F57E690D-D256-4DEE-A7E6-C6CB64E95ECE}" dt="2021-11-06T20:49:20.947" v="436" actId="26606"/>
          <ac:picMkLst>
            <pc:docMk/>
            <pc:sldMk cId="1442948558" sldId="315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49:52.038" v="440" actId="1076"/>
          <ac:picMkLst>
            <pc:docMk/>
            <pc:sldMk cId="1442948558" sldId="315"/>
            <ac:picMk id="6" creationId="{2E9B8268-0A26-4D3E-9B3C-A58FD5C7777E}"/>
          </ac:picMkLst>
        </pc:picChg>
        <pc:picChg chg="add mod">
          <ac:chgData name="kursat ymn" userId="47174fbee67923fe" providerId="LiveId" clId="{F57E690D-D256-4DEE-A7E6-C6CB64E95ECE}" dt="2021-11-06T20:49:54.563" v="442" actId="1076"/>
          <ac:picMkLst>
            <pc:docMk/>
            <pc:sldMk cId="1442948558" sldId="315"/>
            <ac:picMk id="11" creationId="{CC7E4A4E-D3FF-45B6-943C-55E07DB81332}"/>
          </ac:picMkLst>
        </pc:picChg>
        <pc:picChg chg="add mod">
          <ac:chgData name="kursat ymn" userId="47174fbee67923fe" providerId="LiveId" clId="{F57E690D-D256-4DEE-A7E6-C6CB64E95ECE}" dt="2021-11-06T20:49:20.947" v="436" actId="26606"/>
          <ac:picMkLst>
            <pc:docMk/>
            <pc:sldMk cId="1442948558" sldId="315"/>
            <ac:picMk id="23554" creationId="{F8F954F6-1DFD-4D30-9CC2-962E2E1B769E}"/>
          </ac:picMkLst>
        </pc:picChg>
        <pc:picChg chg="add mod">
          <ac:chgData name="kursat ymn" userId="47174fbee67923fe" providerId="LiveId" clId="{F57E690D-D256-4DEE-A7E6-C6CB64E95ECE}" dt="2021-11-06T20:49:20.947" v="436" actId="26606"/>
          <ac:picMkLst>
            <pc:docMk/>
            <pc:sldMk cId="1442948558" sldId="315"/>
            <ac:picMk id="23556" creationId="{B253EA3C-0574-421B-9E45-E48EB2A5F0D4}"/>
          </ac:picMkLst>
        </pc:picChg>
        <pc:cxnChg chg="add">
          <ac:chgData name="kursat ymn" userId="47174fbee67923fe" providerId="LiveId" clId="{F57E690D-D256-4DEE-A7E6-C6CB64E95ECE}" dt="2021-11-06T20:49:20.947" v="436" actId="26606"/>
          <ac:cxnSpMkLst>
            <pc:docMk/>
            <pc:sldMk cId="1442948558" sldId="315"/>
            <ac:cxnSpMk id="75" creationId="{AF5191F1-A1C8-4AEE-8007-DF304E42B15E}"/>
          </ac:cxnSpMkLst>
        </pc:cxnChg>
      </pc:sldChg>
      <pc:sldChg chg="addSp modSp add mod setBg">
        <pc:chgData name="kursat ymn" userId="47174fbee67923fe" providerId="LiveId" clId="{F57E690D-D256-4DEE-A7E6-C6CB64E95ECE}" dt="2021-11-06T20:53:21.885" v="459" actId="26606"/>
        <pc:sldMkLst>
          <pc:docMk/>
          <pc:sldMk cId="265901732" sldId="316"/>
        </pc:sldMkLst>
        <pc:spChg chg="add">
          <ac:chgData name="kursat ymn" userId="47174fbee67923fe" providerId="LiveId" clId="{F57E690D-D256-4DEE-A7E6-C6CB64E95ECE}" dt="2021-11-06T20:53:21.885" v="459" actId="26606"/>
          <ac:spMkLst>
            <pc:docMk/>
            <pc:sldMk cId="265901732" sldId="316"/>
            <ac:spMk id="8" creationId="{69D184B2-2226-4E31-BCCB-444330767440}"/>
          </ac:spMkLst>
        </pc:spChg>
        <pc:spChg chg="add">
          <ac:chgData name="kursat ymn" userId="47174fbee67923fe" providerId="LiveId" clId="{F57E690D-D256-4DEE-A7E6-C6CB64E95ECE}" dt="2021-11-06T20:53:21.885" v="459" actId="26606"/>
          <ac:spMkLst>
            <pc:docMk/>
            <pc:sldMk cId="265901732" sldId="316"/>
            <ac:spMk id="10" creationId="{1AC4D4E3-486A-464A-8EC8-D44881097267}"/>
          </ac:spMkLst>
        </pc:spChg>
        <pc:spChg chg="add">
          <ac:chgData name="kursat ymn" userId="47174fbee67923fe" providerId="LiveId" clId="{F57E690D-D256-4DEE-A7E6-C6CB64E95ECE}" dt="2021-11-06T20:53:21.885" v="459" actId="26606"/>
          <ac:spMkLst>
            <pc:docMk/>
            <pc:sldMk cId="265901732" sldId="316"/>
            <ac:spMk id="12" creationId="{864DE13E-58EB-4475-B79C-0D4FC651239B}"/>
          </ac:spMkLst>
        </pc:spChg>
        <pc:graphicFrameChg chg="add mod modGraphic">
          <ac:chgData name="kursat ymn" userId="47174fbee67923fe" providerId="LiveId" clId="{F57E690D-D256-4DEE-A7E6-C6CB64E95ECE}" dt="2021-11-06T20:53:21.885" v="459" actId="26606"/>
          <ac:graphicFrameMkLst>
            <pc:docMk/>
            <pc:sldMk cId="265901732" sldId="316"/>
            <ac:graphicFrameMk id="3" creationId="{C3D9B340-D7DC-4FBD-9AD1-95CC67991E1F}"/>
          </ac:graphicFrameMkLst>
        </pc:graphicFrameChg>
      </pc:sldChg>
      <pc:sldChg chg="addSp delSp modSp add mod ord setBg">
        <pc:chgData name="kursat ymn" userId="47174fbee67923fe" providerId="LiveId" clId="{F57E690D-D256-4DEE-A7E6-C6CB64E95ECE}" dt="2021-11-06T20:54:59.205" v="484" actId="27614"/>
        <pc:sldMkLst>
          <pc:docMk/>
          <pc:sldMk cId="2910089035" sldId="317"/>
        </pc:sldMkLst>
        <pc:spChg chg="add del">
          <ac:chgData name="kursat ymn" userId="47174fbee67923fe" providerId="LiveId" clId="{F57E690D-D256-4DEE-A7E6-C6CB64E95ECE}" dt="2021-11-06T20:53:52.354" v="465" actId="478"/>
          <ac:spMkLst>
            <pc:docMk/>
            <pc:sldMk cId="2910089035" sldId="317"/>
            <ac:spMk id="3" creationId="{6C9C062A-D9C3-4000-BAC6-16EA36093697}"/>
          </ac:spMkLst>
        </pc:spChg>
        <pc:spChg chg="add del">
          <ac:chgData name="kursat ymn" userId="47174fbee67923fe" providerId="LiveId" clId="{F57E690D-D256-4DEE-A7E6-C6CB64E95ECE}" dt="2021-11-06T20:54:25.646" v="467" actId="478"/>
          <ac:spMkLst>
            <pc:docMk/>
            <pc:sldMk cId="2910089035" sldId="317"/>
            <ac:spMk id="4" creationId="{C50F4564-5051-464F-8978-77F790A6185E}"/>
          </ac:spMkLst>
        </pc:spChg>
        <pc:spChg chg="add del">
          <ac:chgData name="kursat ymn" userId="47174fbee67923fe" providerId="LiveId" clId="{F57E690D-D256-4DEE-A7E6-C6CB64E95ECE}" dt="2021-11-06T20:54:41.363" v="470" actId="26606"/>
          <ac:spMkLst>
            <pc:docMk/>
            <pc:sldMk cId="2910089035" sldId="317"/>
            <ac:spMk id="11" creationId="{69D184B2-2226-4E31-BCCB-444330767440}"/>
          </ac:spMkLst>
        </pc:spChg>
        <pc:spChg chg="add del">
          <ac:chgData name="kursat ymn" userId="47174fbee67923fe" providerId="LiveId" clId="{F57E690D-D256-4DEE-A7E6-C6CB64E95ECE}" dt="2021-11-06T20:54:41.363" v="470" actId="26606"/>
          <ac:spMkLst>
            <pc:docMk/>
            <pc:sldMk cId="2910089035" sldId="317"/>
            <ac:spMk id="13" creationId="{1AC4D4E3-486A-464A-8EC8-D44881097267}"/>
          </ac:spMkLst>
        </pc:spChg>
        <pc:spChg chg="add del">
          <ac:chgData name="kursat ymn" userId="47174fbee67923fe" providerId="LiveId" clId="{F57E690D-D256-4DEE-A7E6-C6CB64E95ECE}" dt="2021-11-06T20:54:41.363" v="470" actId="26606"/>
          <ac:spMkLst>
            <pc:docMk/>
            <pc:sldMk cId="2910089035" sldId="317"/>
            <ac:spMk id="15" creationId="{864DE13E-58EB-4475-B79C-0D4FC651239B}"/>
          </ac:spMkLst>
        </pc:spChg>
        <pc:spChg chg="add del">
          <ac:chgData name="kursat ymn" userId="47174fbee67923fe" providerId="LiveId" clId="{F57E690D-D256-4DEE-A7E6-C6CB64E95ECE}" dt="2021-11-06T20:54:42.226" v="472" actId="26606"/>
          <ac:spMkLst>
            <pc:docMk/>
            <pc:sldMk cId="2910089035" sldId="317"/>
            <ac:spMk id="17" creationId="{32BC26D8-82FB-445E-AA49-62A77D7C1EE0}"/>
          </ac:spMkLst>
        </pc:spChg>
        <pc:spChg chg="add del">
          <ac:chgData name="kursat ymn" userId="47174fbee67923fe" providerId="LiveId" clId="{F57E690D-D256-4DEE-A7E6-C6CB64E95ECE}" dt="2021-11-06T20:54:42.226" v="472" actId="26606"/>
          <ac:spMkLst>
            <pc:docMk/>
            <pc:sldMk cId="2910089035" sldId="317"/>
            <ac:spMk id="18" creationId="{CB44330D-EA18-4254-AA95-EB49948539B8}"/>
          </ac:spMkLst>
        </pc:spChg>
        <pc:spChg chg="add del">
          <ac:chgData name="kursat ymn" userId="47174fbee67923fe" providerId="LiveId" clId="{F57E690D-D256-4DEE-A7E6-C6CB64E95ECE}" dt="2021-11-06T20:54:43.513" v="474" actId="26606"/>
          <ac:spMkLst>
            <pc:docMk/>
            <pc:sldMk cId="2910089035" sldId="317"/>
            <ac:spMk id="20" creationId="{3DAD86CA-8235-409B-982B-5E7A033E2392}"/>
          </ac:spMkLst>
        </pc:spChg>
        <pc:spChg chg="add del">
          <ac:chgData name="kursat ymn" userId="47174fbee67923fe" providerId="LiveId" clId="{F57E690D-D256-4DEE-A7E6-C6CB64E95ECE}" dt="2021-11-06T20:54:43.513" v="474" actId="26606"/>
          <ac:spMkLst>
            <pc:docMk/>
            <pc:sldMk cId="2910089035" sldId="317"/>
            <ac:spMk id="21" creationId="{9F234FBA-3501-47B4-AE0C-AA4AFBC8F603}"/>
          </ac:spMkLst>
        </pc:spChg>
        <pc:spChg chg="add del">
          <ac:chgData name="kursat ymn" userId="47174fbee67923fe" providerId="LiveId" clId="{F57E690D-D256-4DEE-A7E6-C6CB64E95ECE}" dt="2021-11-06T20:54:43.513" v="474" actId="26606"/>
          <ac:spMkLst>
            <pc:docMk/>
            <pc:sldMk cId="2910089035" sldId="317"/>
            <ac:spMk id="22" creationId="{B5EF893B-0491-416E-9D33-BADE9600792A}"/>
          </ac:spMkLst>
        </pc:spChg>
        <pc:spChg chg="add del">
          <ac:chgData name="kursat ymn" userId="47174fbee67923fe" providerId="LiveId" clId="{F57E690D-D256-4DEE-A7E6-C6CB64E95ECE}" dt="2021-11-06T20:54:46.096" v="476" actId="26606"/>
          <ac:spMkLst>
            <pc:docMk/>
            <pc:sldMk cId="2910089035" sldId="317"/>
            <ac:spMk id="25" creationId="{32BC26D8-82FB-445E-AA49-62A77D7C1EE0}"/>
          </ac:spMkLst>
        </pc:spChg>
        <pc:spChg chg="add del">
          <ac:chgData name="kursat ymn" userId="47174fbee67923fe" providerId="LiveId" clId="{F57E690D-D256-4DEE-A7E6-C6CB64E95ECE}" dt="2021-11-06T20:54:46.096" v="476" actId="26606"/>
          <ac:spMkLst>
            <pc:docMk/>
            <pc:sldMk cId="2910089035" sldId="317"/>
            <ac:spMk id="26" creationId="{CB44330D-EA18-4254-AA95-EB49948539B8}"/>
          </ac:spMkLst>
        </pc:spChg>
        <pc:spChg chg="add del">
          <ac:chgData name="kursat ymn" userId="47174fbee67923fe" providerId="LiveId" clId="{F57E690D-D256-4DEE-A7E6-C6CB64E95ECE}" dt="2021-11-06T20:54:47.206" v="478" actId="26606"/>
          <ac:spMkLst>
            <pc:docMk/>
            <pc:sldMk cId="2910089035" sldId="317"/>
            <ac:spMk id="28" creationId="{A2509F26-B5DC-4BA7-B476-4CB044237A2E}"/>
          </ac:spMkLst>
        </pc:spChg>
        <pc:spChg chg="add del">
          <ac:chgData name="kursat ymn" userId="47174fbee67923fe" providerId="LiveId" clId="{F57E690D-D256-4DEE-A7E6-C6CB64E95ECE}" dt="2021-11-06T20:54:47.206" v="478" actId="26606"/>
          <ac:spMkLst>
            <pc:docMk/>
            <pc:sldMk cId="2910089035" sldId="317"/>
            <ac:spMk id="29" creationId="{DB103EB1-B135-4526-B883-33228FC27FF1}"/>
          </ac:spMkLst>
        </pc:spChg>
        <pc:spChg chg="add del">
          <ac:chgData name="kursat ymn" userId="47174fbee67923fe" providerId="LiveId" clId="{F57E690D-D256-4DEE-A7E6-C6CB64E95ECE}" dt="2021-11-06T20:54:56.536" v="480" actId="26606"/>
          <ac:spMkLst>
            <pc:docMk/>
            <pc:sldMk cId="2910089035" sldId="317"/>
            <ac:spMk id="31" creationId="{B9FF99BD-075F-4761-A995-6FC574BD25EA}"/>
          </ac:spMkLst>
        </pc:spChg>
        <pc:spChg chg="add del">
          <ac:chgData name="kursat ymn" userId="47174fbee67923fe" providerId="LiveId" clId="{F57E690D-D256-4DEE-A7E6-C6CB64E95ECE}" dt="2021-11-06T20:54:56.536" v="480" actId="26606"/>
          <ac:spMkLst>
            <pc:docMk/>
            <pc:sldMk cId="2910089035" sldId="317"/>
            <ac:spMk id="32" creationId="{A7B21A54-9BA3-4EA9-B460-5A829ADD9051}"/>
          </ac:spMkLst>
        </pc:spChg>
        <pc:spChg chg="add del">
          <ac:chgData name="kursat ymn" userId="47174fbee67923fe" providerId="LiveId" clId="{F57E690D-D256-4DEE-A7E6-C6CB64E95ECE}" dt="2021-11-06T20:54:56.536" v="480" actId="26606"/>
          <ac:spMkLst>
            <pc:docMk/>
            <pc:sldMk cId="2910089035" sldId="317"/>
            <ac:spMk id="33" creationId="{6FA8F714-B9D8-488A-8CCA-E9948FF913A9}"/>
          </ac:spMkLst>
        </pc:spChg>
        <pc:spChg chg="add">
          <ac:chgData name="kursat ymn" userId="47174fbee67923fe" providerId="LiveId" clId="{F57E690D-D256-4DEE-A7E6-C6CB64E95ECE}" dt="2021-11-06T20:54:56.546" v="481" actId="26606"/>
          <ac:spMkLst>
            <pc:docMk/>
            <pc:sldMk cId="2910089035" sldId="317"/>
            <ac:spMk id="35" creationId="{3DAD86CA-8235-409B-982B-5E7A033E2392}"/>
          </ac:spMkLst>
        </pc:spChg>
        <pc:spChg chg="add">
          <ac:chgData name="kursat ymn" userId="47174fbee67923fe" providerId="LiveId" clId="{F57E690D-D256-4DEE-A7E6-C6CB64E95ECE}" dt="2021-11-06T20:54:56.546" v="481" actId="26606"/>
          <ac:spMkLst>
            <pc:docMk/>
            <pc:sldMk cId="2910089035" sldId="317"/>
            <ac:spMk id="36" creationId="{9F234FBA-3501-47B4-AE0C-AA4AFBC8F603}"/>
          </ac:spMkLst>
        </pc:spChg>
        <pc:spChg chg="add">
          <ac:chgData name="kursat ymn" userId="47174fbee67923fe" providerId="LiveId" clId="{F57E690D-D256-4DEE-A7E6-C6CB64E95ECE}" dt="2021-11-06T20:54:56.546" v="481" actId="26606"/>
          <ac:spMkLst>
            <pc:docMk/>
            <pc:sldMk cId="2910089035" sldId="317"/>
            <ac:spMk id="37" creationId="{B5EF893B-0491-416E-9D33-BADE9600792A}"/>
          </ac:spMkLst>
        </pc:spChg>
        <pc:picChg chg="ord">
          <ac:chgData name="kursat ymn" userId="47174fbee67923fe" providerId="LiveId" clId="{F57E690D-D256-4DEE-A7E6-C6CB64E95ECE}" dt="2021-11-06T20:54:56.546" v="481" actId="26606"/>
          <ac:picMkLst>
            <pc:docMk/>
            <pc:sldMk cId="2910089035" sldId="317"/>
            <ac:picMk id="2" creationId="{65E373CA-0280-4820-8EE5-B81CA340A607}"/>
          </ac:picMkLst>
        </pc:picChg>
        <pc:picChg chg="add mod">
          <ac:chgData name="kursat ymn" userId="47174fbee67923fe" providerId="LiveId" clId="{F57E690D-D256-4DEE-A7E6-C6CB64E95ECE}" dt="2021-11-06T20:54:59.205" v="484" actId="27614"/>
          <ac:picMkLst>
            <pc:docMk/>
            <pc:sldMk cId="2910089035" sldId="317"/>
            <ac:picMk id="6" creationId="{9AF33CB4-D0B3-4652-9A59-5F57C4959626}"/>
          </ac:picMkLst>
        </pc:picChg>
        <pc:cxnChg chg="add del">
          <ac:chgData name="kursat ymn" userId="47174fbee67923fe" providerId="LiveId" clId="{F57E690D-D256-4DEE-A7E6-C6CB64E95ECE}" dt="2021-11-06T20:54:43.513" v="474" actId="26606"/>
          <ac:cxnSpMkLst>
            <pc:docMk/>
            <pc:sldMk cId="2910089035" sldId="317"/>
            <ac:cxnSpMk id="23" creationId="{469F4FF8-F8B0-4630-BA1B-0D8B324CD5FF}"/>
          </ac:cxnSpMkLst>
        </pc:cxnChg>
        <pc:cxnChg chg="add">
          <ac:chgData name="kursat ymn" userId="47174fbee67923fe" providerId="LiveId" clId="{F57E690D-D256-4DEE-A7E6-C6CB64E95ECE}" dt="2021-11-06T20:54:56.546" v="481" actId="26606"/>
          <ac:cxnSpMkLst>
            <pc:docMk/>
            <pc:sldMk cId="2910089035" sldId="317"/>
            <ac:cxnSpMk id="38" creationId="{469F4FF8-F8B0-4630-BA1B-0D8B324CD5FF}"/>
          </ac:cxnSpMkLst>
        </pc:cxnChg>
      </pc:sldChg>
      <pc:sldChg chg="add ord">
        <pc:chgData name="kursat ymn" userId="47174fbee67923fe" providerId="LiveId" clId="{F57E690D-D256-4DEE-A7E6-C6CB64E95ECE}" dt="2021-11-06T20:55:06.167" v="490"/>
        <pc:sldMkLst>
          <pc:docMk/>
          <pc:sldMk cId="3944516291" sldId="318"/>
        </pc:sldMkLst>
      </pc:sldChg>
      <pc:sldChg chg="addSp modSp new mod setBg">
        <pc:chgData name="kursat ymn" userId="47174fbee67923fe" providerId="LiveId" clId="{F57E690D-D256-4DEE-A7E6-C6CB64E95ECE}" dt="2021-11-06T20:52:39.058" v="457"/>
        <pc:sldMkLst>
          <pc:docMk/>
          <pc:sldMk cId="2257309444" sldId="319"/>
        </pc:sldMkLst>
        <pc:spChg chg="add mod ord">
          <ac:chgData name="kursat ymn" userId="47174fbee67923fe" providerId="LiveId" clId="{F57E690D-D256-4DEE-A7E6-C6CB64E95ECE}" dt="2021-11-06T20:52:39.058" v="457"/>
          <ac:spMkLst>
            <pc:docMk/>
            <pc:sldMk cId="2257309444" sldId="319"/>
            <ac:spMk id="3" creationId="{3233DE04-1116-4FC2-8BC2-5C1C61C41A65}"/>
          </ac:spMkLst>
        </pc:spChg>
        <pc:spChg chg="add">
          <ac:chgData name="kursat ymn" userId="47174fbee67923fe" providerId="LiveId" clId="{F57E690D-D256-4DEE-A7E6-C6CB64E95ECE}" dt="2021-11-06T20:52:25.356" v="453" actId="26606"/>
          <ac:spMkLst>
            <pc:docMk/>
            <pc:sldMk cId="2257309444" sldId="319"/>
            <ac:spMk id="71" creationId="{4038CB10-1F5C-4D54-9DF7-12586DE5B007}"/>
          </ac:spMkLst>
        </pc:spChg>
        <pc:spChg chg="add">
          <ac:chgData name="kursat ymn" userId="47174fbee67923fe" providerId="LiveId" clId="{F57E690D-D256-4DEE-A7E6-C6CB64E95ECE}" dt="2021-11-06T20:52:25.356" v="453" actId="26606"/>
          <ac:spMkLst>
            <pc:docMk/>
            <pc:sldMk cId="2257309444" sldId="319"/>
            <ac:spMk id="73" creationId="{73ED6512-6858-4552-B699-9A97FE9A4EA2}"/>
          </ac:spMkLst>
        </pc:spChg>
        <pc:picChg chg="add mod">
          <ac:chgData name="kursat ymn" userId="47174fbee67923fe" providerId="LiveId" clId="{F57E690D-D256-4DEE-A7E6-C6CB64E95ECE}" dt="2021-11-06T20:52:25.356" v="453" actId="26606"/>
          <ac:picMkLst>
            <pc:docMk/>
            <pc:sldMk cId="2257309444" sldId="319"/>
            <ac:picMk id="24578" creationId="{3FC4715F-EA13-4C60-A548-AA7F22F4B716}"/>
          </ac:picMkLst>
        </pc:picChg>
      </pc:sldChg>
      <pc:sldChg chg="addSp modSp new mod modAnim">
        <pc:chgData name="kursat ymn" userId="47174fbee67923fe" providerId="LiveId" clId="{F57E690D-D256-4DEE-A7E6-C6CB64E95ECE}" dt="2021-11-08T20:37:35.171" v="535" actId="14100"/>
        <pc:sldMkLst>
          <pc:docMk/>
          <pc:sldMk cId="331054853" sldId="320"/>
        </pc:sldMkLst>
        <pc:spChg chg="add mod">
          <ac:chgData name="kursat ymn" userId="47174fbee67923fe" providerId="LiveId" clId="{F57E690D-D256-4DEE-A7E6-C6CB64E95ECE}" dt="2021-11-08T20:37:05.474" v="528" actId="113"/>
          <ac:spMkLst>
            <pc:docMk/>
            <pc:sldMk cId="331054853" sldId="320"/>
            <ac:spMk id="3" creationId="{2318228C-10DC-47DD-8455-739FEE473E89}"/>
          </ac:spMkLst>
        </pc:spChg>
        <pc:spChg chg="add mod">
          <ac:chgData name="kursat ymn" userId="47174fbee67923fe" providerId="LiveId" clId="{F57E690D-D256-4DEE-A7E6-C6CB64E95ECE}" dt="2021-11-08T20:37:27.829" v="532" actId="113"/>
          <ac:spMkLst>
            <pc:docMk/>
            <pc:sldMk cId="331054853" sldId="320"/>
            <ac:spMk id="6" creationId="{8F07ABE2-1058-4BF0-89E1-456C123A90C4}"/>
          </ac:spMkLst>
        </pc:spChg>
        <pc:picChg chg="add mod">
          <ac:chgData name="kursat ymn" userId="47174fbee67923fe" providerId="LiveId" clId="{F57E690D-D256-4DEE-A7E6-C6CB64E95ECE}" dt="2021-11-08T20:37:35.171" v="535" actId="14100"/>
          <ac:picMkLst>
            <pc:docMk/>
            <pc:sldMk cId="331054853" sldId="320"/>
            <ac:picMk id="4" creationId="{98BA4B24-F0D2-4AA6-9EFE-9EFAA2C4653C}"/>
          </ac:picMkLst>
        </pc:picChg>
      </pc:sldChg>
      <pc:sldChg chg="addSp modSp new mod modAnim">
        <pc:chgData name="kursat ymn" userId="47174fbee67923fe" providerId="LiveId" clId="{F57E690D-D256-4DEE-A7E6-C6CB64E95ECE}" dt="2021-11-08T20:38:24.400" v="547" actId="14100"/>
        <pc:sldMkLst>
          <pc:docMk/>
          <pc:sldMk cId="4122329211" sldId="321"/>
        </pc:sldMkLst>
        <pc:spChg chg="add mod">
          <ac:chgData name="kursat ymn" userId="47174fbee67923fe" providerId="LiveId" clId="{F57E690D-D256-4DEE-A7E6-C6CB64E95ECE}" dt="2021-11-08T20:37:54.245" v="539" actId="113"/>
          <ac:spMkLst>
            <pc:docMk/>
            <pc:sldMk cId="4122329211" sldId="321"/>
            <ac:spMk id="3" creationId="{82DEFB85-47F4-404D-9087-150FD0AF28E0}"/>
          </ac:spMkLst>
        </pc:spChg>
        <pc:spChg chg="add mod">
          <ac:chgData name="kursat ymn" userId="47174fbee67923fe" providerId="LiveId" clId="{F57E690D-D256-4DEE-A7E6-C6CB64E95ECE}" dt="2021-11-08T20:38:18.526" v="545" actId="14100"/>
          <ac:spMkLst>
            <pc:docMk/>
            <pc:sldMk cId="4122329211" sldId="321"/>
            <ac:spMk id="6" creationId="{10BB26AA-51BC-4C3F-85D5-52DEEDCEF4D4}"/>
          </ac:spMkLst>
        </pc:spChg>
        <pc:picChg chg="add mod">
          <ac:chgData name="kursat ymn" userId="47174fbee67923fe" providerId="LiveId" clId="{F57E690D-D256-4DEE-A7E6-C6CB64E95ECE}" dt="2021-11-08T20:38:24.400" v="547" actId="14100"/>
          <ac:picMkLst>
            <pc:docMk/>
            <pc:sldMk cId="4122329211" sldId="321"/>
            <ac:picMk id="4" creationId="{CD2F8E4B-F638-4B62-885F-C0C8284F1DD5}"/>
          </ac:picMkLst>
        </pc:picChg>
      </pc:sldChg>
      <pc:sldChg chg="addSp modSp new mod modAnim">
        <pc:chgData name="kursat ymn" userId="47174fbee67923fe" providerId="LiveId" clId="{F57E690D-D256-4DEE-A7E6-C6CB64E95ECE}" dt="2021-11-08T20:39:14.289" v="560" actId="1076"/>
        <pc:sldMkLst>
          <pc:docMk/>
          <pc:sldMk cId="2167189108" sldId="322"/>
        </pc:sldMkLst>
        <pc:spChg chg="add mod">
          <ac:chgData name="kursat ymn" userId="47174fbee67923fe" providerId="LiveId" clId="{F57E690D-D256-4DEE-A7E6-C6CB64E95ECE}" dt="2021-11-08T20:38:45.267" v="551" actId="113"/>
          <ac:spMkLst>
            <pc:docMk/>
            <pc:sldMk cId="2167189108" sldId="322"/>
            <ac:spMk id="3" creationId="{62EED3A6-EC99-471B-B996-9AB378D6B901}"/>
          </ac:spMkLst>
        </pc:spChg>
        <pc:spChg chg="add mod">
          <ac:chgData name="kursat ymn" userId="47174fbee67923fe" providerId="LiveId" clId="{F57E690D-D256-4DEE-A7E6-C6CB64E95ECE}" dt="2021-11-08T20:39:08.342" v="557" actId="14100"/>
          <ac:spMkLst>
            <pc:docMk/>
            <pc:sldMk cId="2167189108" sldId="322"/>
            <ac:spMk id="6" creationId="{AA358269-F5BB-488C-B6FD-8F719209AFC6}"/>
          </ac:spMkLst>
        </pc:spChg>
        <pc:picChg chg="add mod">
          <ac:chgData name="kursat ymn" userId="47174fbee67923fe" providerId="LiveId" clId="{F57E690D-D256-4DEE-A7E6-C6CB64E95ECE}" dt="2021-11-08T20:39:14.289" v="560" actId="1076"/>
          <ac:picMkLst>
            <pc:docMk/>
            <pc:sldMk cId="2167189108" sldId="322"/>
            <ac:picMk id="4" creationId="{1B985506-E8DC-4293-9088-D9489BF4F5CF}"/>
          </ac:picMkLst>
        </pc:picChg>
      </pc:sldChg>
      <pc:sldChg chg="addSp modSp new mod modAnim">
        <pc:chgData name="kursat ymn" userId="47174fbee67923fe" providerId="LiveId" clId="{F57E690D-D256-4DEE-A7E6-C6CB64E95ECE}" dt="2021-11-08T20:40:08.580" v="571" actId="14100"/>
        <pc:sldMkLst>
          <pc:docMk/>
          <pc:sldMk cId="1474615737" sldId="323"/>
        </pc:sldMkLst>
        <pc:spChg chg="add mod">
          <ac:chgData name="kursat ymn" userId="47174fbee67923fe" providerId="LiveId" clId="{F57E690D-D256-4DEE-A7E6-C6CB64E95ECE}" dt="2021-11-08T20:39:34.486" v="564" actId="113"/>
          <ac:spMkLst>
            <pc:docMk/>
            <pc:sldMk cId="1474615737" sldId="323"/>
            <ac:spMk id="3" creationId="{FC0F9A1C-EA5F-48C7-A251-A167257CD9B1}"/>
          </ac:spMkLst>
        </pc:spChg>
        <pc:spChg chg="add mod">
          <ac:chgData name="kursat ymn" userId="47174fbee67923fe" providerId="LiveId" clId="{F57E690D-D256-4DEE-A7E6-C6CB64E95ECE}" dt="2021-11-08T20:40:04.122" v="569" actId="14100"/>
          <ac:spMkLst>
            <pc:docMk/>
            <pc:sldMk cId="1474615737" sldId="323"/>
            <ac:spMk id="6" creationId="{E61880DA-E13D-42B6-B28E-4A244DBE6B3F}"/>
          </ac:spMkLst>
        </pc:spChg>
        <pc:picChg chg="add mod">
          <ac:chgData name="kursat ymn" userId="47174fbee67923fe" providerId="LiveId" clId="{F57E690D-D256-4DEE-A7E6-C6CB64E95ECE}" dt="2021-11-08T20:40:08.580" v="571" actId="14100"/>
          <ac:picMkLst>
            <pc:docMk/>
            <pc:sldMk cId="1474615737" sldId="323"/>
            <ac:picMk id="4" creationId="{C2CE0E23-CA66-4666-8E06-669EC26BA6E8}"/>
          </ac:picMkLst>
        </pc:picChg>
      </pc:sldChg>
      <pc:sldChg chg="addSp modSp new mod modAnim">
        <pc:chgData name="kursat ymn" userId="47174fbee67923fe" providerId="LiveId" clId="{F57E690D-D256-4DEE-A7E6-C6CB64E95ECE}" dt="2021-11-08T20:40:52.742" v="581" actId="14100"/>
        <pc:sldMkLst>
          <pc:docMk/>
          <pc:sldMk cId="3896818958" sldId="324"/>
        </pc:sldMkLst>
        <pc:spChg chg="add mod">
          <ac:chgData name="kursat ymn" userId="47174fbee67923fe" providerId="LiveId" clId="{F57E690D-D256-4DEE-A7E6-C6CB64E95ECE}" dt="2021-11-08T20:40:29.748" v="575" actId="113"/>
          <ac:spMkLst>
            <pc:docMk/>
            <pc:sldMk cId="3896818958" sldId="324"/>
            <ac:spMk id="3" creationId="{252C7086-AA1E-43ED-9F60-E65B91BE6AFC}"/>
          </ac:spMkLst>
        </pc:spChg>
        <pc:spChg chg="add mod">
          <ac:chgData name="kursat ymn" userId="47174fbee67923fe" providerId="LiveId" clId="{F57E690D-D256-4DEE-A7E6-C6CB64E95ECE}" dt="2021-11-08T20:40:48.031" v="579" actId="2711"/>
          <ac:spMkLst>
            <pc:docMk/>
            <pc:sldMk cId="3896818958" sldId="324"/>
            <ac:spMk id="6" creationId="{F2120FDC-AAC7-47F0-821A-AB7C1838C587}"/>
          </ac:spMkLst>
        </pc:spChg>
        <pc:picChg chg="add mod">
          <ac:chgData name="kursat ymn" userId="47174fbee67923fe" providerId="LiveId" clId="{F57E690D-D256-4DEE-A7E6-C6CB64E95ECE}" dt="2021-11-08T20:40:52.742" v="581" actId="14100"/>
          <ac:picMkLst>
            <pc:docMk/>
            <pc:sldMk cId="3896818958" sldId="324"/>
            <ac:picMk id="4" creationId="{985E0ABE-BE73-4E34-A219-DD39BD0CFC5A}"/>
          </ac:picMkLst>
        </pc:picChg>
      </pc:sldChg>
      <pc:sldChg chg="addSp modSp new mod modAnim">
        <pc:chgData name="kursat ymn" userId="47174fbee67923fe" providerId="LiveId" clId="{F57E690D-D256-4DEE-A7E6-C6CB64E95ECE}" dt="2021-11-08T20:42:04.419" v="594" actId="14100"/>
        <pc:sldMkLst>
          <pc:docMk/>
          <pc:sldMk cId="316243557" sldId="325"/>
        </pc:sldMkLst>
        <pc:spChg chg="add mod">
          <ac:chgData name="kursat ymn" userId="47174fbee67923fe" providerId="LiveId" clId="{F57E690D-D256-4DEE-A7E6-C6CB64E95ECE}" dt="2021-11-08T20:41:30.601" v="585" actId="113"/>
          <ac:spMkLst>
            <pc:docMk/>
            <pc:sldMk cId="316243557" sldId="325"/>
            <ac:spMk id="3" creationId="{4869B6A1-523C-466A-839B-B4F49BB476E0}"/>
          </ac:spMkLst>
        </pc:spChg>
        <pc:spChg chg="add mod">
          <ac:chgData name="kursat ymn" userId="47174fbee67923fe" providerId="LiveId" clId="{F57E690D-D256-4DEE-A7E6-C6CB64E95ECE}" dt="2021-11-08T20:41:57.333" v="590" actId="14100"/>
          <ac:spMkLst>
            <pc:docMk/>
            <pc:sldMk cId="316243557" sldId="325"/>
            <ac:spMk id="6" creationId="{249EDB1A-D34A-4FE0-B336-02AE8FA15C43}"/>
          </ac:spMkLst>
        </pc:spChg>
        <pc:picChg chg="add mod">
          <ac:chgData name="kursat ymn" userId="47174fbee67923fe" providerId="LiveId" clId="{F57E690D-D256-4DEE-A7E6-C6CB64E95ECE}" dt="2021-11-08T20:42:04.419" v="594" actId="14100"/>
          <ac:picMkLst>
            <pc:docMk/>
            <pc:sldMk cId="316243557" sldId="325"/>
            <ac:picMk id="4" creationId="{6A9AB54C-6C02-476A-A5D4-B0C70403BE2D}"/>
          </ac:picMkLst>
        </pc:picChg>
      </pc:sldChg>
      <pc:sldChg chg="addSp delSp modSp new mod setBg">
        <pc:chgData name="kursat ymn" userId="47174fbee67923fe" providerId="LiveId" clId="{F57E690D-D256-4DEE-A7E6-C6CB64E95ECE}" dt="2021-11-08T20:45:34.908" v="636" actId="1076"/>
        <pc:sldMkLst>
          <pc:docMk/>
          <pc:sldMk cId="320818101" sldId="326"/>
        </pc:sldMkLst>
        <pc:spChg chg="add mod ord">
          <ac:chgData name="kursat ymn" userId="47174fbee67923fe" providerId="LiveId" clId="{F57E690D-D256-4DEE-A7E6-C6CB64E95ECE}" dt="2021-11-08T20:44:31.317" v="626" actId="113"/>
          <ac:spMkLst>
            <pc:docMk/>
            <pc:sldMk cId="320818101" sldId="326"/>
            <ac:spMk id="5" creationId="{B8DC48B3-CE2D-4F27-ABB0-9FD36D28F58E}"/>
          </ac:spMkLst>
        </pc:spChg>
        <pc:spChg chg="add del">
          <ac:chgData name="kursat ymn" userId="47174fbee67923fe" providerId="LiveId" clId="{F57E690D-D256-4DEE-A7E6-C6CB64E95ECE}" dt="2021-11-08T20:44:13.090" v="619" actId="26606"/>
          <ac:spMkLst>
            <pc:docMk/>
            <pc:sldMk cId="320818101" sldId="326"/>
            <ac:spMk id="10" creationId="{2EB492CD-616E-47F8-933B-5E2D952A0593}"/>
          </ac:spMkLst>
        </pc:spChg>
        <pc:spChg chg="add del">
          <ac:chgData name="kursat ymn" userId="47174fbee67923fe" providerId="LiveId" clId="{F57E690D-D256-4DEE-A7E6-C6CB64E95ECE}" dt="2021-11-08T20:44:13.090" v="619" actId="26606"/>
          <ac:spMkLst>
            <pc:docMk/>
            <pc:sldMk cId="320818101" sldId="326"/>
            <ac:spMk id="12" creationId="{59383CF9-23B5-4335-9B21-1791C4CF1C75}"/>
          </ac:spMkLst>
        </pc:spChg>
        <pc:spChg chg="add del">
          <ac:chgData name="kursat ymn" userId="47174fbee67923fe" providerId="LiveId" clId="{F57E690D-D256-4DEE-A7E6-C6CB64E95ECE}" dt="2021-11-08T20:44:13.090" v="619" actId="26606"/>
          <ac:spMkLst>
            <pc:docMk/>
            <pc:sldMk cId="320818101" sldId="326"/>
            <ac:spMk id="14" creationId="{0007FE00-9498-4706-B255-6437B0252C02}"/>
          </ac:spMkLst>
        </pc:spChg>
        <pc:spChg chg="add mod">
          <ac:chgData name="kursat ymn" userId="47174fbee67923fe" providerId="LiveId" clId="{F57E690D-D256-4DEE-A7E6-C6CB64E95ECE}" dt="2021-11-08T20:45:21.059" v="634" actId="1076"/>
          <ac:spMkLst>
            <pc:docMk/>
            <pc:sldMk cId="320818101" sldId="326"/>
            <ac:spMk id="15" creationId="{BC24AEA4-CF3E-4A20-8016-0E8A89BDF309}"/>
          </ac:spMkLst>
        </pc:spChg>
        <pc:spChg chg="add del">
          <ac:chgData name="kursat ymn" userId="47174fbee67923fe" providerId="LiveId" clId="{F57E690D-D256-4DEE-A7E6-C6CB64E95ECE}" dt="2021-11-08T20:44:22.720" v="622" actId="26606"/>
          <ac:spMkLst>
            <pc:docMk/>
            <pc:sldMk cId="320818101" sldId="326"/>
            <ac:spMk id="16" creationId="{33CD251C-A887-4D2F-925B-FC097198538B}"/>
          </ac:spMkLst>
        </pc:spChg>
        <pc:spChg chg="add">
          <ac:chgData name="kursat ymn" userId="47174fbee67923fe" providerId="LiveId" clId="{F57E690D-D256-4DEE-A7E6-C6CB64E95ECE}" dt="2021-11-08T20:44:22.720" v="622" actId="26606"/>
          <ac:spMkLst>
            <pc:docMk/>
            <pc:sldMk cId="320818101" sldId="326"/>
            <ac:spMk id="23" creationId="{CEB41C5C-0F34-4DDA-9D7C-5E717F35F60C}"/>
          </ac:spMkLst>
        </pc:spChg>
        <pc:grpChg chg="add del">
          <ac:chgData name="kursat ymn" userId="47174fbee67923fe" providerId="LiveId" clId="{F57E690D-D256-4DEE-A7E6-C6CB64E95ECE}" dt="2021-11-08T20:44:22.720" v="622" actId="26606"/>
          <ac:grpSpMkLst>
            <pc:docMk/>
            <pc:sldMk cId="320818101" sldId="326"/>
            <ac:grpSpMk id="17" creationId="{770AE191-D2EA-45C9-A44D-830C188F74CB}"/>
          </ac:grpSpMkLst>
        </pc:grpChg>
        <pc:picChg chg="add mod ord">
          <ac:chgData name="kursat ymn" userId="47174fbee67923fe" providerId="LiveId" clId="{F57E690D-D256-4DEE-A7E6-C6CB64E95ECE}" dt="2021-11-08T20:44:22.720" v="622" actId="26606"/>
          <ac:picMkLst>
            <pc:docMk/>
            <pc:sldMk cId="320818101" sldId="326"/>
            <ac:picMk id="3" creationId="{3D5A782D-DB3B-41B6-8796-889EF243C486}"/>
          </ac:picMkLst>
        </pc:picChg>
        <pc:picChg chg="add mod">
          <ac:chgData name="kursat ymn" userId="47174fbee67923fe" providerId="LiveId" clId="{F57E690D-D256-4DEE-A7E6-C6CB64E95ECE}" dt="2021-11-08T20:45:17.602" v="633" actId="1076"/>
          <ac:picMkLst>
            <pc:docMk/>
            <pc:sldMk cId="320818101" sldId="326"/>
            <ac:picMk id="8" creationId="{A481545D-36CE-4813-9B15-72A986C3F465}"/>
          </ac:picMkLst>
        </pc:picChg>
        <pc:picChg chg="add mod">
          <ac:chgData name="kursat ymn" userId="47174fbee67923fe" providerId="LiveId" clId="{F57E690D-D256-4DEE-A7E6-C6CB64E95ECE}" dt="2021-11-08T20:45:34.908" v="636" actId="1076"/>
          <ac:picMkLst>
            <pc:docMk/>
            <pc:sldMk cId="320818101" sldId="326"/>
            <ac:picMk id="19" creationId="{D5DD0F57-1946-4B9C-8EFA-1C8362648E65}"/>
          </ac:picMkLst>
        </pc:picChg>
      </pc:sldChg>
      <pc:sldChg chg="addSp modSp new mod">
        <pc:chgData name="kursat ymn" userId="47174fbee67923fe" providerId="LiveId" clId="{F57E690D-D256-4DEE-A7E6-C6CB64E95ECE}" dt="2021-11-08T20:46:44.401" v="657" actId="22"/>
        <pc:sldMkLst>
          <pc:docMk/>
          <pc:sldMk cId="3973519309" sldId="327"/>
        </pc:sldMkLst>
        <pc:spChg chg="add mod">
          <ac:chgData name="kursat ymn" userId="47174fbee67923fe" providerId="LiveId" clId="{F57E690D-D256-4DEE-A7E6-C6CB64E95ECE}" dt="2021-11-08T20:46:07.030" v="641" actId="1076"/>
          <ac:spMkLst>
            <pc:docMk/>
            <pc:sldMk cId="3973519309" sldId="327"/>
            <ac:spMk id="3" creationId="{2F6D59F7-AA84-45E3-8548-BC6DA8CA1624}"/>
          </ac:spMkLst>
        </pc:spChg>
        <pc:spChg chg="add mod">
          <ac:chgData name="kursat ymn" userId="47174fbee67923fe" providerId="LiveId" clId="{F57E690D-D256-4DEE-A7E6-C6CB64E95ECE}" dt="2021-11-08T20:46:25.709" v="656" actId="1076"/>
          <ac:spMkLst>
            <pc:docMk/>
            <pc:sldMk cId="3973519309" sldId="327"/>
            <ac:spMk id="5" creationId="{6C5FE6DD-3542-459F-8124-B4A2533096A7}"/>
          </ac:spMkLst>
        </pc:spChg>
        <pc:picChg chg="add">
          <ac:chgData name="kursat ymn" userId="47174fbee67923fe" providerId="LiveId" clId="{F57E690D-D256-4DEE-A7E6-C6CB64E95ECE}" dt="2021-11-08T20:46:44.401" v="657" actId="22"/>
          <ac:picMkLst>
            <pc:docMk/>
            <pc:sldMk cId="3973519309" sldId="327"/>
            <ac:picMk id="7" creationId="{358C369E-BDAE-46E6-B494-69C996AF8760}"/>
          </ac:picMkLst>
        </pc:picChg>
      </pc:sldChg>
      <pc:sldChg chg="addSp modSp new mod">
        <pc:chgData name="kursat ymn" userId="47174fbee67923fe" providerId="LiveId" clId="{F57E690D-D256-4DEE-A7E6-C6CB64E95ECE}" dt="2021-11-08T20:48:22.051" v="681" actId="167"/>
        <pc:sldMkLst>
          <pc:docMk/>
          <pc:sldMk cId="4071785774" sldId="328"/>
        </pc:sldMkLst>
        <pc:spChg chg="add mod">
          <ac:chgData name="kursat ymn" userId="47174fbee67923fe" providerId="LiveId" clId="{F57E690D-D256-4DEE-A7E6-C6CB64E95ECE}" dt="2021-11-08T20:48:20.429" v="680" actId="1076"/>
          <ac:spMkLst>
            <pc:docMk/>
            <pc:sldMk cId="4071785774" sldId="328"/>
            <ac:spMk id="3" creationId="{43AA9250-452A-42E2-BEDA-D37D5776A487}"/>
          </ac:spMkLst>
        </pc:spChg>
        <pc:spChg chg="add mod">
          <ac:chgData name="kursat ymn" userId="47174fbee67923fe" providerId="LiveId" clId="{F57E690D-D256-4DEE-A7E6-C6CB64E95ECE}" dt="2021-11-08T20:47:44.746" v="676" actId="1076"/>
          <ac:spMkLst>
            <pc:docMk/>
            <pc:sldMk cId="4071785774" sldId="328"/>
            <ac:spMk id="5" creationId="{CA053E06-F3F6-4C0C-BD3D-C1CC614C7FB3}"/>
          </ac:spMkLst>
        </pc:spChg>
        <pc:picChg chg="add mod ord">
          <ac:chgData name="kursat ymn" userId="47174fbee67923fe" providerId="LiveId" clId="{F57E690D-D256-4DEE-A7E6-C6CB64E95ECE}" dt="2021-11-08T20:48:22.051" v="681" actId="167"/>
          <ac:picMkLst>
            <pc:docMk/>
            <pc:sldMk cId="4071785774" sldId="328"/>
            <ac:picMk id="7" creationId="{0FE8412D-77C4-43EA-AA0B-31D22944DFCA}"/>
          </ac:picMkLst>
        </pc:picChg>
      </pc:sldChg>
      <pc:sldChg chg="addSp delSp modSp new mod setBg">
        <pc:chgData name="kursat ymn" userId="47174fbee67923fe" providerId="LiveId" clId="{F57E690D-D256-4DEE-A7E6-C6CB64E95ECE}" dt="2021-11-08T20:50:22.829" v="709" actId="1076"/>
        <pc:sldMkLst>
          <pc:docMk/>
          <pc:sldMk cId="1208230459" sldId="329"/>
        </pc:sldMkLst>
        <pc:spChg chg="add del">
          <ac:chgData name="kursat ymn" userId="47174fbee67923fe" providerId="LiveId" clId="{F57E690D-D256-4DEE-A7E6-C6CB64E95ECE}" dt="2021-11-08T20:49:47.418" v="685" actId="26606"/>
          <ac:spMkLst>
            <pc:docMk/>
            <pc:sldMk cId="1208230459" sldId="329"/>
            <ac:spMk id="8" creationId="{B670DBD5-770C-4383-9F54-5B86E86BD5BB}"/>
          </ac:spMkLst>
        </pc:spChg>
        <pc:spChg chg="add">
          <ac:chgData name="kursat ymn" userId="47174fbee67923fe" providerId="LiveId" clId="{F57E690D-D256-4DEE-A7E6-C6CB64E95ECE}" dt="2021-11-08T20:49:47.434" v="686" actId="26606"/>
          <ac:spMkLst>
            <pc:docMk/>
            <pc:sldMk cId="1208230459" sldId="329"/>
            <ac:spMk id="10" creationId="{83C98ABE-055B-441F-B07E-44F97F083C39}"/>
          </ac:spMkLst>
        </pc:spChg>
        <pc:spChg chg="add">
          <ac:chgData name="kursat ymn" userId="47174fbee67923fe" providerId="LiveId" clId="{F57E690D-D256-4DEE-A7E6-C6CB64E95ECE}" dt="2021-11-08T20:49:47.434" v="686" actId="26606"/>
          <ac:spMkLst>
            <pc:docMk/>
            <pc:sldMk cId="1208230459" sldId="329"/>
            <ac:spMk id="11" creationId="{F3060C83-F051-4F0E-ABAD-AA0DFC48B218}"/>
          </ac:spMkLst>
        </pc:spChg>
        <pc:spChg chg="add">
          <ac:chgData name="kursat ymn" userId="47174fbee67923fe" providerId="LiveId" clId="{F57E690D-D256-4DEE-A7E6-C6CB64E95ECE}" dt="2021-11-08T20:49:47.434" v="686" actId="26606"/>
          <ac:spMkLst>
            <pc:docMk/>
            <pc:sldMk cId="1208230459" sldId="329"/>
            <ac:spMk id="12" creationId="{29FDB030-9B49-4CED-8CCD-4D99382388AC}"/>
          </ac:spMkLst>
        </pc:spChg>
        <pc:spChg chg="add mod">
          <ac:chgData name="kursat ymn" userId="47174fbee67923fe" providerId="LiveId" clId="{F57E690D-D256-4DEE-A7E6-C6CB64E95ECE}" dt="2021-11-08T20:50:01.235" v="702" actId="14100"/>
          <ac:spMkLst>
            <pc:docMk/>
            <pc:sldMk cId="1208230459" sldId="329"/>
            <ac:spMk id="13" creationId="{63C8072E-BD08-4040-B6AC-17F5DAEC760D}"/>
          </ac:spMkLst>
        </pc:spChg>
        <pc:spChg chg="add">
          <ac:chgData name="kursat ymn" userId="47174fbee67923fe" providerId="LiveId" clId="{F57E690D-D256-4DEE-A7E6-C6CB64E95ECE}" dt="2021-11-08T20:49:47.434" v="686" actId="26606"/>
          <ac:spMkLst>
            <pc:docMk/>
            <pc:sldMk cId="1208230459" sldId="329"/>
            <ac:spMk id="14" creationId="{3783CA14-24A1-485C-8B30-D6A5D87987AD}"/>
          </ac:spMkLst>
        </pc:spChg>
        <pc:spChg chg="add mod">
          <ac:chgData name="kursat ymn" userId="47174fbee67923fe" providerId="LiveId" clId="{F57E690D-D256-4DEE-A7E6-C6CB64E95ECE}" dt="2021-11-08T20:50:22.829" v="709" actId="1076"/>
          <ac:spMkLst>
            <pc:docMk/>
            <pc:sldMk cId="1208230459" sldId="329"/>
            <ac:spMk id="15" creationId="{6CD3129F-BF01-4646-AA83-96216A751865}"/>
          </ac:spMkLst>
        </pc:spChg>
        <pc:spChg chg="add">
          <ac:chgData name="kursat ymn" userId="47174fbee67923fe" providerId="LiveId" clId="{F57E690D-D256-4DEE-A7E6-C6CB64E95ECE}" dt="2021-11-08T20:49:47.434" v="686" actId="26606"/>
          <ac:spMkLst>
            <pc:docMk/>
            <pc:sldMk cId="1208230459" sldId="329"/>
            <ac:spMk id="16" creationId="{9A97C86A-04D6-40F7-AE84-31AB43E6A846}"/>
          </ac:spMkLst>
        </pc:spChg>
        <pc:spChg chg="add">
          <ac:chgData name="kursat ymn" userId="47174fbee67923fe" providerId="LiveId" clId="{F57E690D-D256-4DEE-A7E6-C6CB64E95ECE}" dt="2021-11-08T20:49:47.434" v="686" actId="26606"/>
          <ac:spMkLst>
            <pc:docMk/>
            <pc:sldMk cId="1208230459" sldId="329"/>
            <ac:spMk id="18" creationId="{FF9F2414-84E8-453E-B1F3-389FDE8192D9}"/>
          </ac:spMkLst>
        </pc:spChg>
        <pc:spChg chg="add">
          <ac:chgData name="kursat ymn" userId="47174fbee67923fe" providerId="LiveId" clId="{F57E690D-D256-4DEE-A7E6-C6CB64E95ECE}" dt="2021-11-08T20:49:47.434" v="686" actId="26606"/>
          <ac:spMkLst>
            <pc:docMk/>
            <pc:sldMk cId="1208230459" sldId="329"/>
            <ac:spMk id="20" creationId="{3ECA69A1-7536-43AC-85EF-C7106179F5ED}"/>
          </ac:spMkLst>
        </pc:spChg>
        <pc:picChg chg="add mod">
          <ac:chgData name="kursat ymn" userId="47174fbee67923fe" providerId="LiveId" clId="{F57E690D-D256-4DEE-A7E6-C6CB64E95ECE}" dt="2021-11-08T20:49:47.434" v="686" actId="26606"/>
          <ac:picMkLst>
            <pc:docMk/>
            <pc:sldMk cId="1208230459" sldId="329"/>
            <ac:picMk id="3" creationId="{2F504BD4-CBE9-41FB-A01C-273BC3A7AFCA}"/>
          </ac:picMkLst>
        </pc:picChg>
      </pc:sldChg>
      <pc:sldChg chg="addSp modSp new mod setBg">
        <pc:chgData name="kursat ymn" userId="47174fbee67923fe" providerId="LiveId" clId="{F57E690D-D256-4DEE-A7E6-C6CB64E95ECE}" dt="2021-11-08T20:51:18.660" v="739"/>
        <pc:sldMkLst>
          <pc:docMk/>
          <pc:sldMk cId="241243160" sldId="330"/>
        </pc:sldMkLst>
        <pc:spChg chg="add">
          <ac:chgData name="kursat ymn" userId="47174fbee67923fe" providerId="LiveId" clId="{F57E690D-D256-4DEE-A7E6-C6CB64E95ECE}" dt="2021-11-08T20:50:49.578" v="712" actId="26606"/>
          <ac:spMkLst>
            <pc:docMk/>
            <pc:sldMk cId="241243160" sldId="330"/>
            <ac:spMk id="8" creationId="{F3060C83-F051-4F0E-ABAD-AA0DFC48B218}"/>
          </ac:spMkLst>
        </pc:spChg>
        <pc:spChg chg="add">
          <ac:chgData name="kursat ymn" userId="47174fbee67923fe" providerId="LiveId" clId="{F57E690D-D256-4DEE-A7E6-C6CB64E95ECE}" dt="2021-11-08T20:50:49.578" v="712" actId="26606"/>
          <ac:spMkLst>
            <pc:docMk/>
            <pc:sldMk cId="241243160" sldId="330"/>
            <ac:spMk id="10" creationId="{83C98ABE-055B-441F-B07E-44F97F083C39}"/>
          </ac:spMkLst>
        </pc:spChg>
        <pc:spChg chg="add mod">
          <ac:chgData name="kursat ymn" userId="47174fbee67923fe" providerId="LiveId" clId="{F57E690D-D256-4DEE-A7E6-C6CB64E95ECE}" dt="2021-11-08T20:51:12.825" v="738" actId="1076"/>
          <ac:spMkLst>
            <pc:docMk/>
            <pc:sldMk cId="241243160" sldId="330"/>
            <ac:spMk id="11" creationId="{13F96A08-883B-417C-921E-1AE02EC98FB2}"/>
          </ac:spMkLst>
        </pc:spChg>
        <pc:spChg chg="add">
          <ac:chgData name="kursat ymn" userId="47174fbee67923fe" providerId="LiveId" clId="{F57E690D-D256-4DEE-A7E6-C6CB64E95ECE}" dt="2021-11-08T20:50:49.578" v="712" actId="26606"/>
          <ac:spMkLst>
            <pc:docMk/>
            <pc:sldMk cId="241243160" sldId="330"/>
            <ac:spMk id="12" creationId="{29FDB030-9B49-4CED-8CCD-4D99382388AC}"/>
          </ac:spMkLst>
        </pc:spChg>
        <pc:spChg chg="add">
          <ac:chgData name="kursat ymn" userId="47174fbee67923fe" providerId="LiveId" clId="{F57E690D-D256-4DEE-A7E6-C6CB64E95ECE}" dt="2021-11-08T20:50:49.578" v="712" actId="26606"/>
          <ac:spMkLst>
            <pc:docMk/>
            <pc:sldMk cId="241243160" sldId="330"/>
            <ac:spMk id="14" creationId="{3783CA14-24A1-485C-8B30-D6A5D87987AD}"/>
          </ac:spMkLst>
        </pc:spChg>
        <pc:spChg chg="add">
          <ac:chgData name="kursat ymn" userId="47174fbee67923fe" providerId="LiveId" clId="{F57E690D-D256-4DEE-A7E6-C6CB64E95ECE}" dt="2021-11-08T20:50:49.578" v="712" actId="26606"/>
          <ac:spMkLst>
            <pc:docMk/>
            <pc:sldMk cId="241243160" sldId="330"/>
            <ac:spMk id="16" creationId="{9A97C86A-04D6-40F7-AE84-31AB43E6A846}"/>
          </ac:spMkLst>
        </pc:spChg>
        <pc:spChg chg="add">
          <ac:chgData name="kursat ymn" userId="47174fbee67923fe" providerId="LiveId" clId="{F57E690D-D256-4DEE-A7E6-C6CB64E95ECE}" dt="2021-11-08T20:50:49.578" v="712" actId="26606"/>
          <ac:spMkLst>
            <pc:docMk/>
            <pc:sldMk cId="241243160" sldId="330"/>
            <ac:spMk id="18" creationId="{FF9F2414-84E8-453E-B1F3-389FDE8192D9}"/>
          </ac:spMkLst>
        </pc:spChg>
        <pc:spChg chg="add">
          <ac:chgData name="kursat ymn" userId="47174fbee67923fe" providerId="LiveId" clId="{F57E690D-D256-4DEE-A7E6-C6CB64E95ECE}" dt="2021-11-08T20:50:49.578" v="712" actId="26606"/>
          <ac:spMkLst>
            <pc:docMk/>
            <pc:sldMk cId="241243160" sldId="330"/>
            <ac:spMk id="20" creationId="{3ECA69A1-7536-43AC-85EF-C7106179F5ED}"/>
          </ac:spMkLst>
        </pc:spChg>
        <pc:picChg chg="add mod">
          <ac:chgData name="kursat ymn" userId="47174fbee67923fe" providerId="LiveId" clId="{F57E690D-D256-4DEE-A7E6-C6CB64E95ECE}" dt="2021-11-08T20:50:49.578" v="712" actId="26606"/>
          <ac:picMkLst>
            <pc:docMk/>
            <pc:sldMk cId="241243160" sldId="330"/>
            <ac:picMk id="3" creationId="{A588BCC2-7006-4C58-92A0-138DD55D947F}"/>
          </ac:picMkLst>
        </pc:picChg>
        <pc:picChg chg="add mod">
          <ac:chgData name="kursat ymn" userId="47174fbee67923fe" providerId="LiveId" clId="{F57E690D-D256-4DEE-A7E6-C6CB64E95ECE}" dt="2021-11-08T20:51:18.660" v="739"/>
          <ac:picMkLst>
            <pc:docMk/>
            <pc:sldMk cId="241243160" sldId="330"/>
            <ac:picMk id="13" creationId="{D509842A-886D-4FCF-A99D-A90C4781904A}"/>
          </ac:picMkLst>
        </pc:picChg>
      </pc:sldChg>
      <pc:sldChg chg="addSp modSp new mod modAnim">
        <pc:chgData name="kursat ymn" userId="47174fbee67923fe" providerId="LiveId" clId="{F57E690D-D256-4DEE-A7E6-C6CB64E95ECE}" dt="2021-11-08T20:52:10.698" v="745"/>
        <pc:sldMkLst>
          <pc:docMk/>
          <pc:sldMk cId="180051259" sldId="331"/>
        </pc:sldMkLst>
        <pc:picChg chg="add mod">
          <ac:chgData name="kursat ymn" userId="47174fbee67923fe" providerId="LiveId" clId="{F57E690D-D256-4DEE-A7E6-C6CB64E95ECE}" dt="2021-11-08T20:52:00.061" v="743" actId="14100"/>
          <ac:picMkLst>
            <pc:docMk/>
            <pc:sldMk cId="180051259" sldId="331"/>
            <ac:picMk id="2" creationId="{3BB1BAEF-2E40-4B98-8295-366D12BA6072}"/>
          </ac:picMkLst>
        </pc:picChg>
        <pc:picChg chg="add mod">
          <ac:chgData name="kursat ymn" userId="47174fbee67923fe" providerId="LiveId" clId="{F57E690D-D256-4DEE-A7E6-C6CB64E95ECE}" dt="2021-11-08T20:52:04.718" v="744"/>
          <ac:picMkLst>
            <pc:docMk/>
            <pc:sldMk cId="180051259" sldId="331"/>
            <ac:picMk id="3" creationId="{D0889701-BB01-4F9F-8C7C-97FAD968E910}"/>
          </ac:picMkLst>
        </pc:picChg>
      </pc:sldChg>
      <pc:sldChg chg="addSp modSp new mod modAnim">
        <pc:chgData name="kursat ymn" userId="47174fbee67923fe" providerId="LiveId" clId="{F57E690D-D256-4DEE-A7E6-C6CB64E95ECE}" dt="2021-11-08T20:53:57.533" v="760" actId="1076"/>
        <pc:sldMkLst>
          <pc:docMk/>
          <pc:sldMk cId="2731682577" sldId="332"/>
        </pc:sldMkLst>
        <pc:spChg chg="add mod">
          <ac:chgData name="kursat ymn" userId="47174fbee67923fe" providerId="LiveId" clId="{F57E690D-D256-4DEE-A7E6-C6CB64E95ECE}" dt="2021-11-08T20:52:54.917" v="750" actId="1076"/>
          <ac:spMkLst>
            <pc:docMk/>
            <pc:sldMk cId="2731682577" sldId="332"/>
            <ac:spMk id="3" creationId="{0791AEB3-8A85-4495-B35F-C6BE429B52DC}"/>
          </ac:spMkLst>
        </pc:spChg>
        <pc:spChg chg="add mod">
          <ac:chgData name="kursat ymn" userId="47174fbee67923fe" providerId="LiveId" clId="{F57E690D-D256-4DEE-A7E6-C6CB64E95ECE}" dt="2021-11-08T20:53:57.533" v="760" actId="1076"/>
          <ac:spMkLst>
            <pc:docMk/>
            <pc:sldMk cId="2731682577" sldId="332"/>
            <ac:spMk id="5" creationId="{DE5D2EAE-E70A-4FC2-9317-B6D03ECFBA31}"/>
          </ac:spMkLst>
        </pc:spChg>
        <pc:picChg chg="add mod">
          <ac:chgData name="kursat ymn" userId="47174fbee67923fe" providerId="LiveId" clId="{F57E690D-D256-4DEE-A7E6-C6CB64E95ECE}" dt="2021-11-08T20:53:52.899" v="758" actId="1076"/>
          <ac:picMkLst>
            <pc:docMk/>
            <pc:sldMk cId="2731682577" sldId="332"/>
            <ac:picMk id="6" creationId="{A02CB73A-E300-4E8D-8FC5-2E9E05C7ECA5}"/>
          </ac:picMkLst>
        </pc:picChg>
      </pc:sldChg>
      <pc:sldChg chg="addSp modSp new mod modAnim">
        <pc:chgData name="kursat ymn" userId="47174fbee67923fe" providerId="LiveId" clId="{F57E690D-D256-4DEE-A7E6-C6CB64E95ECE}" dt="2021-11-08T20:54:52.298" v="771" actId="14100"/>
        <pc:sldMkLst>
          <pc:docMk/>
          <pc:sldMk cId="2027212040" sldId="333"/>
        </pc:sldMkLst>
        <pc:spChg chg="add mod">
          <ac:chgData name="kursat ymn" userId="47174fbee67923fe" providerId="LiveId" clId="{F57E690D-D256-4DEE-A7E6-C6CB64E95ECE}" dt="2021-11-08T20:54:28.730" v="764" actId="113"/>
          <ac:spMkLst>
            <pc:docMk/>
            <pc:sldMk cId="2027212040" sldId="333"/>
            <ac:spMk id="3" creationId="{03E7D1AF-FF20-497F-BF96-F41A9EABD4C2}"/>
          </ac:spMkLst>
        </pc:spChg>
        <pc:spChg chg="add mod">
          <ac:chgData name="kursat ymn" userId="47174fbee67923fe" providerId="LiveId" clId="{F57E690D-D256-4DEE-A7E6-C6CB64E95ECE}" dt="2021-11-08T20:54:46.310" v="768" actId="2711"/>
          <ac:spMkLst>
            <pc:docMk/>
            <pc:sldMk cId="2027212040" sldId="333"/>
            <ac:spMk id="6" creationId="{9C9287BE-9DC2-4806-9241-E4DCA3AE2181}"/>
          </ac:spMkLst>
        </pc:spChg>
        <pc:picChg chg="add mod">
          <ac:chgData name="kursat ymn" userId="47174fbee67923fe" providerId="LiveId" clId="{F57E690D-D256-4DEE-A7E6-C6CB64E95ECE}" dt="2021-11-08T20:54:52.298" v="771" actId="14100"/>
          <ac:picMkLst>
            <pc:docMk/>
            <pc:sldMk cId="2027212040" sldId="333"/>
            <ac:picMk id="4" creationId="{3C993848-FC38-4E19-AF28-4965E2E1DF60}"/>
          </ac:picMkLst>
        </pc:picChg>
      </pc:sldChg>
      <pc:sldChg chg="addSp modSp new mod modAnim">
        <pc:chgData name="kursat ymn" userId="47174fbee67923fe" providerId="LiveId" clId="{F57E690D-D256-4DEE-A7E6-C6CB64E95ECE}" dt="2021-11-08T20:55:35.772" v="781" actId="14100"/>
        <pc:sldMkLst>
          <pc:docMk/>
          <pc:sldMk cId="3927474484" sldId="334"/>
        </pc:sldMkLst>
        <pc:spChg chg="add mod">
          <ac:chgData name="kursat ymn" userId="47174fbee67923fe" providerId="LiveId" clId="{F57E690D-D256-4DEE-A7E6-C6CB64E95ECE}" dt="2021-11-08T20:55:11.065" v="775" actId="113"/>
          <ac:spMkLst>
            <pc:docMk/>
            <pc:sldMk cId="3927474484" sldId="334"/>
            <ac:spMk id="3" creationId="{9FF39733-841F-4D6D-AC15-1743E34F1114}"/>
          </ac:spMkLst>
        </pc:spChg>
        <pc:spChg chg="add mod">
          <ac:chgData name="kursat ymn" userId="47174fbee67923fe" providerId="LiveId" clId="{F57E690D-D256-4DEE-A7E6-C6CB64E95ECE}" dt="2021-11-08T20:55:31.544" v="779" actId="2711"/>
          <ac:spMkLst>
            <pc:docMk/>
            <pc:sldMk cId="3927474484" sldId="334"/>
            <ac:spMk id="6" creationId="{026BE6A8-5B8E-4B12-ABB3-520B26311161}"/>
          </ac:spMkLst>
        </pc:spChg>
        <pc:picChg chg="add mod">
          <ac:chgData name="kursat ymn" userId="47174fbee67923fe" providerId="LiveId" clId="{F57E690D-D256-4DEE-A7E6-C6CB64E95ECE}" dt="2021-11-08T20:55:35.772" v="781" actId="14100"/>
          <ac:picMkLst>
            <pc:docMk/>
            <pc:sldMk cId="3927474484" sldId="334"/>
            <ac:picMk id="4" creationId="{1404F74E-E577-463A-B0BB-96F33EC1366E}"/>
          </ac:picMkLst>
        </pc:picChg>
      </pc:sldChg>
    </pc:docChg>
  </pc:docChgLst>
  <pc:docChgLst>
    <pc:chgData name="kursat ymn" userId="47174fbee67923fe" providerId="LiveId" clId="{CF6A776E-1727-4748-99D1-3C691306729B}"/>
    <pc:docChg chg="undo custSel addSld delSld modSld">
      <pc:chgData name="kursat ymn" userId="47174fbee67923fe" providerId="LiveId" clId="{CF6A776E-1727-4748-99D1-3C691306729B}" dt="2021-12-01T20:05:59.346" v="762" actId="20577"/>
      <pc:docMkLst>
        <pc:docMk/>
      </pc:docMkLst>
      <pc:sldChg chg="del">
        <pc:chgData name="kursat ymn" userId="47174fbee67923fe" providerId="LiveId" clId="{CF6A776E-1727-4748-99D1-3C691306729B}" dt="2021-12-01T19:43:15.389" v="0" actId="47"/>
        <pc:sldMkLst>
          <pc:docMk/>
          <pc:sldMk cId="4291533412" sldId="281"/>
        </pc:sldMkLst>
      </pc:sldChg>
      <pc:sldChg chg="addSp modSp mod">
        <pc:chgData name="kursat ymn" userId="47174fbee67923fe" providerId="LiveId" clId="{CF6A776E-1727-4748-99D1-3C691306729B}" dt="2021-12-01T19:56:10.105" v="593" actId="20577"/>
        <pc:sldMkLst>
          <pc:docMk/>
          <pc:sldMk cId="1492955838" sldId="282"/>
        </pc:sldMkLst>
        <pc:spChg chg="mod">
          <ac:chgData name="kursat ymn" userId="47174fbee67923fe" providerId="LiveId" clId="{CF6A776E-1727-4748-99D1-3C691306729B}" dt="2021-12-01T19:56:10.105" v="593" actId="20577"/>
          <ac:spMkLst>
            <pc:docMk/>
            <pc:sldMk cId="1492955838" sldId="282"/>
            <ac:spMk id="6" creationId="{4A7768B9-4AB9-4CF3-926D-CF91952F68F2}"/>
          </ac:spMkLst>
        </pc:spChg>
        <pc:spChg chg="mod">
          <ac:chgData name="kursat ymn" userId="47174fbee67923fe" providerId="LiveId" clId="{CF6A776E-1727-4748-99D1-3C691306729B}" dt="2021-12-01T19:51:54.440" v="328" actId="14100"/>
          <ac:spMkLst>
            <pc:docMk/>
            <pc:sldMk cId="1492955838" sldId="282"/>
            <ac:spMk id="23" creationId="{D60C7253-2BAF-4309-8CF6-FED3E2263BDC}"/>
          </ac:spMkLst>
        </pc:spChg>
        <pc:spChg chg="mod">
          <ac:chgData name="kursat ymn" userId="47174fbee67923fe" providerId="LiveId" clId="{CF6A776E-1727-4748-99D1-3C691306729B}" dt="2021-12-01T19:52:01.682" v="334" actId="1076"/>
          <ac:spMkLst>
            <pc:docMk/>
            <pc:sldMk cId="1492955838" sldId="282"/>
            <ac:spMk id="26" creationId="{0A82B4B5-5A2D-4624-A1B6-02D3D3572CA3}"/>
          </ac:spMkLst>
        </pc:spChg>
        <pc:spChg chg="add mod">
          <ac:chgData name="kursat ymn" userId="47174fbee67923fe" providerId="LiveId" clId="{CF6A776E-1727-4748-99D1-3C691306729B}" dt="2021-12-01T19:53:05.599" v="353" actId="1076"/>
          <ac:spMkLst>
            <pc:docMk/>
            <pc:sldMk cId="1492955838" sldId="282"/>
            <ac:spMk id="27" creationId="{9E607106-A560-4462-A834-5014BA01114F}"/>
          </ac:spMkLst>
        </pc:spChg>
        <pc:spChg chg="add mod">
          <ac:chgData name="kursat ymn" userId="47174fbee67923fe" providerId="LiveId" clId="{CF6A776E-1727-4748-99D1-3C691306729B}" dt="2021-12-01T19:53:07.574" v="354" actId="1076"/>
          <ac:spMkLst>
            <pc:docMk/>
            <pc:sldMk cId="1492955838" sldId="282"/>
            <ac:spMk id="28" creationId="{1EB0D2B7-E3B8-44FC-B9E4-720137ADB138}"/>
          </ac:spMkLst>
        </pc:spChg>
        <pc:spChg chg="mod">
          <ac:chgData name="kursat ymn" userId="47174fbee67923fe" providerId="LiveId" clId="{CF6A776E-1727-4748-99D1-3C691306729B}" dt="2021-12-01T19:49:25.664" v="198" actId="1076"/>
          <ac:spMkLst>
            <pc:docMk/>
            <pc:sldMk cId="1492955838" sldId="282"/>
            <ac:spMk id="29" creationId="{8358E956-A40B-4339-9F12-73023C024E88}"/>
          </ac:spMkLst>
        </pc:spChg>
        <pc:spChg chg="mod">
          <ac:chgData name="kursat ymn" userId="47174fbee67923fe" providerId="LiveId" clId="{CF6A776E-1727-4748-99D1-3C691306729B}" dt="2021-12-01T19:51:01.888" v="301" actId="20577"/>
          <ac:spMkLst>
            <pc:docMk/>
            <pc:sldMk cId="1492955838" sldId="282"/>
            <ac:spMk id="35" creationId="{05A94E53-FE8B-4D39-B372-20083A692617}"/>
          </ac:spMkLst>
        </pc:spChg>
        <pc:spChg chg="mod">
          <ac:chgData name="kursat ymn" userId="47174fbee67923fe" providerId="LiveId" clId="{CF6A776E-1727-4748-99D1-3C691306729B}" dt="2021-12-01T19:51:33.753" v="306" actId="20577"/>
          <ac:spMkLst>
            <pc:docMk/>
            <pc:sldMk cId="1492955838" sldId="282"/>
            <ac:spMk id="38" creationId="{8181CA3A-D597-4540-ACE4-9EE8C35BDA9E}"/>
          </ac:spMkLst>
        </pc:spChg>
        <pc:spChg chg="mod">
          <ac:chgData name="kursat ymn" userId="47174fbee67923fe" providerId="LiveId" clId="{CF6A776E-1727-4748-99D1-3C691306729B}" dt="2021-12-01T19:49:31.099" v="203" actId="1076"/>
          <ac:spMkLst>
            <pc:docMk/>
            <pc:sldMk cId="1492955838" sldId="282"/>
            <ac:spMk id="40" creationId="{0E0182D3-0B04-4DBB-84DF-92D4948E531D}"/>
          </ac:spMkLst>
        </pc:spChg>
        <pc:spChg chg="mod">
          <ac:chgData name="kursat ymn" userId="47174fbee67923fe" providerId="LiveId" clId="{CF6A776E-1727-4748-99D1-3C691306729B}" dt="2021-12-01T19:49:37.647" v="209" actId="20577"/>
          <ac:spMkLst>
            <pc:docMk/>
            <pc:sldMk cId="1492955838" sldId="282"/>
            <ac:spMk id="43" creationId="{65FF7797-16EB-409E-AEBC-A7AABF4840A2}"/>
          </ac:spMkLst>
        </pc:spChg>
        <pc:spChg chg="mod">
          <ac:chgData name="kursat ymn" userId="47174fbee67923fe" providerId="LiveId" clId="{CF6A776E-1727-4748-99D1-3C691306729B}" dt="2021-12-01T19:50:22.116" v="246" actId="1076"/>
          <ac:spMkLst>
            <pc:docMk/>
            <pc:sldMk cId="1492955838" sldId="282"/>
            <ac:spMk id="44" creationId="{ADBC3C4A-9045-4584-BA86-38852E454F5B}"/>
          </ac:spMkLst>
        </pc:spChg>
        <pc:spChg chg="mod">
          <ac:chgData name="kursat ymn" userId="47174fbee67923fe" providerId="LiveId" clId="{CF6A776E-1727-4748-99D1-3C691306729B}" dt="2021-12-01T19:49:58.701" v="223" actId="1076"/>
          <ac:spMkLst>
            <pc:docMk/>
            <pc:sldMk cId="1492955838" sldId="282"/>
            <ac:spMk id="47" creationId="{FBBC421E-552D-4A38-BDFD-DF5186E5E4E4}"/>
          </ac:spMkLst>
        </pc:spChg>
        <pc:spChg chg="mod">
          <ac:chgData name="kursat ymn" userId="47174fbee67923fe" providerId="LiveId" clId="{CF6A776E-1727-4748-99D1-3C691306729B}" dt="2021-12-01T19:49:44.147" v="215" actId="20577"/>
          <ac:spMkLst>
            <pc:docMk/>
            <pc:sldMk cId="1492955838" sldId="282"/>
            <ac:spMk id="48" creationId="{C872B4D4-33D7-47C3-A612-C6756F36675A}"/>
          </ac:spMkLst>
        </pc:spChg>
      </pc:sldChg>
      <pc:sldChg chg="modSp mod">
        <pc:chgData name="kursat ymn" userId="47174fbee67923fe" providerId="LiveId" clId="{CF6A776E-1727-4748-99D1-3C691306729B}" dt="2021-12-01T19:56:17.911" v="595" actId="20577"/>
        <pc:sldMkLst>
          <pc:docMk/>
          <pc:sldMk cId="2239695162" sldId="283"/>
        </pc:sldMkLst>
        <pc:spChg chg="mod">
          <ac:chgData name="kursat ymn" userId="47174fbee67923fe" providerId="LiveId" clId="{CF6A776E-1727-4748-99D1-3C691306729B}" dt="2021-12-01T19:56:17.911" v="595" actId="20577"/>
          <ac:spMkLst>
            <pc:docMk/>
            <pc:sldMk cId="2239695162" sldId="283"/>
            <ac:spMk id="4" creationId="{2034F318-0DA0-44D8-A98B-3B914607AEA3}"/>
          </ac:spMkLst>
        </pc:spChg>
      </pc:sldChg>
      <pc:sldChg chg="addSp delSp modSp mod setBg">
        <pc:chgData name="kursat ymn" userId="47174fbee67923fe" providerId="LiveId" clId="{CF6A776E-1727-4748-99D1-3C691306729B}" dt="2021-12-01T20:01:15.560" v="713" actId="26606"/>
        <pc:sldMkLst>
          <pc:docMk/>
          <pc:sldMk cId="1681441590" sldId="298"/>
        </pc:sldMkLst>
        <pc:spChg chg="add del">
          <ac:chgData name="kursat ymn" userId="47174fbee67923fe" providerId="LiveId" clId="{CF6A776E-1727-4748-99D1-3C691306729B}" dt="2021-12-01T20:01:15.544" v="712" actId="26606"/>
          <ac:spMkLst>
            <pc:docMk/>
            <pc:sldMk cId="1681441590" sldId="298"/>
            <ac:spMk id="9" creationId="{F3060C83-F051-4F0E-ABAD-AA0DFC48B218}"/>
          </ac:spMkLst>
        </pc:spChg>
        <pc:spChg chg="add del">
          <ac:chgData name="kursat ymn" userId="47174fbee67923fe" providerId="LiveId" clId="{CF6A776E-1727-4748-99D1-3C691306729B}" dt="2021-12-01T20:01:15.544" v="712" actId="26606"/>
          <ac:spMkLst>
            <pc:docMk/>
            <pc:sldMk cId="1681441590" sldId="298"/>
            <ac:spMk id="11" creationId="{83C98ABE-055B-441F-B07E-44F97F083C39}"/>
          </ac:spMkLst>
        </pc:spChg>
        <pc:spChg chg="add del">
          <ac:chgData name="kursat ymn" userId="47174fbee67923fe" providerId="LiveId" clId="{CF6A776E-1727-4748-99D1-3C691306729B}" dt="2021-12-01T20:01:15.544" v="712" actId="26606"/>
          <ac:spMkLst>
            <pc:docMk/>
            <pc:sldMk cId="1681441590" sldId="298"/>
            <ac:spMk id="13" creationId="{29FDB030-9B49-4CED-8CCD-4D99382388AC}"/>
          </ac:spMkLst>
        </pc:spChg>
        <pc:spChg chg="add del">
          <ac:chgData name="kursat ymn" userId="47174fbee67923fe" providerId="LiveId" clId="{CF6A776E-1727-4748-99D1-3C691306729B}" dt="2021-12-01T20:01:15.544" v="712" actId="26606"/>
          <ac:spMkLst>
            <pc:docMk/>
            <pc:sldMk cId="1681441590" sldId="298"/>
            <ac:spMk id="15" creationId="{3783CA14-24A1-485C-8B30-D6A5D87987AD}"/>
          </ac:spMkLst>
        </pc:spChg>
        <pc:spChg chg="add del">
          <ac:chgData name="kursat ymn" userId="47174fbee67923fe" providerId="LiveId" clId="{CF6A776E-1727-4748-99D1-3C691306729B}" dt="2021-12-01T20:01:15.544" v="712" actId="26606"/>
          <ac:spMkLst>
            <pc:docMk/>
            <pc:sldMk cId="1681441590" sldId="298"/>
            <ac:spMk id="17" creationId="{9A97C86A-04D6-40F7-AE84-31AB43E6A846}"/>
          </ac:spMkLst>
        </pc:spChg>
        <pc:spChg chg="add del">
          <ac:chgData name="kursat ymn" userId="47174fbee67923fe" providerId="LiveId" clId="{CF6A776E-1727-4748-99D1-3C691306729B}" dt="2021-12-01T20:01:15.544" v="712" actId="26606"/>
          <ac:spMkLst>
            <pc:docMk/>
            <pc:sldMk cId="1681441590" sldId="298"/>
            <ac:spMk id="19" creationId="{FF9F2414-84E8-453E-B1F3-389FDE8192D9}"/>
          </ac:spMkLst>
        </pc:spChg>
        <pc:spChg chg="add del">
          <ac:chgData name="kursat ymn" userId="47174fbee67923fe" providerId="LiveId" clId="{CF6A776E-1727-4748-99D1-3C691306729B}" dt="2021-12-01T20:01:15.544" v="712" actId="26606"/>
          <ac:spMkLst>
            <pc:docMk/>
            <pc:sldMk cId="1681441590" sldId="298"/>
            <ac:spMk id="21" creationId="{3ECA69A1-7536-43AC-85EF-C7106179F5ED}"/>
          </ac:spMkLst>
        </pc:spChg>
        <pc:spChg chg="add">
          <ac:chgData name="kursat ymn" userId="47174fbee67923fe" providerId="LiveId" clId="{CF6A776E-1727-4748-99D1-3C691306729B}" dt="2021-12-01T20:01:15.560" v="713" actId="26606"/>
          <ac:spMkLst>
            <pc:docMk/>
            <pc:sldMk cId="1681441590" sldId="298"/>
            <ac:spMk id="23" creationId="{86FF76B9-219D-4469-AF87-0236D29032F1}"/>
          </ac:spMkLst>
        </pc:spChg>
        <pc:spChg chg="add">
          <ac:chgData name="kursat ymn" userId="47174fbee67923fe" providerId="LiveId" clId="{CF6A776E-1727-4748-99D1-3C691306729B}" dt="2021-12-01T20:01:15.560" v="713" actId="26606"/>
          <ac:spMkLst>
            <pc:docMk/>
            <pc:sldMk cId="1681441590" sldId="298"/>
            <ac:spMk id="26" creationId="{2E80C965-DB6D-4F81-9E9E-B027384D0BD6}"/>
          </ac:spMkLst>
        </pc:spChg>
        <pc:spChg chg="add">
          <ac:chgData name="kursat ymn" userId="47174fbee67923fe" providerId="LiveId" clId="{CF6A776E-1727-4748-99D1-3C691306729B}" dt="2021-12-01T20:01:15.560" v="713" actId="26606"/>
          <ac:spMkLst>
            <pc:docMk/>
            <pc:sldMk cId="1681441590" sldId="298"/>
            <ac:spMk id="27" creationId="{633C5E46-DAC5-4661-9C87-22B08E2A512F}"/>
          </ac:spMkLst>
        </pc:spChg>
        <pc:grpChg chg="add">
          <ac:chgData name="kursat ymn" userId="47174fbee67923fe" providerId="LiveId" clId="{CF6A776E-1727-4748-99D1-3C691306729B}" dt="2021-12-01T20:01:15.560" v="713" actId="26606"/>
          <ac:grpSpMkLst>
            <pc:docMk/>
            <pc:sldMk cId="1681441590" sldId="298"/>
            <ac:grpSpMk id="24" creationId="{DB88BD78-87E1-424D-B479-C37D8E41B12E}"/>
          </ac:grpSpMkLst>
        </pc:grpChg>
        <pc:picChg chg="ord">
          <ac:chgData name="kursat ymn" userId="47174fbee67923fe" providerId="LiveId" clId="{CF6A776E-1727-4748-99D1-3C691306729B}" dt="2021-12-01T20:01:15.560" v="713" actId="26606"/>
          <ac:picMkLst>
            <pc:docMk/>
            <pc:sldMk cId="1681441590" sldId="298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1:15.560" v="713" actId="26606"/>
          <ac:picMkLst>
            <pc:docMk/>
            <pc:sldMk cId="1681441590" sldId="298"/>
            <ac:picMk id="4" creationId="{4DDEDC79-BE14-489D-9E0B-7E2CDDE1BDB2}"/>
          </ac:picMkLst>
        </pc:picChg>
      </pc:sldChg>
      <pc:sldChg chg="addSp delSp modSp mod setBg">
        <pc:chgData name="kursat ymn" userId="47174fbee67923fe" providerId="LiveId" clId="{CF6A776E-1727-4748-99D1-3C691306729B}" dt="2021-12-01T20:01:34.513" v="719" actId="26606"/>
        <pc:sldMkLst>
          <pc:docMk/>
          <pc:sldMk cId="3403401567" sldId="299"/>
        </pc:sldMkLst>
        <pc:spChg chg="add del">
          <ac:chgData name="kursat ymn" userId="47174fbee67923fe" providerId="LiveId" clId="{CF6A776E-1727-4748-99D1-3C691306729B}" dt="2021-12-01T20:01:32.224" v="716" actId="26606"/>
          <ac:spMkLst>
            <pc:docMk/>
            <pc:sldMk cId="3403401567" sldId="299"/>
            <ac:spMk id="9" creationId="{F3060C83-F051-4F0E-ABAD-AA0DFC48B218}"/>
          </ac:spMkLst>
        </pc:spChg>
        <pc:spChg chg="add del">
          <ac:chgData name="kursat ymn" userId="47174fbee67923fe" providerId="LiveId" clId="{CF6A776E-1727-4748-99D1-3C691306729B}" dt="2021-12-01T20:01:32.224" v="716" actId="26606"/>
          <ac:spMkLst>
            <pc:docMk/>
            <pc:sldMk cId="3403401567" sldId="299"/>
            <ac:spMk id="11" creationId="{83C98ABE-055B-441F-B07E-44F97F083C39}"/>
          </ac:spMkLst>
        </pc:spChg>
        <pc:spChg chg="add del">
          <ac:chgData name="kursat ymn" userId="47174fbee67923fe" providerId="LiveId" clId="{CF6A776E-1727-4748-99D1-3C691306729B}" dt="2021-12-01T20:01:32.224" v="716" actId="26606"/>
          <ac:spMkLst>
            <pc:docMk/>
            <pc:sldMk cId="3403401567" sldId="299"/>
            <ac:spMk id="13" creationId="{29FDB030-9B49-4CED-8CCD-4D99382388AC}"/>
          </ac:spMkLst>
        </pc:spChg>
        <pc:spChg chg="add del">
          <ac:chgData name="kursat ymn" userId="47174fbee67923fe" providerId="LiveId" clId="{CF6A776E-1727-4748-99D1-3C691306729B}" dt="2021-12-01T20:01:32.224" v="716" actId="26606"/>
          <ac:spMkLst>
            <pc:docMk/>
            <pc:sldMk cId="3403401567" sldId="299"/>
            <ac:spMk id="15" creationId="{3783CA14-24A1-485C-8B30-D6A5D87987AD}"/>
          </ac:spMkLst>
        </pc:spChg>
        <pc:spChg chg="add del">
          <ac:chgData name="kursat ymn" userId="47174fbee67923fe" providerId="LiveId" clId="{CF6A776E-1727-4748-99D1-3C691306729B}" dt="2021-12-01T20:01:32.224" v="716" actId="26606"/>
          <ac:spMkLst>
            <pc:docMk/>
            <pc:sldMk cId="3403401567" sldId="299"/>
            <ac:spMk id="17" creationId="{9A97C86A-04D6-40F7-AE84-31AB43E6A846}"/>
          </ac:spMkLst>
        </pc:spChg>
        <pc:spChg chg="add del">
          <ac:chgData name="kursat ymn" userId="47174fbee67923fe" providerId="LiveId" clId="{CF6A776E-1727-4748-99D1-3C691306729B}" dt="2021-12-01T20:01:32.224" v="716" actId="26606"/>
          <ac:spMkLst>
            <pc:docMk/>
            <pc:sldMk cId="3403401567" sldId="299"/>
            <ac:spMk id="19" creationId="{FF9F2414-84E8-453E-B1F3-389FDE8192D9}"/>
          </ac:spMkLst>
        </pc:spChg>
        <pc:spChg chg="add del">
          <ac:chgData name="kursat ymn" userId="47174fbee67923fe" providerId="LiveId" clId="{CF6A776E-1727-4748-99D1-3C691306729B}" dt="2021-12-01T20:01:32.224" v="716" actId="26606"/>
          <ac:spMkLst>
            <pc:docMk/>
            <pc:sldMk cId="3403401567" sldId="299"/>
            <ac:spMk id="21" creationId="{3ECA69A1-7536-43AC-85EF-C7106179F5ED}"/>
          </ac:spMkLst>
        </pc:spChg>
        <pc:spChg chg="add del">
          <ac:chgData name="kursat ymn" userId="47174fbee67923fe" providerId="LiveId" clId="{CF6A776E-1727-4748-99D1-3C691306729B}" dt="2021-12-01T20:01:34.507" v="718" actId="26606"/>
          <ac:spMkLst>
            <pc:docMk/>
            <pc:sldMk cId="3403401567" sldId="299"/>
            <ac:spMk id="23" creationId="{AB8C311F-7253-4AED-9701-7FC0708C41C7}"/>
          </ac:spMkLst>
        </pc:spChg>
        <pc:spChg chg="add del">
          <ac:chgData name="kursat ymn" userId="47174fbee67923fe" providerId="LiveId" clId="{CF6A776E-1727-4748-99D1-3C691306729B}" dt="2021-12-01T20:01:34.507" v="718" actId="26606"/>
          <ac:spMkLst>
            <pc:docMk/>
            <pc:sldMk cId="3403401567" sldId="299"/>
            <ac:spMk id="24" creationId="{FD073016-B734-483B-8953-5BADEE145112}"/>
          </ac:spMkLst>
        </pc:spChg>
        <pc:spChg chg="add del">
          <ac:chgData name="kursat ymn" userId="47174fbee67923fe" providerId="LiveId" clId="{CF6A776E-1727-4748-99D1-3C691306729B}" dt="2021-12-01T20:01:34.507" v="718" actId="26606"/>
          <ac:spMkLst>
            <pc:docMk/>
            <pc:sldMk cId="3403401567" sldId="299"/>
            <ac:spMk id="25" creationId="{90A7EAB6-59D3-4325-8DE6-E0CA4009CE53}"/>
          </ac:spMkLst>
        </pc:spChg>
        <pc:spChg chg="add del">
          <ac:chgData name="kursat ymn" userId="47174fbee67923fe" providerId="LiveId" clId="{CF6A776E-1727-4748-99D1-3C691306729B}" dt="2021-12-01T20:01:34.507" v="718" actId="26606"/>
          <ac:spMkLst>
            <pc:docMk/>
            <pc:sldMk cId="3403401567" sldId="299"/>
            <ac:spMk id="26" creationId="{A8D57A06-A426-446D-B02C-A2DC6B62E45E}"/>
          </ac:spMkLst>
        </pc:spChg>
        <pc:spChg chg="add">
          <ac:chgData name="kursat ymn" userId="47174fbee67923fe" providerId="LiveId" clId="{CF6A776E-1727-4748-99D1-3C691306729B}" dt="2021-12-01T20:01:34.513" v="719" actId="26606"/>
          <ac:spMkLst>
            <pc:docMk/>
            <pc:sldMk cId="3403401567" sldId="299"/>
            <ac:spMk id="28" creationId="{F3060C83-F051-4F0E-ABAD-AA0DFC48B218}"/>
          </ac:spMkLst>
        </pc:spChg>
        <pc:spChg chg="add">
          <ac:chgData name="kursat ymn" userId="47174fbee67923fe" providerId="LiveId" clId="{CF6A776E-1727-4748-99D1-3C691306729B}" dt="2021-12-01T20:01:34.513" v="719" actId="26606"/>
          <ac:spMkLst>
            <pc:docMk/>
            <pc:sldMk cId="3403401567" sldId="299"/>
            <ac:spMk id="29" creationId="{83C98ABE-055B-441F-B07E-44F97F083C39}"/>
          </ac:spMkLst>
        </pc:spChg>
        <pc:spChg chg="add">
          <ac:chgData name="kursat ymn" userId="47174fbee67923fe" providerId="LiveId" clId="{CF6A776E-1727-4748-99D1-3C691306729B}" dt="2021-12-01T20:01:34.513" v="719" actId="26606"/>
          <ac:spMkLst>
            <pc:docMk/>
            <pc:sldMk cId="3403401567" sldId="299"/>
            <ac:spMk id="30" creationId="{29FDB030-9B49-4CED-8CCD-4D99382388AC}"/>
          </ac:spMkLst>
        </pc:spChg>
        <pc:spChg chg="add">
          <ac:chgData name="kursat ymn" userId="47174fbee67923fe" providerId="LiveId" clId="{CF6A776E-1727-4748-99D1-3C691306729B}" dt="2021-12-01T20:01:34.513" v="719" actId="26606"/>
          <ac:spMkLst>
            <pc:docMk/>
            <pc:sldMk cId="3403401567" sldId="299"/>
            <ac:spMk id="31" creationId="{3783CA14-24A1-485C-8B30-D6A5D87987AD}"/>
          </ac:spMkLst>
        </pc:spChg>
        <pc:spChg chg="add">
          <ac:chgData name="kursat ymn" userId="47174fbee67923fe" providerId="LiveId" clId="{CF6A776E-1727-4748-99D1-3C691306729B}" dt="2021-12-01T20:01:34.513" v="719" actId="26606"/>
          <ac:spMkLst>
            <pc:docMk/>
            <pc:sldMk cId="3403401567" sldId="299"/>
            <ac:spMk id="32" creationId="{9A97C86A-04D6-40F7-AE84-31AB43E6A846}"/>
          </ac:spMkLst>
        </pc:spChg>
        <pc:spChg chg="add">
          <ac:chgData name="kursat ymn" userId="47174fbee67923fe" providerId="LiveId" clId="{CF6A776E-1727-4748-99D1-3C691306729B}" dt="2021-12-01T20:01:34.513" v="719" actId="26606"/>
          <ac:spMkLst>
            <pc:docMk/>
            <pc:sldMk cId="3403401567" sldId="299"/>
            <ac:spMk id="33" creationId="{FF9F2414-84E8-453E-B1F3-389FDE8192D9}"/>
          </ac:spMkLst>
        </pc:spChg>
        <pc:spChg chg="add">
          <ac:chgData name="kursat ymn" userId="47174fbee67923fe" providerId="LiveId" clId="{CF6A776E-1727-4748-99D1-3C691306729B}" dt="2021-12-01T20:01:34.513" v="719" actId="26606"/>
          <ac:spMkLst>
            <pc:docMk/>
            <pc:sldMk cId="3403401567" sldId="299"/>
            <ac:spMk id="34" creationId="{3ECA69A1-7536-43AC-85EF-C7106179F5ED}"/>
          </ac:spMkLst>
        </pc:spChg>
        <pc:picChg chg="ord">
          <ac:chgData name="kursat ymn" userId="47174fbee67923fe" providerId="LiveId" clId="{CF6A776E-1727-4748-99D1-3C691306729B}" dt="2021-12-01T20:01:34.513" v="719" actId="26606"/>
          <ac:picMkLst>
            <pc:docMk/>
            <pc:sldMk cId="3403401567" sldId="299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1:34.513" v="719" actId="26606"/>
          <ac:picMkLst>
            <pc:docMk/>
            <pc:sldMk cId="3403401567" sldId="299"/>
            <ac:picMk id="4" creationId="{3DC7F830-BA13-4381-A312-BC177925585E}"/>
          </ac:picMkLst>
        </pc:picChg>
      </pc:sldChg>
      <pc:sldChg chg="addSp modSp mod setBg">
        <pc:chgData name="kursat ymn" userId="47174fbee67923fe" providerId="LiveId" clId="{CF6A776E-1727-4748-99D1-3C691306729B}" dt="2021-12-01T20:01:48.141" v="721" actId="26606"/>
        <pc:sldMkLst>
          <pc:docMk/>
          <pc:sldMk cId="713521153" sldId="300"/>
        </pc:sldMkLst>
        <pc:spChg chg="add">
          <ac:chgData name="kursat ymn" userId="47174fbee67923fe" providerId="LiveId" clId="{CF6A776E-1727-4748-99D1-3C691306729B}" dt="2021-12-01T20:01:48.141" v="721" actId="26606"/>
          <ac:spMkLst>
            <pc:docMk/>
            <pc:sldMk cId="713521153" sldId="300"/>
            <ac:spMk id="9" creationId="{86FF76B9-219D-4469-AF87-0236D29032F1}"/>
          </ac:spMkLst>
        </pc:spChg>
        <pc:spChg chg="add">
          <ac:chgData name="kursat ymn" userId="47174fbee67923fe" providerId="LiveId" clId="{CF6A776E-1727-4748-99D1-3C691306729B}" dt="2021-12-01T20:01:48.141" v="721" actId="26606"/>
          <ac:spMkLst>
            <pc:docMk/>
            <pc:sldMk cId="713521153" sldId="300"/>
            <ac:spMk id="15" creationId="{2E80C965-DB6D-4F81-9E9E-B027384D0BD6}"/>
          </ac:spMkLst>
        </pc:spChg>
        <pc:spChg chg="add">
          <ac:chgData name="kursat ymn" userId="47174fbee67923fe" providerId="LiveId" clId="{CF6A776E-1727-4748-99D1-3C691306729B}" dt="2021-12-01T20:01:48.141" v="721" actId="26606"/>
          <ac:spMkLst>
            <pc:docMk/>
            <pc:sldMk cId="713521153" sldId="300"/>
            <ac:spMk id="17" creationId="{633C5E46-DAC5-4661-9C87-22B08E2A512F}"/>
          </ac:spMkLst>
        </pc:spChg>
        <pc:grpChg chg="add">
          <ac:chgData name="kursat ymn" userId="47174fbee67923fe" providerId="LiveId" clId="{CF6A776E-1727-4748-99D1-3C691306729B}" dt="2021-12-01T20:01:48.141" v="721" actId="26606"/>
          <ac:grpSpMkLst>
            <pc:docMk/>
            <pc:sldMk cId="713521153" sldId="300"/>
            <ac:grpSpMk id="11" creationId="{DB88BD78-87E1-424D-B479-C37D8E41B12E}"/>
          </ac:grpSpMkLst>
        </pc:grpChg>
        <pc:picChg chg="ord">
          <ac:chgData name="kursat ymn" userId="47174fbee67923fe" providerId="LiveId" clId="{CF6A776E-1727-4748-99D1-3C691306729B}" dt="2021-12-01T20:01:48.141" v="721" actId="26606"/>
          <ac:picMkLst>
            <pc:docMk/>
            <pc:sldMk cId="713521153" sldId="300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1:48.141" v="721" actId="26606"/>
          <ac:picMkLst>
            <pc:docMk/>
            <pc:sldMk cId="713521153" sldId="300"/>
            <ac:picMk id="4" creationId="{C3991143-AD2B-4BE7-88E4-D20378A65434}"/>
          </ac:picMkLst>
        </pc:picChg>
      </pc:sldChg>
      <pc:sldChg chg="addSp delSp modSp mod setBg">
        <pc:chgData name="kursat ymn" userId="47174fbee67923fe" providerId="LiveId" clId="{CF6A776E-1727-4748-99D1-3C691306729B}" dt="2021-12-01T20:02:05.316" v="725" actId="26606"/>
        <pc:sldMkLst>
          <pc:docMk/>
          <pc:sldMk cId="968847337" sldId="301"/>
        </pc:sldMkLst>
        <pc:spChg chg="add del">
          <ac:chgData name="kursat ymn" userId="47174fbee67923fe" providerId="LiveId" clId="{CF6A776E-1727-4748-99D1-3C691306729B}" dt="2021-12-01T20:02:05.306" v="724" actId="26606"/>
          <ac:spMkLst>
            <pc:docMk/>
            <pc:sldMk cId="968847337" sldId="301"/>
            <ac:spMk id="9" creationId="{F3060C83-F051-4F0E-ABAD-AA0DFC48B218}"/>
          </ac:spMkLst>
        </pc:spChg>
        <pc:spChg chg="add del">
          <ac:chgData name="kursat ymn" userId="47174fbee67923fe" providerId="LiveId" clId="{CF6A776E-1727-4748-99D1-3C691306729B}" dt="2021-12-01T20:02:05.306" v="724" actId="26606"/>
          <ac:spMkLst>
            <pc:docMk/>
            <pc:sldMk cId="968847337" sldId="301"/>
            <ac:spMk id="11" creationId="{83C98ABE-055B-441F-B07E-44F97F083C39}"/>
          </ac:spMkLst>
        </pc:spChg>
        <pc:spChg chg="add del">
          <ac:chgData name="kursat ymn" userId="47174fbee67923fe" providerId="LiveId" clId="{CF6A776E-1727-4748-99D1-3C691306729B}" dt="2021-12-01T20:02:05.306" v="724" actId="26606"/>
          <ac:spMkLst>
            <pc:docMk/>
            <pc:sldMk cId="968847337" sldId="301"/>
            <ac:spMk id="13" creationId="{29FDB030-9B49-4CED-8CCD-4D99382388AC}"/>
          </ac:spMkLst>
        </pc:spChg>
        <pc:spChg chg="add del">
          <ac:chgData name="kursat ymn" userId="47174fbee67923fe" providerId="LiveId" clId="{CF6A776E-1727-4748-99D1-3C691306729B}" dt="2021-12-01T20:02:05.306" v="724" actId="26606"/>
          <ac:spMkLst>
            <pc:docMk/>
            <pc:sldMk cId="968847337" sldId="301"/>
            <ac:spMk id="15" creationId="{3783CA14-24A1-485C-8B30-D6A5D87987AD}"/>
          </ac:spMkLst>
        </pc:spChg>
        <pc:spChg chg="add del">
          <ac:chgData name="kursat ymn" userId="47174fbee67923fe" providerId="LiveId" clId="{CF6A776E-1727-4748-99D1-3C691306729B}" dt="2021-12-01T20:02:05.306" v="724" actId="26606"/>
          <ac:spMkLst>
            <pc:docMk/>
            <pc:sldMk cId="968847337" sldId="301"/>
            <ac:spMk id="17" creationId="{9A97C86A-04D6-40F7-AE84-31AB43E6A846}"/>
          </ac:spMkLst>
        </pc:spChg>
        <pc:spChg chg="add del">
          <ac:chgData name="kursat ymn" userId="47174fbee67923fe" providerId="LiveId" clId="{CF6A776E-1727-4748-99D1-3C691306729B}" dt="2021-12-01T20:02:05.306" v="724" actId="26606"/>
          <ac:spMkLst>
            <pc:docMk/>
            <pc:sldMk cId="968847337" sldId="301"/>
            <ac:spMk id="19" creationId="{FF9F2414-84E8-453E-B1F3-389FDE8192D9}"/>
          </ac:spMkLst>
        </pc:spChg>
        <pc:spChg chg="add del">
          <ac:chgData name="kursat ymn" userId="47174fbee67923fe" providerId="LiveId" clId="{CF6A776E-1727-4748-99D1-3C691306729B}" dt="2021-12-01T20:02:05.306" v="724" actId="26606"/>
          <ac:spMkLst>
            <pc:docMk/>
            <pc:sldMk cId="968847337" sldId="301"/>
            <ac:spMk id="21" creationId="{3ECA69A1-7536-43AC-85EF-C7106179F5ED}"/>
          </ac:spMkLst>
        </pc:spChg>
        <pc:spChg chg="add">
          <ac:chgData name="kursat ymn" userId="47174fbee67923fe" providerId="LiveId" clId="{CF6A776E-1727-4748-99D1-3C691306729B}" dt="2021-12-01T20:02:05.316" v="725" actId="26606"/>
          <ac:spMkLst>
            <pc:docMk/>
            <pc:sldMk cId="968847337" sldId="301"/>
            <ac:spMk id="23" creationId="{86FF76B9-219D-4469-AF87-0236D29032F1}"/>
          </ac:spMkLst>
        </pc:spChg>
        <pc:spChg chg="add">
          <ac:chgData name="kursat ymn" userId="47174fbee67923fe" providerId="LiveId" clId="{CF6A776E-1727-4748-99D1-3C691306729B}" dt="2021-12-01T20:02:05.316" v="725" actId="26606"/>
          <ac:spMkLst>
            <pc:docMk/>
            <pc:sldMk cId="968847337" sldId="301"/>
            <ac:spMk id="26" creationId="{2E80C965-DB6D-4F81-9E9E-B027384D0BD6}"/>
          </ac:spMkLst>
        </pc:spChg>
        <pc:spChg chg="add">
          <ac:chgData name="kursat ymn" userId="47174fbee67923fe" providerId="LiveId" clId="{CF6A776E-1727-4748-99D1-3C691306729B}" dt="2021-12-01T20:02:05.316" v="725" actId="26606"/>
          <ac:spMkLst>
            <pc:docMk/>
            <pc:sldMk cId="968847337" sldId="301"/>
            <ac:spMk id="27" creationId="{633C5E46-DAC5-4661-9C87-22B08E2A512F}"/>
          </ac:spMkLst>
        </pc:spChg>
        <pc:grpChg chg="add">
          <ac:chgData name="kursat ymn" userId="47174fbee67923fe" providerId="LiveId" clId="{CF6A776E-1727-4748-99D1-3C691306729B}" dt="2021-12-01T20:02:05.316" v="725" actId="26606"/>
          <ac:grpSpMkLst>
            <pc:docMk/>
            <pc:sldMk cId="968847337" sldId="301"/>
            <ac:grpSpMk id="24" creationId="{DB88BD78-87E1-424D-B479-C37D8E41B12E}"/>
          </ac:grpSpMkLst>
        </pc:grpChg>
        <pc:picChg chg="ord">
          <ac:chgData name="kursat ymn" userId="47174fbee67923fe" providerId="LiveId" clId="{CF6A776E-1727-4748-99D1-3C691306729B}" dt="2021-12-01T20:02:05.316" v="725" actId="26606"/>
          <ac:picMkLst>
            <pc:docMk/>
            <pc:sldMk cId="968847337" sldId="301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2:05.316" v="725" actId="26606"/>
          <ac:picMkLst>
            <pc:docMk/>
            <pc:sldMk cId="968847337" sldId="301"/>
            <ac:picMk id="4" creationId="{4B0DCEE8-6FE5-4D5E-951F-A9C47998150B}"/>
          </ac:picMkLst>
        </pc:picChg>
      </pc:sldChg>
      <pc:sldChg chg="addSp modSp mod setBg">
        <pc:chgData name="kursat ymn" userId="47174fbee67923fe" providerId="LiveId" clId="{CF6A776E-1727-4748-99D1-3C691306729B}" dt="2021-12-01T20:00:56.038" v="709" actId="26606"/>
        <pc:sldMkLst>
          <pc:docMk/>
          <pc:sldMk cId="3944516291" sldId="318"/>
        </pc:sldMkLst>
        <pc:spChg chg="add">
          <ac:chgData name="kursat ymn" userId="47174fbee67923fe" providerId="LiveId" clId="{CF6A776E-1727-4748-99D1-3C691306729B}" dt="2021-12-01T20:00:56.038" v="709" actId="26606"/>
          <ac:spMkLst>
            <pc:docMk/>
            <pc:sldMk cId="3944516291" sldId="318"/>
            <ac:spMk id="9" creationId="{F3060C83-F051-4F0E-ABAD-AA0DFC48B218}"/>
          </ac:spMkLst>
        </pc:spChg>
        <pc:spChg chg="add">
          <ac:chgData name="kursat ymn" userId="47174fbee67923fe" providerId="LiveId" clId="{CF6A776E-1727-4748-99D1-3C691306729B}" dt="2021-12-01T20:00:56.038" v="709" actId="26606"/>
          <ac:spMkLst>
            <pc:docMk/>
            <pc:sldMk cId="3944516291" sldId="318"/>
            <ac:spMk id="11" creationId="{83C98ABE-055B-441F-B07E-44F97F083C39}"/>
          </ac:spMkLst>
        </pc:spChg>
        <pc:spChg chg="add">
          <ac:chgData name="kursat ymn" userId="47174fbee67923fe" providerId="LiveId" clId="{CF6A776E-1727-4748-99D1-3C691306729B}" dt="2021-12-01T20:00:56.038" v="709" actId="26606"/>
          <ac:spMkLst>
            <pc:docMk/>
            <pc:sldMk cId="3944516291" sldId="318"/>
            <ac:spMk id="13" creationId="{29FDB030-9B49-4CED-8CCD-4D99382388AC}"/>
          </ac:spMkLst>
        </pc:spChg>
        <pc:spChg chg="add">
          <ac:chgData name="kursat ymn" userId="47174fbee67923fe" providerId="LiveId" clId="{CF6A776E-1727-4748-99D1-3C691306729B}" dt="2021-12-01T20:00:56.038" v="709" actId="26606"/>
          <ac:spMkLst>
            <pc:docMk/>
            <pc:sldMk cId="3944516291" sldId="318"/>
            <ac:spMk id="15" creationId="{3783CA14-24A1-485C-8B30-D6A5D87987AD}"/>
          </ac:spMkLst>
        </pc:spChg>
        <pc:spChg chg="add">
          <ac:chgData name="kursat ymn" userId="47174fbee67923fe" providerId="LiveId" clId="{CF6A776E-1727-4748-99D1-3C691306729B}" dt="2021-12-01T20:00:56.038" v="709" actId="26606"/>
          <ac:spMkLst>
            <pc:docMk/>
            <pc:sldMk cId="3944516291" sldId="318"/>
            <ac:spMk id="17" creationId="{9A97C86A-04D6-40F7-AE84-31AB43E6A846}"/>
          </ac:spMkLst>
        </pc:spChg>
        <pc:spChg chg="add">
          <ac:chgData name="kursat ymn" userId="47174fbee67923fe" providerId="LiveId" clId="{CF6A776E-1727-4748-99D1-3C691306729B}" dt="2021-12-01T20:00:56.038" v="709" actId="26606"/>
          <ac:spMkLst>
            <pc:docMk/>
            <pc:sldMk cId="3944516291" sldId="318"/>
            <ac:spMk id="19" creationId="{FF9F2414-84E8-453E-B1F3-389FDE8192D9}"/>
          </ac:spMkLst>
        </pc:spChg>
        <pc:spChg chg="add">
          <ac:chgData name="kursat ymn" userId="47174fbee67923fe" providerId="LiveId" clId="{CF6A776E-1727-4748-99D1-3C691306729B}" dt="2021-12-01T20:00:56.038" v="709" actId="26606"/>
          <ac:spMkLst>
            <pc:docMk/>
            <pc:sldMk cId="3944516291" sldId="318"/>
            <ac:spMk id="21" creationId="{3ECA69A1-7536-43AC-85EF-C7106179F5ED}"/>
          </ac:spMkLst>
        </pc:spChg>
        <pc:picChg chg="ord">
          <ac:chgData name="kursat ymn" userId="47174fbee67923fe" providerId="LiveId" clId="{CF6A776E-1727-4748-99D1-3C691306729B}" dt="2021-12-01T20:00:56.038" v="709" actId="26606"/>
          <ac:picMkLst>
            <pc:docMk/>
            <pc:sldMk cId="3944516291" sldId="318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0:56.038" v="709" actId="26606"/>
          <ac:picMkLst>
            <pc:docMk/>
            <pc:sldMk cId="3944516291" sldId="318"/>
            <ac:picMk id="4" creationId="{C3214AC6-2931-4757-BA9E-F5EC342F6B71}"/>
          </ac:picMkLst>
        </pc:picChg>
      </pc:sldChg>
      <pc:sldChg chg="modSp add mod">
        <pc:chgData name="kursat ymn" userId="47174fbee67923fe" providerId="LiveId" clId="{CF6A776E-1727-4748-99D1-3C691306729B}" dt="2021-12-01T19:56:06.933" v="591" actId="20577"/>
        <pc:sldMkLst>
          <pc:docMk/>
          <pc:sldMk cId="2119932546" sldId="335"/>
        </pc:sldMkLst>
        <pc:spChg chg="mod">
          <ac:chgData name="kursat ymn" userId="47174fbee67923fe" providerId="LiveId" clId="{CF6A776E-1727-4748-99D1-3C691306729B}" dt="2021-12-01T19:56:06.933" v="591" actId="20577"/>
          <ac:spMkLst>
            <pc:docMk/>
            <pc:sldMk cId="2119932546" sldId="335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6:03.502" v="589" actId="20577"/>
        <pc:sldMkLst>
          <pc:docMk/>
          <pc:sldMk cId="2802038587" sldId="336"/>
        </pc:sldMkLst>
        <pc:spChg chg="mod">
          <ac:chgData name="kursat ymn" userId="47174fbee67923fe" providerId="LiveId" clId="{CF6A776E-1727-4748-99D1-3C691306729B}" dt="2021-12-01T19:56:03.502" v="589" actId="20577"/>
          <ac:spMkLst>
            <pc:docMk/>
            <pc:sldMk cId="2802038587" sldId="336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5:58.272" v="587" actId="20577"/>
        <pc:sldMkLst>
          <pc:docMk/>
          <pc:sldMk cId="30840468" sldId="337"/>
        </pc:sldMkLst>
        <pc:spChg chg="mod">
          <ac:chgData name="kursat ymn" userId="47174fbee67923fe" providerId="LiveId" clId="{CF6A776E-1727-4748-99D1-3C691306729B}" dt="2021-12-01T19:55:58.272" v="587" actId="20577"/>
          <ac:spMkLst>
            <pc:docMk/>
            <pc:sldMk cId="30840468" sldId="337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5:54.740" v="585" actId="20577"/>
        <pc:sldMkLst>
          <pc:docMk/>
          <pc:sldMk cId="3300094583" sldId="338"/>
        </pc:sldMkLst>
        <pc:spChg chg="mod">
          <ac:chgData name="kursat ymn" userId="47174fbee67923fe" providerId="LiveId" clId="{CF6A776E-1727-4748-99D1-3C691306729B}" dt="2021-12-01T19:55:54.740" v="585" actId="20577"/>
          <ac:spMkLst>
            <pc:docMk/>
            <pc:sldMk cId="3300094583" sldId="338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5:50.626" v="583" actId="20577"/>
        <pc:sldMkLst>
          <pc:docMk/>
          <pc:sldMk cId="1768010668" sldId="339"/>
        </pc:sldMkLst>
        <pc:spChg chg="mod">
          <ac:chgData name="kursat ymn" userId="47174fbee67923fe" providerId="LiveId" clId="{CF6A776E-1727-4748-99D1-3C691306729B}" dt="2021-12-01T19:55:50.626" v="583" actId="20577"/>
          <ac:spMkLst>
            <pc:docMk/>
            <pc:sldMk cId="1768010668" sldId="339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5:45.884" v="581" actId="20577"/>
        <pc:sldMkLst>
          <pc:docMk/>
          <pc:sldMk cId="861817398" sldId="340"/>
        </pc:sldMkLst>
        <pc:spChg chg="mod">
          <ac:chgData name="kursat ymn" userId="47174fbee67923fe" providerId="LiveId" clId="{CF6A776E-1727-4748-99D1-3C691306729B}" dt="2021-12-01T19:55:45.884" v="581" actId="20577"/>
          <ac:spMkLst>
            <pc:docMk/>
            <pc:sldMk cId="861817398" sldId="340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7:12.599" v="659" actId="20577"/>
        <pc:sldMkLst>
          <pc:docMk/>
          <pc:sldMk cId="1767906514" sldId="341"/>
        </pc:sldMkLst>
        <pc:spChg chg="mod">
          <ac:chgData name="kursat ymn" userId="47174fbee67923fe" providerId="LiveId" clId="{CF6A776E-1727-4748-99D1-3C691306729B}" dt="2021-12-01T19:57:12.599" v="659" actId="20577"/>
          <ac:spMkLst>
            <pc:docMk/>
            <pc:sldMk cId="1767906514" sldId="341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7:28.094" v="669" actId="20577"/>
        <pc:sldMkLst>
          <pc:docMk/>
          <pc:sldMk cId="2594705972" sldId="342"/>
        </pc:sldMkLst>
        <pc:spChg chg="mod">
          <ac:chgData name="kursat ymn" userId="47174fbee67923fe" providerId="LiveId" clId="{CF6A776E-1727-4748-99D1-3C691306729B}" dt="2021-12-01T19:57:28.094" v="669" actId="20577"/>
          <ac:spMkLst>
            <pc:docMk/>
            <pc:sldMk cId="2594705972" sldId="342"/>
            <ac:spMk id="6" creationId="{4A7768B9-4AB9-4CF3-926D-CF91952F68F2}"/>
          </ac:spMkLst>
        </pc:spChg>
      </pc:sldChg>
      <pc:sldChg chg="add">
        <pc:chgData name="kursat ymn" userId="47174fbee67923fe" providerId="LiveId" clId="{CF6A776E-1727-4748-99D1-3C691306729B}" dt="2021-12-01T19:57:03.049" v="636"/>
        <pc:sldMkLst>
          <pc:docMk/>
          <pc:sldMk cId="1028508962" sldId="343"/>
        </pc:sldMkLst>
      </pc:sldChg>
      <pc:sldChg chg="modSp add mod">
        <pc:chgData name="kursat ymn" userId="47174fbee67923fe" providerId="LiveId" clId="{CF6A776E-1727-4748-99D1-3C691306729B}" dt="2021-12-01T19:57:39.488" v="686" actId="20577"/>
        <pc:sldMkLst>
          <pc:docMk/>
          <pc:sldMk cId="2254589793" sldId="344"/>
        </pc:sldMkLst>
        <pc:spChg chg="mod">
          <ac:chgData name="kursat ymn" userId="47174fbee67923fe" providerId="LiveId" clId="{CF6A776E-1727-4748-99D1-3C691306729B}" dt="2021-12-01T19:57:39.488" v="686" actId="20577"/>
          <ac:spMkLst>
            <pc:docMk/>
            <pc:sldMk cId="2254589793" sldId="344"/>
            <ac:spMk id="6" creationId="{4A7768B9-4AB9-4CF3-926D-CF91952F68F2}"/>
          </ac:spMkLst>
        </pc:spChg>
      </pc:sldChg>
      <pc:sldChg chg="modSp add mod">
        <pc:chgData name="kursat ymn" userId="47174fbee67923fe" providerId="LiveId" clId="{CF6A776E-1727-4748-99D1-3C691306729B}" dt="2021-12-01T19:59:58.228" v="707" actId="1076"/>
        <pc:sldMkLst>
          <pc:docMk/>
          <pc:sldMk cId="3285040569" sldId="345"/>
        </pc:sldMkLst>
        <pc:spChg chg="mod">
          <ac:chgData name="kursat ymn" userId="47174fbee67923fe" providerId="LiveId" clId="{CF6A776E-1727-4748-99D1-3C691306729B}" dt="2021-12-01T19:59:32.949" v="695" actId="20577"/>
          <ac:spMkLst>
            <pc:docMk/>
            <pc:sldMk cId="3285040569" sldId="345"/>
            <ac:spMk id="6" creationId="{4A7768B9-4AB9-4CF3-926D-CF91952F68F2}"/>
          </ac:spMkLst>
        </pc:spChg>
        <pc:spChg chg="mod">
          <ac:chgData name="kursat ymn" userId="47174fbee67923fe" providerId="LiveId" clId="{CF6A776E-1727-4748-99D1-3C691306729B}" dt="2021-12-01T19:59:58.228" v="707" actId="1076"/>
          <ac:spMkLst>
            <pc:docMk/>
            <pc:sldMk cId="3285040569" sldId="345"/>
            <ac:spMk id="31" creationId="{D46BDA7A-E8F3-4D60-8E29-0302413A405C}"/>
          </ac:spMkLst>
        </pc:spChg>
        <pc:spChg chg="mod">
          <ac:chgData name="kursat ymn" userId="47174fbee67923fe" providerId="LiveId" clId="{CF6A776E-1727-4748-99D1-3C691306729B}" dt="2021-12-01T19:59:46.745" v="701" actId="20577"/>
          <ac:spMkLst>
            <pc:docMk/>
            <pc:sldMk cId="3285040569" sldId="345"/>
            <ac:spMk id="47" creationId="{FBBC421E-552D-4A38-BDFD-DF5186E5E4E4}"/>
          </ac:spMkLst>
        </pc:spChg>
      </pc:sldChg>
      <pc:sldChg chg="addSp delSp modSp add mod setBg delDesignElem">
        <pc:chgData name="kursat ymn" userId="47174fbee67923fe" providerId="LiveId" clId="{CF6A776E-1727-4748-99D1-3C691306729B}" dt="2021-12-01T20:02:24.156" v="734" actId="26606"/>
        <pc:sldMkLst>
          <pc:docMk/>
          <pc:sldMk cId="3803639871" sldId="346"/>
        </pc:sldMkLst>
        <pc:spChg chg="add">
          <ac:chgData name="kursat ymn" userId="47174fbee67923fe" providerId="LiveId" clId="{CF6A776E-1727-4748-99D1-3C691306729B}" dt="2021-12-01T20:02:24.156" v="734" actId="26606"/>
          <ac:spMkLst>
            <pc:docMk/>
            <pc:sldMk cId="3803639871" sldId="346"/>
            <ac:spMk id="10" creationId="{F3060C83-F051-4F0E-ABAD-AA0DFC48B218}"/>
          </ac:spMkLst>
        </pc:spChg>
        <pc:spChg chg="add">
          <ac:chgData name="kursat ymn" userId="47174fbee67923fe" providerId="LiveId" clId="{CF6A776E-1727-4748-99D1-3C691306729B}" dt="2021-12-01T20:02:24.156" v="734" actId="26606"/>
          <ac:spMkLst>
            <pc:docMk/>
            <pc:sldMk cId="3803639871" sldId="346"/>
            <ac:spMk id="12" creationId="{83C98ABE-055B-441F-B07E-44F97F083C39}"/>
          </ac:spMkLst>
        </pc:spChg>
        <pc:spChg chg="add">
          <ac:chgData name="kursat ymn" userId="47174fbee67923fe" providerId="LiveId" clId="{CF6A776E-1727-4748-99D1-3C691306729B}" dt="2021-12-01T20:02:24.156" v="734" actId="26606"/>
          <ac:spMkLst>
            <pc:docMk/>
            <pc:sldMk cId="3803639871" sldId="346"/>
            <ac:spMk id="14" creationId="{29FDB030-9B49-4CED-8CCD-4D99382388AC}"/>
          </ac:spMkLst>
        </pc:spChg>
        <pc:spChg chg="add">
          <ac:chgData name="kursat ymn" userId="47174fbee67923fe" providerId="LiveId" clId="{CF6A776E-1727-4748-99D1-3C691306729B}" dt="2021-12-01T20:02:24.156" v="734" actId="26606"/>
          <ac:spMkLst>
            <pc:docMk/>
            <pc:sldMk cId="3803639871" sldId="346"/>
            <ac:spMk id="16" creationId="{3783CA14-24A1-485C-8B30-D6A5D87987AD}"/>
          </ac:spMkLst>
        </pc:spChg>
        <pc:spChg chg="add">
          <ac:chgData name="kursat ymn" userId="47174fbee67923fe" providerId="LiveId" clId="{CF6A776E-1727-4748-99D1-3C691306729B}" dt="2021-12-01T20:02:24.156" v="734" actId="26606"/>
          <ac:spMkLst>
            <pc:docMk/>
            <pc:sldMk cId="3803639871" sldId="346"/>
            <ac:spMk id="18" creationId="{9A97C86A-04D6-40F7-AE84-31AB43E6A846}"/>
          </ac:spMkLst>
        </pc:spChg>
        <pc:spChg chg="add">
          <ac:chgData name="kursat ymn" userId="47174fbee67923fe" providerId="LiveId" clId="{CF6A776E-1727-4748-99D1-3C691306729B}" dt="2021-12-01T20:02:24.156" v="734" actId="26606"/>
          <ac:spMkLst>
            <pc:docMk/>
            <pc:sldMk cId="3803639871" sldId="346"/>
            <ac:spMk id="20" creationId="{FF9F2414-84E8-453E-B1F3-389FDE8192D9}"/>
          </ac:spMkLst>
        </pc:spChg>
        <pc:spChg chg="add">
          <ac:chgData name="kursat ymn" userId="47174fbee67923fe" providerId="LiveId" clId="{CF6A776E-1727-4748-99D1-3C691306729B}" dt="2021-12-01T20:02:24.156" v="734" actId="26606"/>
          <ac:spMkLst>
            <pc:docMk/>
            <pc:sldMk cId="3803639871" sldId="346"/>
            <ac:spMk id="22" creationId="{3ECA69A1-7536-43AC-85EF-C7106179F5ED}"/>
          </ac:spMkLst>
        </pc:spChg>
        <pc:spChg chg="del">
          <ac:chgData name="kursat ymn" userId="47174fbee67923fe" providerId="LiveId" clId="{CF6A776E-1727-4748-99D1-3C691306729B}" dt="2021-12-01T20:02:07.456" v="727"/>
          <ac:spMkLst>
            <pc:docMk/>
            <pc:sldMk cId="3803639871" sldId="346"/>
            <ac:spMk id="23" creationId="{86FF76B9-219D-4469-AF87-0236D29032F1}"/>
          </ac:spMkLst>
        </pc:spChg>
        <pc:spChg chg="del">
          <ac:chgData name="kursat ymn" userId="47174fbee67923fe" providerId="LiveId" clId="{CF6A776E-1727-4748-99D1-3C691306729B}" dt="2021-12-01T20:02:07.456" v="727"/>
          <ac:spMkLst>
            <pc:docMk/>
            <pc:sldMk cId="3803639871" sldId="346"/>
            <ac:spMk id="26" creationId="{2E80C965-DB6D-4F81-9E9E-B027384D0BD6}"/>
          </ac:spMkLst>
        </pc:spChg>
        <pc:spChg chg="del">
          <ac:chgData name="kursat ymn" userId="47174fbee67923fe" providerId="LiveId" clId="{CF6A776E-1727-4748-99D1-3C691306729B}" dt="2021-12-01T20:02:07.456" v="727"/>
          <ac:spMkLst>
            <pc:docMk/>
            <pc:sldMk cId="3803639871" sldId="346"/>
            <ac:spMk id="27" creationId="{633C5E46-DAC5-4661-9C87-22B08E2A512F}"/>
          </ac:spMkLst>
        </pc:spChg>
        <pc:grpChg chg="del">
          <ac:chgData name="kursat ymn" userId="47174fbee67923fe" providerId="LiveId" clId="{CF6A776E-1727-4748-99D1-3C691306729B}" dt="2021-12-01T20:02:07.456" v="727"/>
          <ac:grpSpMkLst>
            <pc:docMk/>
            <pc:sldMk cId="3803639871" sldId="346"/>
            <ac:grpSpMk id="24" creationId="{DB88BD78-87E1-424D-B479-C37D8E41B12E}"/>
          </ac:grpSpMkLst>
        </pc:grpChg>
        <pc:picChg chg="ord">
          <ac:chgData name="kursat ymn" userId="47174fbee67923fe" providerId="LiveId" clId="{CF6A776E-1727-4748-99D1-3C691306729B}" dt="2021-12-01T20:02:24.156" v="734" actId="26606"/>
          <ac:picMkLst>
            <pc:docMk/>
            <pc:sldMk cId="3803639871" sldId="346"/>
            <ac:picMk id="2" creationId="{65E373CA-0280-4820-8EE5-B81CA340A607}"/>
          </ac:picMkLst>
        </pc:picChg>
        <pc:picChg chg="del">
          <ac:chgData name="kursat ymn" userId="47174fbee67923fe" providerId="LiveId" clId="{CF6A776E-1727-4748-99D1-3C691306729B}" dt="2021-12-01T20:02:09.202" v="728" actId="478"/>
          <ac:picMkLst>
            <pc:docMk/>
            <pc:sldMk cId="3803639871" sldId="346"/>
            <ac:picMk id="4" creationId="{4B0DCEE8-6FE5-4D5E-951F-A9C47998150B}"/>
          </ac:picMkLst>
        </pc:picChg>
        <pc:picChg chg="add mod">
          <ac:chgData name="kursat ymn" userId="47174fbee67923fe" providerId="LiveId" clId="{CF6A776E-1727-4748-99D1-3C691306729B}" dt="2021-12-01T20:02:24.156" v="734" actId="26606"/>
          <ac:picMkLst>
            <pc:docMk/>
            <pc:sldMk cId="3803639871" sldId="346"/>
            <ac:picMk id="5" creationId="{60CD3F78-08AD-4F55-AB86-8D9227EB12E5}"/>
          </ac:picMkLst>
        </pc:picChg>
      </pc:sldChg>
      <pc:sldChg chg="addSp modSp add mod setBg">
        <pc:chgData name="kursat ymn" userId="47174fbee67923fe" providerId="LiveId" clId="{CF6A776E-1727-4748-99D1-3C691306729B}" dt="2021-12-01T20:02:35.972" v="736" actId="26606"/>
        <pc:sldMkLst>
          <pc:docMk/>
          <pc:sldMk cId="4280078301" sldId="347"/>
        </pc:sldMkLst>
        <pc:spChg chg="add">
          <ac:chgData name="kursat ymn" userId="47174fbee67923fe" providerId="LiveId" clId="{CF6A776E-1727-4748-99D1-3C691306729B}" dt="2021-12-01T20:02:35.972" v="736" actId="26606"/>
          <ac:spMkLst>
            <pc:docMk/>
            <pc:sldMk cId="4280078301" sldId="347"/>
            <ac:spMk id="9" creationId="{F3060C83-F051-4F0E-ABAD-AA0DFC48B218}"/>
          </ac:spMkLst>
        </pc:spChg>
        <pc:spChg chg="add">
          <ac:chgData name="kursat ymn" userId="47174fbee67923fe" providerId="LiveId" clId="{CF6A776E-1727-4748-99D1-3C691306729B}" dt="2021-12-01T20:02:35.972" v="736" actId="26606"/>
          <ac:spMkLst>
            <pc:docMk/>
            <pc:sldMk cId="4280078301" sldId="347"/>
            <ac:spMk id="11" creationId="{83C98ABE-055B-441F-B07E-44F97F083C39}"/>
          </ac:spMkLst>
        </pc:spChg>
        <pc:spChg chg="add">
          <ac:chgData name="kursat ymn" userId="47174fbee67923fe" providerId="LiveId" clId="{CF6A776E-1727-4748-99D1-3C691306729B}" dt="2021-12-01T20:02:35.972" v="736" actId="26606"/>
          <ac:spMkLst>
            <pc:docMk/>
            <pc:sldMk cId="4280078301" sldId="347"/>
            <ac:spMk id="13" creationId="{29FDB030-9B49-4CED-8CCD-4D99382388AC}"/>
          </ac:spMkLst>
        </pc:spChg>
        <pc:spChg chg="add">
          <ac:chgData name="kursat ymn" userId="47174fbee67923fe" providerId="LiveId" clId="{CF6A776E-1727-4748-99D1-3C691306729B}" dt="2021-12-01T20:02:35.972" v="736" actId="26606"/>
          <ac:spMkLst>
            <pc:docMk/>
            <pc:sldMk cId="4280078301" sldId="347"/>
            <ac:spMk id="15" creationId="{3783CA14-24A1-485C-8B30-D6A5D87987AD}"/>
          </ac:spMkLst>
        </pc:spChg>
        <pc:spChg chg="add">
          <ac:chgData name="kursat ymn" userId="47174fbee67923fe" providerId="LiveId" clId="{CF6A776E-1727-4748-99D1-3C691306729B}" dt="2021-12-01T20:02:35.972" v="736" actId="26606"/>
          <ac:spMkLst>
            <pc:docMk/>
            <pc:sldMk cId="4280078301" sldId="347"/>
            <ac:spMk id="17" creationId="{9A97C86A-04D6-40F7-AE84-31AB43E6A846}"/>
          </ac:spMkLst>
        </pc:spChg>
        <pc:spChg chg="add">
          <ac:chgData name="kursat ymn" userId="47174fbee67923fe" providerId="LiveId" clId="{CF6A776E-1727-4748-99D1-3C691306729B}" dt="2021-12-01T20:02:35.972" v="736" actId="26606"/>
          <ac:spMkLst>
            <pc:docMk/>
            <pc:sldMk cId="4280078301" sldId="347"/>
            <ac:spMk id="19" creationId="{FF9F2414-84E8-453E-B1F3-389FDE8192D9}"/>
          </ac:spMkLst>
        </pc:spChg>
        <pc:spChg chg="add">
          <ac:chgData name="kursat ymn" userId="47174fbee67923fe" providerId="LiveId" clId="{CF6A776E-1727-4748-99D1-3C691306729B}" dt="2021-12-01T20:02:35.972" v="736" actId="26606"/>
          <ac:spMkLst>
            <pc:docMk/>
            <pc:sldMk cId="4280078301" sldId="347"/>
            <ac:spMk id="21" creationId="{3ECA69A1-7536-43AC-85EF-C7106179F5ED}"/>
          </ac:spMkLst>
        </pc:spChg>
        <pc:picChg chg="ord">
          <ac:chgData name="kursat ymn" userId="47174fbee67923fe" providerId="LiveId" clId="{CF6A776E-1727-4748-99D1-3C691306729B}" dt="2021-12-01T20:02:35.972" v="736" actId="26606"/>
          <ac:picMkLst>
            <pc:docMk/>
            <pc:sldMk cId="4280078301" sldId="347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2:35.972" v="736" actId="26606"/>
          <ac:picMkLst>
            <pc:docMk/>
            <pc:sldMk cId="4280078301" sldId="347"/>
            <ac:picMk id="4" creationId="{297E8CC2-2568-4F4E-B684-9F4B58CFB960}"/>
          </ac:picMkLst>
        </pc:picChg>
      </pc:sldChg>
      <pc:sldChg chg="addSp modSp add mod setBg">
        <pc:chgData name="kursat ymn" userId="47174fbee67923fe" providerId="LiveId" clId="{CF6A776E-1727-4748-99D1-3C691306729B}" dt="2021-12-01T20:03:04.251" v="740" actId="14100"/>
        <pc:sldMkLst>
          <pc:docMk/>
          <pc:sldMk cId="3053803798" sldId="348"/>
        </pc:sldMkLst>
        <pc:spChg chg="add">
          <ac:chgData name="kursat ymn" userId="47174fbee67923fe" providerId="LiveId" clId="{CF6A776E-1727-4748-99D1-3C691306729B}" dt="2021-12-01T20:03:00.451" v="738" actId="26606"/>
          <ac:spMkLst>
            <pc:docMk/>
            <pc:sldMk cId="3053803798" sldId="348"/>
            <ac:spMk id="9" creationId="{F3060C83-F051-4F0E-ABAD-AA0DFC48B218}"/>
          </ac:spMkLst>
        </pc:spChg>
        <pc:spChg chg="add">
          <ac:chgData name="kursat ymn" userId="47174fbee67923fe" providerId="LiveId" clId="{CF6A776E-1727-4748-99D1-3C691306729B}" dt="2021-12-01T20:03:00.451" v="738" actId="26606"/>
          <ac:spMkLst>
            <pc:docMk/>
            <pc:sldMk cId="3053803798" sldId="348"/>
            <ac:spMk id="11" creationId="{83C98ABE-055B-441F-B07E-44F97F083C39}"/>
          </ac:spMkLst>
        </pc:spChg>
        <pc:spChg chg="add">
          <ac:chgData name="kursat ymn" userId="47174fbee67923fe" providerId="LiveId" clId="{CF6A776E-1727-4748-99D1-3C691306729B}" dt="2021-12-01T20:03:00.451" v="738" actId="26606"/>
          <ac:spMkLst>
            <pc:docMk/>
            <pc:sldMk cId="3053803798" sldId="348"/>
            <ac:spMk id="13" creationId="{29FDB030-9B49-4CED-8CCD-4D99382388AC}"/>
          </ac:spMkLst>
        </pc:spChg>
        <pc:spChg chg="add">
          <ac:chgData name="kursat ymn" userId="47174fbee67923fe" providerId="LiveId" clId="{CF6A776E-1727-4748-99D1-3C691306729B}" dt="2021-12-01T20:03:00.451" v="738" actId="26606"/>
          <ac:spMkLst>
            <pc:docMk/>
            <pc:sldMk cId="3053803798" sldId="348"/>
            <ac:spMk id="15" creationId="{3783CA14-24A1-485C-8B30-D6A5D87987AD}"/>
          </ac:spMkLst>
        </pc:spChg>
        <pc:spChg chg="add">
          <ac:chgData name="kursat ymn" userId="47174fbee67923fe" providerId="LiveId" clId="{CF6A776E-1727-4748-99D1-3C691306729B}" dt="2021-12-01T20:03:00.451" v="738" actId="26606"/>
          <ac:spMkLst>
            <pc:docMk/>
            <pc:sldMk cId="3053803798" sldId="348"/>
            <ac:spMk id="17" creationId="{9A97C86A-04D6-40F7-AE84-31AB43E6A846}"/>
          </ac:spMkLst>
        </pc:spChg>
        <pc:spChg chg="add">
          <ac:chgData name="kursat ymn" userId="47174fbee67923fe" providerId="LiveId" clId="{CF6A776E-1727-4748-99D1-3C691306729B}" dt="2021-12-01T20:03:00.451" v="738" actId="26606"/>
          <ac:spMkLst>
            <pc:docMk/>
            <pc:sldMk cId="3053803798" sldId="348"/>
            <ac:spMk id="19" creationId="{FF9F2414-84E8-453E-B1F3-389FDE8192D9}"/>
          </ac:spMkLst>
        </pc:spChg>
        <pc:spChg chg="add">
          <ac:chgData name="kursat ymn" userId="47174fbee67923fe" providerId="LiveId" clId="{CF6A776E-1727-4748-99D1-3C691306729B}" dt="2021-12-01T20:03:00.451" v="738" actId="26606"/>
          <ac:spMkLst>
            <pc:docMk/>
            <pc:sldMk cId="3053803798" sldId="348"/>
            <ac:spMk id="21" creationId="{3ECA69A1-7536-43AC-85EF-C7106179F5ED}"/>
          </ac:spMkLst>
        </pc:spChg>
        <pc:picChg chg="ord">
          <ac:chgData name="kursat ymn" userId="47174fbee67923fe" providerId="LiveId" clId="{CF6A776E-1727-4748-99D1-3C691306729B}" dt="2021-12-01T20:03:00.451" v="738" actId="26606"/>
          <ac:picMkLst>
            <pc:docMk/>
            <pc:sldMk cId="3053803798" sldId="348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3:04.251" v="740" actId="14100"/>
          <ac:picMkLst>
            <pc:docMk/>
            <pc:sldMk cId="3053803798" sldId="348"/>
            <ac:picMk id="4" creationId="{9099825E-17A4-40C5-8D8D-527E9710A9DC}"/>
          </ac:picMkLst>
        </pc:picChg>
      </pc:sldChg>
      <pc:sldChg chg="addSp modSp add mod setBg">
        <pc:chgData name="kursat ymn" userId="47174fbee67923fe" providerId="LiveId" clId="{CF6A776E-1727-4748-99D1-3C691306729B}" dt="2021-12-01T20:03:27.746" v="742" actId="26606"/>
        <pc:sldMkLst>
          <pc:docMk/>
          <pc:sldMk cId="308509884" sldId="349"/>
        </pc:sldMkLst>
        <pc:spChg chg="add">
          <ac:chgData name="kursat ymn" userId="47174fbee67923fe" providerId="LiveId" clId="{CF6A776E-1727-4748-99D1-3C691306729B}" dt="2021-12-01T20:03:27.746" v="742" actId="26606"/>
          <ac:spMkLst>
            <pc:docMk/>
            <pc:sldMk cId="308509884" sldId="349"/>
            <ac:spMk id="9" creationId="{F3060C83-F051-4F0E-ABAD-AA0DFC48B218}"/>
          </ac:spMkLst>
        </pc:spChg>
        <pc:spChg chg="add">
          <ac:chgData name="kursat ymn" userId="47174fbee67923fe" providerId="LiveId" clId="{CF6A776E-1727-4748-99D1-3C691306729B}" dt="2021-12-01T20:03:27.746" v="742" actId="26606"/>
          <ac:spMkLst>
            <pc:docMk/>
            <pc:sldMk cId="308509884" sldId="349"/>
            <ac:spMk id="11" creationId="{83C98ABE-055B-441F-B07E-44F97F083C39}"/>
          </ac:spMkLst>
        </pc:spChg>
        <pc:spChg chg="add">
          <ac:chgData name="kursat ymn" userId="47174fbee67923fe" providerId="LiveId" clId="{CF6A776E-1727-4748-99D1-3C691306729B}" dt="2021-12-01T20:03:27.746" v="742" actId="26606"/>
          <ac:spMkLst>
            <pc:docMk/>
            <pc:sldMk cId="308509884" sldId="349"/>
            <ac:spMk id="13" creationId="{29FDB030-9B49-4CED-8CCD-4D99382388AC}"/>
          </ac:spMkLst>
        </pc:spChg>
        <pc:spChg chg="add">
          <ac:chgData name="kursat ymn" userId="47174fbee67923fe" providerId="LiveId" clId="{CF6A776E-1727-4748-99D1-3C691306729B}" dt="2021-12-01T20:03:27.746" v="742" actId="26606"/>
          <ac:spMkLst>
            <pc:docMk/>
            <pc:sldMk cId="308509884" sldId="349"/>
            <ac:spMk id="15" creationId="{3783CA14-24A1-485C-8B30-D6A5D87987AD}"/>
          </ac:spMkLst>
        </pc:spChg>
        <pc:spChg chg="add">
          <ac:chgData name="kursat ymn" userId="47174fbee67923fe" providerId="LiveId" clId="{CF6A776E-1727-4748-99D1-3C691306729B}" dt="2021-12-01T20:03:27.746" v="742" actId="26606"/>
          <ac:spMkLst>
            <pc:docMk/>
            <pc:sldMk cId="308509884" sldId="349"/>
            <ac:spMk id="17" creationId="{9A97C86A-04D6-40F7-AE84-31AB43E6A846}"/>
          </ac:spMkLst>
        </pc:spChg>
        <pc:spChg chg="add">
          <ac:chgData name="kursat ymn" userId="47174fbee67923fe" providerId="LiveId" clId="{CF6A776E-1727-4748-99D1-3C691306729B}" dt="2021-12-01T20:03:27.746" v="742" actId="26606"/>
          <ac:spMkLst>
            <pc:docMk/>
            <pc:sldMk cId="308509884" sldId="349"/>
            <ac:spMk id="19" creationId="{FF9F2414-84E8-453E-B1F3-389FDE8192D9}"/>
          </ac:spMkLst>
        </pc:spChg>
        <pc:spChg chg="add">
          <ac:chgData name="kursat ymn" userId="47174fbee67923fe" providerId="LiveId" clId="{CF6A776E-1727-4748-99D1-3C691306729B}" dt="2021-12-01T20:03:27.746" v="742" actId="26606"/>
          <ac:spMkLst>
            <pc:docMk/>
            <pc:sldMk cId="308509884" sldId="349"/>
            <ac:spMk id="21" creationId="{3ECA69A1-7536-43AC-85EF-C7106179F5ED}"/>
          </ac:spMkLst>
        </pc:spChg>
        <pc:picChg chg="ord">
          <ac:chgData name="kursat ymn" userId="47174fbee67923fe" providerId="LiveId" clId="{CF6A776E-1727-4748-99D1-3C691306729B}" dt="2021-12-01T20:03:27.746" v="742" actId="26606"/>
          <ac:picMkLst>
            <pc:docMk/>
            <pc:sldMk cId="308509884" sldId="349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3:27.746" v="742" actId="26606"/>
          <ac:picMkLst>
            <pc:docMk/>
            <pc:sldMk cId="308509884" sldId="349"/>
            <ac:picMk id="4" creationId="{C0C5B178-E4F5-4975-B630-3DD923B31B30}"/>
          </ac:picMkLst>
        </pc:picChg>
      </pc:sldChg>
      <pc:sldChg chg="addSp modSp add mod setBg">
        <pc:chgData name="kursat ymn" userId="47174fbee67923fe" providerId="LiveId" clId="{CF6A776E-1727-4748-99D1-3C691306729B}" dt="2021-12-01T20:03:41.957" v="744" actId="26606"/>
        <pc:sldMkLst>
          <pc:docMk/>
          <pc:sldMk cId="475371970" sldId="350"/>
        </pc:sldMkLst>
        <pc:spChg chg="add">
          <ac:chgData name="kursat ymn" userId="47174fbee67923fe" providerId="LiveId" clId="{CF6A776E-1727-4748-99D1-3C691306729B}" dt="2021-12-01T20:03:41.957" v="744" actId="26606"/>
          <ac:spMkLst>
            <pc:docMk/>
            <pc:sldMk cId="475371970" sldId="350"/>
            <ac:spMk id="9" creationId="{F3060C83-F051-4F0E-ABAD-AA0DFC48B218}"/>
          </ac:spMkLst>
        </pc:spChg>
        <pc:spChg chg="add">
          <ac:chgData name="kursat ymn" userId="47174fbee67923fe" providerId="LiveId" clId="{CF6A776E-1727-4748-99D1-3C691306729B}" dt="2021-12-01T20:03:41.957" v="744" actId="26606"/>
          <ac:spMkLst>
            <pc:docMk/>
            <pc:sldMk cId="475371970" sldId="350"/>
            <ac:spMk id="11" creationId="{83C98ABE-055B-441F-B07E-44F97F083C39}"/>
          </ac:spMkLst>
        </pc:spChg>
        <pc:spChg chg="add">
          <ac:chgData name="kursat ymn" userId="47174fbee67923fe" providerId="LiveId" clId="{CF6A776E-1727-4748-99D1-3C691306729B}" dt="2021-12-01T20:03:41.957" v="744" actId="26606"/>
          <ac:spMkLst>
            <pc:docMk/>
            <pc:sldMk cId="475371970" sldId="350"/>
            <ac:spMk id="13" creationId="{29FDB030-9B49-4CED-8CCD-4D99382388AC}"/>
          </ac:spMkLst>
        </pc:spChg>
        <pc:spChg chg="add">
          <ac:chgData name="kursat ymn" userId="47174fbee67923fe" providerId="LiveId" clId="{CF6A776E-1727-4748-99D1-3C691306729B}" dt="2021-12-01T20:03:41.957" v="744" actId="26606"/>
          <ac:spMkLst>
            <pc:docMk/>
            <pc:sldMk cId="475371970" sldId="350"/>
            <ac:spMk id="15" creationId="{3783CA14-24A1-485C-8B30-D6A5D87987AD}"/>
          </ac:spMkLst>
        </pc:spChg>
        <pc:spChg chg="add">
          <ac:chgData name="kursat ymn" userId="47174fbee67923fe" providerId="LiveId" clId="{CF6A776E-1727-4748-99D1-3C691306729B}" dt="2021-12-01T20:03:41.957" v="744" actId="26606"/>
          <ac:spMkLst>
            <pc:docMk/>
            <pc:sldMk cId="475371970" sldId="350"/>
            <ac:spMk id="17" creationId="{9A97C86A-04D6-40F7-AE84-31AB43E6A846}"/>
          </ac:spMkLst>
        </pc:spChg>
        <pc:spChg chg="add">
          <ac:chgData name="kursat ymn" userId="47174fbee67923fe" providerId="LiveId" clId="{CF6A776E-1727-4748-99D1-3C691306729B}" dt="2021-12-01T20:03:41.957" v="744" actId="26606"/>
          <ac:spMkLst>
            <pc:docMk/>
            <pc:sldMk cId="475371970" sldId="350"/>
            <ac:spMk id="19" creationId="{FF9F2414-84E8-453E-B1F3-389FDE8192D9}"/>
          </ac:spMkLst>
        </pc:spChg>
        <pc:spChg chg="add">
          <ac:chgData name="kursat ymn" userId="47174fbee67923fe" providerId="LiveId" clId="{CF6A776E-1727-4748-99D1-3C691306729B}" dt="2021-12-01T20:03:41.957" v="744" actId="26606"/>
          <ac:spMkLst>
            <pc:docMk/>
            <pc:sldMk cId="475371970" sldId="350"/>
            <ac:spMk id="21" creationId="{3ECA69A1-7536-43AC-85EF-C7106179F5ED}"/>
          </ac:spMkLst>
        </pc:spChg>
        <pc:picChg chg="ord">
          <ac:chgData name="kursat ymn" userId="47174fbee67923fe" providerId="LiveId" clId="{CF6A776E-1727-4748-99D1-3C691306729B}" dt="2021-12-01T20:03:41.957" v="744" actId="26606"/>
          <ac:picMkLst>
            <pc:docMk/>
            <pc:sldMk cId="475371970" sldId="350"/>
            <ac:picMk id="2" creationId="{65E373CA-0280-4820-8EE5-B81CA340A607}"/>
          </ac:picMkLst>
        </pc:picChg>
        <pc:picChg chg="add mod">
          <ac:chgData name="kursat ymn" userId="47174fbee67923fe" providerId="LiveId" clId="{CF6A776E-1727-4748-99D1-3C691306729B}" dt="2021-12-01T20:03:41.957" v="744" actId="26606"/>
          <ac:picMkLst>
            <pc:docMk/>
            <pc:sldMk cId="475371970" sldId="350"/>
            <ac:picMk id="4" creationId="{0022914E-45A8-45DD-B030-2398E6B83012}"/>
          </ac:picMkLst>
        </pc:picChg>
      </pc:sldChg>
      <pc:sldChg chg="modSp add mod">
        <pc:chgData name="kursat ymn" userId="47174fbee67923fe" providerId="LiveId" clId="{CF6A776E-1727-4748-99D1-3C691306729B}" dt="2021-12-01T20:04:14.442" v="746" actId="20577"/>
        <pc:sldMkLst>
          <pc:docMk/>
          <pc:sldMk cId="0" sldId="351"/>
        </pc:sldMkLst>
        <pc:spChg chg="mod">
          <ac:chgData name="kursat ymn" userId="47174fbee67923fe" providerId="LiveId" clId="{CF6A776E-1727-4748-99D1-3C691306729B}" dt="2021-12-01T20:04:14.442" v="746" actId="20577"/>
          <ac:spMkLst>
            <pc:docMk/>
            <pc:sldMk cId="0" sldId="351"/>
            <ac:spMk id="14" creationId="{00000000-0000-0000-0000-000000000000}"/>
          </ac:spMkLst>
        </pc:spChg>
      </pc:sldChg>
      <pc:sldChg chg="modSp add mod">
        <pc:chgData name="kursat ymn" userId="47174fbee67923fe" providerId="LiveId" clId="{CF6A776E-1727-4748-99D1-3C691306729B}" dt="2021-12-01T20:04:29.949" v="748" actId="20577"/>
        <pc:sldMkLst>
          <pc:docMk/>
          <pc:sldMk cId="782864680" sldId="352"/>
        </pc:sldMkLst>
        <pc:spChg chg="mod">
          <ac:chgData name="kursat ymn" userId="47174fbee67923fe" providerId="LiveId" clId="{CF6A776E-1727-4748-99D1-3C691306729B}" dt="2021-12-01T20:04:29.949" v="748" actId="20577"/>
          <ac:spMkLst>
            <pc:docMk/>
            <pc:sldMk cId="782864680" sldId="352"/>
            <ac:spMk id="14" creationId="{00000000-0000-0000-0000-000000000000}"/>
          </ac:spMkLst>
        </pc:spChg>
      </pc:sldChg>
      <pc:sldChg chg="modSp add mod">
        <pc:chgData name="kursat ymn" userId="47174fbee67923fe" providerId="LiveId" clId="{CF6A776E-1727-4748-99D1-3C691306729B}" dt="2021-12-01T20:04:45.881" v="750" actId="20577"/>
        <pc:sldMkLst>
          <pc:docMk/>
          <pc:sldMk cId="1040102152" sldId="353"/>
        </pc:sldMkLst>
        <pc:spChg chg="mod">
          <ac:chgData name="kursat ymn" userId="47174fbee67923fe" providerId="LiveId" clId="{CF6A776E-1727-4748-99D1-3C691306729B}" dt="2021-12-01T20:04:45.881" v="750" actId="20577"/>
          <ac:spMkLst>
            <pc:docMk/>
            <pc:sldMk cId="1040102152" sldId="353"/>
            <ac:spMk id="14" creationId="{00000000-0000-0000-0000-000000000000}"/>
          </ac:spMkLst>
        </pc:spChg>
      </pc:sldChg>
      <pc:sldChg chg="add">
        <pc:chgData name="kursat ymn" userId="47174fbee67923fe" providerId="LiveId" clId="{CF6A776E-1727-4748-99D1-3C691306729B}" dt="2021-12-01T20:04:49.249" v="751"/>
        <pc:sldMkLst>
          <pc:docMk/>
          <pc:sldMk cId="1050497855" sldId="354"/>
        </pc:sldMkLst>
      </pc:sldChg>
      <pc:sldChg chg="modSp add mod">
        <pc:chgData name="kursat ymn" userId="47174fbee67923fe" providerId="LiveId" clId="{CF6A776E-1727-4748-99D1-3C691306729B}" dt="2021-12-01T20:05:18.012" v="753" actId="20577"/>
        <pc:sldMkLst>
          <pc:docMk/>
          <pc:sldMk cId="518908685" sldId="355"/>
        </pc:sldMkLst>
        <pc:spChg chg="mod">
          <ac:chgData name="kursat ymn" userId="47174fbee67923fe" providerId="LiveId" clId="{CF6A776E-1727-4748-99D1-3C691306729B}" dt="2021-12-01T20:05:18.012" v="753" actId="20577"/>
          <ac:spMkLst>
            <pc:docMk/>
            <pc:sldMk cId="518908685" sldId="355"/>
            <ac:spMk id="14" creationId="{00000000-0000-0000-0000-000000000000}"/>
          </ac:spMkLst>
        </pc:spChg>
      </pc:sldChg>
      <pc:sldChg chg="modSp add mod">
        <pc:chgData name="kursat ymn" userId="47174fbee67923fe" providerId="LiveId" clId="{CF6A776E-1727-4748-99D1-3C691306729B}" dt="2021-12-01T20:05:30.038" v="755" actId="20577"/>
        <pc:sldMkLst>
          <pc:docMk/>
          <pc:sldMk cId="1836588357" sldId="356"/>
        </pc:sldMkLst>
        <pc:spChg chg="mod">
          <ac:chgData name="kursat ymn" userId="47174fbee67923fe" providerId="LiveId" clId="{CF6A776E-1727-4748-99D1-3C691306729B}" dt="2021-12-01T20:05:30.038" v="755" actId="20577"/>
          <ac:spMkLst>
            <pc:docMk/>
            <pc:sldMk cId="1836588357" sldId="356"/>
            <ac:spMk id="14" creationId="{00000000-0000-0000-0000-000000000000}"/>
          </ac:spMkLst>
        </pc:spChg>
      </pc:sldChg>
      <pc:sldChg chg="add">
        <pc:chgData name="kursat ymn" userId="47174fbee67923fe" providerId="LiveId" clId="{CF6A776E-1727-4748-99D1-3C691306729B}" dt="2021-12-01T20:05:34.331" v="756"/>
        <pc:sldMkLst>
          <pc:docMk/>
          <pc:sldMk cId="830606954" sldId="357"/>
        </pc:sldMkLst>
      </pc:sldChg>
      <pc:sldChg chg="modSp add mod">
        <pc:chgData name="kursat ymn" userId="47174fbee67923fe" providerId="LiveId" clId="{CF6A776E-1727-4748-99D1-3C691306729B}" dt="2021-12-01T20:05:43.548" v="758" actId="20577"/>
        <pc:sldMkLst>
          <pc:docMk/>
          <pc:sldMk cId="3931336548" sldId="358"/>
        </pc:sldMkLst>
        <pc:spChg chg="mod">
          <ac:chgData name="kursat ymn" userId="47174fbee67923fe" providerId="LiveId" clId="{CF6A776E-1727-4748-99D1-3C691306729B}" dt="2021-12-01T20:05:43.548" v="758" actId="20577"/>
          <ac:spMkLst>
            <pc:docMk/>
            <pc:sldMk cId="3931336548" sldId="358"/>
            <ac:spMk id="14" creationId="{00000000-0000-0000-0000-000000000000}"/>
          </ac:spMkLst>
        </pc:spChg>
      </pc:sldChg>
      <pc:sldChg chg="modSp add mod">
        <pc:chgData name="kursat ymn" userId="47174fbee67923fe" providerId="LiveId" clId="{CF6A776E-1727-4748-99D1-3C691306729B}" dt="2021-12-01T20:05:54.838" v="760" actId="20577"/>
        <pc:sldMkLst>
          <pc:docMk/>
          <pc:sldMk cId="1029189101" sldId="359"/>
        </pc:sldMkLst>
        <pc:spChg chg="mod">
          <ac:chgData name="kursat ymn" userId="47174fbee67923fe" providerId="LiveId" clId="{CF6A776E-1727-4748-99D1-3C691306729B}" dt="2021-12-01T20:05:54.838" v="760" actId="20577"/>
          <ac:spMkLst>
            <pc:docMk/>
            <pc:sldMk cId="1029189101" sldId="359"/>
            <ac:spMk id="14" creationId="{00000000-0000-0000-0000-000000000000}"/>
          </ac:spMkLst>
        </pc:spChg>
      </pc:sldChg>
      <pc:sldChg chg="modSp add mod">
        <pc:chgData name="kursat ymn" userId="47174fbee67923fe" providerId="LiveId" clId="{CF6A776E-1727-4748-99D1-3C691306729B}" dt="2021-12-01T20:05:59.346" v="762" actId="20577"/>
        <pc:sldMkLst>
          <pc:docMk/>
          <pc:sldMk cId="2199826238" sldId="360"/>
        </pc:sldMkLst>
        <pc:spChg chg="mod">
          <ac:chgData name="kursat ymn" userId="47174fbee67923fe" providerId="LiveId" clId="{CF6A776E-1727-4748-99D1-3C691306729B}" dt="2021-12-01T20:05:59.346" v="762" actId="20577"/>
          <ac:spMkLst>
            <pc:docMk/>
            <pc:sldMk cId="2199826238" sldId="360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38962-B585-4359-BB04-2667988C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88272-8C81-437E-8121-F142B026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355DB7-B739-4519-A84F-8004D62A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D4FD5F-7A61-40E0-BA7B-5C550C2F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50A86A-333A-421C-8EBE-3CE5E21B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97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8C2B3-C4BD-40F1-9B33-B01EE1A3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9C53DE-E9F9-4460-9CAB-2DF665C0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C7082-64C6-4698-9D5E-D65B7C80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DD9DF9-3977-476D-A8FF-0CAD7B59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FE2AAE-5F62-4DF9-9804-92DE1B1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90F5D9C-C78F-410F-967E-A59606EC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298E4D-1882-40E4-9515-495CF73F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314F2D-9AFD-4B3B-9DA9-63408C66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E8103-A8D7-456C-B7EF-6699F71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8A87F1-4F9D-4C21-BD63-FBCBF11E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7F2C9-7623-4598-821E-CFE4BF17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1F6D1-706B-435B-82DA-DDE7926D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16734B-5E2C-461B-A319-0E77D5E4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817254-D580-4EA8-990C-67EAB38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BEE871-48E1-4637-90CA-267647AB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1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2855B-7B03-4278-B2D6-5DB79002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409E3B-06BF-43D6-9112-940B671EF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AF9DAF-EF41-4EE3-9E35-342E8E1C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5968E7-75B4-44D9-88B0-BC6C6635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005730-493C-4DA9-8E4E-5F3D0C50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8F491-14E2-45FB-9664-EA078DC3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FAFD4-7FF6-45AC-B145-423097F5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B17085-1D10-4F21-A843-16D9308B1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6F1617-FE17-4CCD-B9F5-F4A25C1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BD4F35-AF06-4A51-8180-F5A1FEC3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F379ED-F33E-4209-A0E2-E4916FE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69BCC-2681-4E83-A8F1-1FF556FC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7EEFBF-1ACF-4AFD-8C72-DFD29EBC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42356E-6AEC-4815-8B33-CB9DBFFBF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A32EA9-90D6-43D7-BC83-154681EB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C60F8B-7CC7-4207-98A4-8C6038C7B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F43C94F-F4DB-4357-BEF5-AD7EBC10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D552887-E439-4CB1-BA0E-5F6C7E9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136F18-A4A2-4621-9968-597909F6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6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BC3FB-49A2-4036-9F7E-CB211D26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04186B-B372-461C-974E-4318E07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4CD8AD-46B5-4EB5-9C75-D5626807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4817B9-0050-48D5-AF2C-35BCEC83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0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B13A73A-640E-4A1B-9A47-8D5FEC0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28A4EF4-3DB7-4BAD-9172-CF188455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19E2AA-A4E7-49E5-A176-58AE5A8F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A5C62-9173-4E26-A7FC-23429C63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6023F-2613-4405-A135-CFCBC601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8C19C6-6B8D-49BC-81A0-030EB149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47EDAC-3950-42A2-95BE-7C6C83DF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15387A-0873-4140-9E24-6A97E3EF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7BBF8D-971C-421F-A99E-B5C11D28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2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FD970F-AF9C-4566-8EC1-C2208F79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6C4620-968D-4D68-A7D9-E2785FB11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49CDF8-C8AF-453C-9A9F-62F7F395F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0D0F6C-7F76-48BF-8E01-9D3A2A74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A7B2A4-11EB-4A1E-8AC6-B12EB893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FD7E0D-AD00-4267-A538-169FAB2A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40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61898D-04A2-40AE-AA6C-BA337A7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28BDA3-6798-4572-B306-803065DF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E0E8CE-73F0-4FB2-990B-ED4238E8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513E-0761-4BCE-A042-3D05525B3830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0E719B-1E66-4A39-91BF-2F8D04E4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D93844-96C2-4452-976F-86769600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8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lab.org/en/earths_gravity_2_e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IPOD1Gbn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KIPOD1GbnY?feature=oembed" TargetMode="Externa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javalab.org/en/gravity_difference_on_several_planet_en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o-lab.gw.utwente.nl/production/gravityDrop/build/gravityDrop.html?preview=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eo_L8mMu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Veo_L8mMuY?feature=oembed" TargetMode="Externa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5IuhDVcy4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5IuhDVcy4E?feature=oembed" TargetMode="Externa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3rKj-3IkP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3rKj-3IkPo?feature=oembed" TargetMode="Externa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1U1LvxG_kQ&amp;list=PLqsP3WQj63Jbw9Fa6dwGn8q_VFFg_VcOt&amp;index=9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1U1LvxG_kQ?list=PLqsP3WQj63Jbw9Fa6dwGn8q_VFFg_VcOt" TargetMode="Externa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ayIGIEjncA?feature=oembed" TargetMode="External"/><Relationship Id="rId4" Type="http://schemas.openxmlformats.org/officeDocument/2006/relationships/hyperlink" Target="https://www.youtube.com/watch?v=-ayIGIEjnc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q2eal38O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dq2eal38OY?feature=oembed" TargetMode="Externa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kqUprZpBd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kqUprZpBdg?feature=oembed" TargetMode="Externa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yuyPzFO9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oyuyPzFO9Q?feature=oembed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lab.org/en/spring_scales_e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ütle ve Ağırlık Nedir? Kütle ve Ağırlık Arasındaki Fark Nedir? » TechWorm">
            <a:extLst>
              <a:ext uri="{FF2B5EF4-FFF2-40B4-BE49-F238E27FC236}">
                <a16:creationId xmlns:a16="http://schemas.microsoft.com/office/drawing/2014/main" id="{CE766ACA-24BA-4971-9D40-555D93B4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51B5A80-E6C1-4C44-9B75-9500970E6718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1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KÜTLE VE AĞIRLIK İLİŞKİSİ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7" y="0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842E29C-E9B4-4FA7-BE11-3C75DBB98CED}"/>
              </a:ext>
            </a:extLst>
          </p:cNvPr>
          <p:cNvSpPr txBox="1"/>
          <p:nvPr/>
        </p:nvSpPr>
        <p:spPr>
          <a:xfrm>
            <a:off x="7742831" y="2630161"/>
            <a:ext cx="3738780" cy="35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Yerçekimi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kuvvetinin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yönü Dünya’nın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merkezine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doğrudur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290" name="Picture 2" descr="Kütle ve Ağırlık İlişkisi - Fen Bilimleri">
            <a:extLst>
              <a:ext uri="{FF2B5EF4-FFF2-40B4-BE49-F238E27FC236}">
                <a16:creationId xmlns:a16="http://schemas.microsoft.com/office/drawing/2014/main" id="{E1A3C7CC-0DB3-4CD8-9B2B-917224465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r="2" b="3120"/>
          <a:stretch/>
        </p:blipFill>
        <p:spPr bwMode="auto">
          <a:xfrm>
            <a:off x="479278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4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Kütle ve Ağırlık İlişkisi - Fen Kurdu">
            <a:extLst>
              <a:ext uri="{FF2B5EF4-FFF2-40B4-BE49-F238E27FC236}">
                <a16:creationId xmlns:a16="http://schemas.microsoft.com/office/drawing/2014/main" id="{2657632B-D362-4D1A-90D5-829FB101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142" y="1844608"/>
            <a:ext cx="6064660" cy="31687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93D7FB6-E9D6-4EEC-A5BF-9D24F60C99C3}"/>
              </a:ext>
            </a:extLst>
          </p:cNvPr>
          <p:cNvSpPr txBox="1"/>
          <p:nvPr/>
        </p:nvSpPr>
        <p:spPr>
          <a:xfrm>
            <a:off x="8045753" y="2438401"/>
            <a:ext cx="3667036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Uzay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boşluğunda</a:t>
            </a:r>
            <a:r>
              <a:rPr lang="en-US" dirty="0">
                <a:effectLst/>
                <a:latin typeface="Comic Sans MS" panose="030F0702030302020204" pitchFamily="66" charset="0"/>
              </a:rPr>
              <a:t> yer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çekimi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kuvveti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olmadığı</a:t>
            </a:r>
            <a:r>
              <a:rPr lang="en-US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cisimlerin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ağırlığı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sıfırdır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1-11-08 at 19.01.02">
            <a:hlinkClick r:id="" action="ppaction://media"/>
            <a:extLst>
              <a:ext uri="{FF2B5EF4-FFF2-40B4-BE49-F238E27FC236}">
                <a16:creationId xmlns:a16="http://schemas.microsoft.com/office/drawing/2014/main" id="{3BB1BAEF-2E40-4B98-8295-366D12BA60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2302" y="372793"/>
            <a:ext cx="8168640" cy="612648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0889701-BB01-4F9F-8C7C-97FAD968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34939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5A782D-DB3B-41B6-8796-889EF243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88" y="484632"/>
            <a:ext cx="5202958" cy="573328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8DC48B3-CE2D-4F27-ABB0-9FD36D28F58E}"/>
              </a:ext>
            </a:extLst>
          </p:cNvPr>
          <p:cNvSpPr txBox="1"/>
          <p:nvPr/>
        </p:nvSpPr>
        <p:spPr>
          <a:xfrm>
            <a:off x="7804298" y="2121763"/>
            <a:ext cx="3823094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latin typeface="Comic Sans MS" panose="030F0702030302020204" pitchFamily="66" charset="0"/>
              </a:rPr>
              <a:t>Dünyadan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uzaklaştıkça</a:t>
            </a:r>
            <a:r>
              <a:rPr lang="en-US" sz="2000" b="1" dirty="0">
                <a:latin typeface="Comic Sans MS" panose="030F0702030302020204" pitchFamily="66" charset="0"/>
              </a:rPr>
              <a:t> kütle </a:t>
            </a:r>
            <a:r>
              <a:rPr lang="en-US" sz="2000" b="1" dirty="0" err="1">
                <a:latin typeface="Comic Sans MS" panose="030F0702030302020204" pitchFamily="66" charset="0"/>
              </a:rPr>
              <a:t>çekimi</a:t>
            </a:r>
            <a:r>
              <a:rPr lang="en-US" sz="2000" b="1" dirty="0">
                <a:latin typeface="Comic Sans MS" panose="030F0702030302020204" pitchFamily="66" charset="0"/>
              </a:rPr>
              <a:t> değişimi </a:t>
            </a:r>
            <a:r>
              <a:rPr lang="en-US" sz="2000" b="1" dirty="0" err="1">
                <a:latin typeface="Comic Sans MS" panose="030F0702030302020204" pitchFamily="66" charset="0"/>
              </a:rPr>
              <a:t>simülasyonu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24AEA4-CF3E-4A20-8016-0E8A89BDF309}"/>
              </a:ext>
            </a:extLst>
          </p:cNvPr>
          <p:cNvSpPr txBox="1"/>
          <p:nvPr/>
        </p:nvSpPr>
        <p:spPr>
          <a:xfrm>
            <a:off x="7632019" y="318199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hlinkClick r:id="rId3"/>
              </a:rPr>
              <a:t>https://javalab.org/en/earths_gravity_2_en/</a:t>
            </a:r>
            <a:endParaRPr lang="tr-TR" sz="1600" b="1" dirty="0"/>
          </a:p>
        </p:txBody>
      </p:sp>
      <p:pic>
        <p:nvPicPr>
          <p:cNvPr id="8" name="Resim 7" descr="En ikke imponert kylling">
            <a:extLst>
              <a:ext uri="{FF2B5EF4-FFF2-40B4-BE49-F238E27FC236}">
                <a16:creationId xmlns:a16="http://schemas.microsoft.com/office/drawing/2014/main" id="{A481545D-36CE-4813-9B15-72A986C3F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74" y="2744409"/>
            <a:ext cx="3810000" cy="3810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D5DD0F57-1946-4B9C-8EFA-1C8362648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" y="5744817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344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43DC68B-54DD-4053-BE4D-61525968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713232"/>
            <a:ext cx="422899" cy="540410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338" name="Picture 2" descr="Yükseğe çıkıldıkça ağırlığımız artar mı?">
            <a:extLst>
              <a:ext uri="{FF2B5EF4-FFF2-40B4-BE49-F238E27FC236}">
                <a16:creationId xmlns:a16="http://schemas.microsoft.com/office/drawing/2014/main" id="{A8E07B00-A4D4-4708-8B33-2537DF19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05" y="1473994"/>
            <a:ext cx="7400808" cy="46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C894E9A-C2E4-41BE-BE6D-E36A3ED418F8}"/>
              </a:ext>
            </a:extLst>
          </p:cNvPr>
          <p:cNvSpPr txBox="1"/>
          <p:nvPr/>
        </p:nvSpPr>
        <p:spPr>
          <a:xfrm>
            <a:off x="8136331" y="1855306"/>
            <a:ext cx="3228134" cy="4120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cismin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bulunduğu</a:t>
            </a:r>
            <a:r>
              <a:rPr lang="en-US" dirty="0">
                <a:effectLst/>
                <a:latin typeface="Comic Sans MS" panose="030F0702030302020204" pitchFamily="66" charset="0"/>
              </a:rPr>
              <a:t> yere göre değişir. Bunun sebebi;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cismin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yerin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merkezine</a:t>
            </a:r>
            <a:r>
              <a:rPr lang="en-US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uzaklığı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arttıkça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yerçekimi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kuvveti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azalır</a:t>
            </a:r>
            <a:r>
              <a:rPr lang="en-US" dirty="0">
                <a:effectLst/>
                <a:latin typeface="Comic Sans MS" panose="030F0702030302020204" pitchFamily="66" charset="0"/>
              </a:rPr>
              <a:t>. Buna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bağlı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olarak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yükseklere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çıkıldıkça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azalır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ACA08E-D537-41C6-96A5-5900E05D3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1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- Kütle ve Ağırlık İlişkisi - Çalışkanım Eğitim">
            <a:extLst>
              <a:ext uri="{FF2B5EF4-FFF2-40B4-BE49-F238E27FC236}">
                <a16:creationId xmlns:a16="http://schemas.microsoft.com/office/drawing/2014/main" id="{3E99FCF0-492F-4974-8BD9-AB0A5277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41" y="1929458"/>
            <a:ext cx="6739513" cy="29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3EE0D66-8C5C-452C-8175-BB847CDB9097}"/>
              </a:ext>
            </a:extLst>
          </p:cNvPr>
          <p:cNvSpPr txBox="1"/>
          <p:nvPr/>
        </p:nvSpPr>
        <p:spPr>
          <a:xfrm>
            <a:off x="8471423" y="1113183"/>
            <a:ext cx="3053039" cy="510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omic Sans MS" panose="030F0702030302020204" pitchFamily="66" charset="0"/>
              </a:rPr>
              <a:t>A,B,C</a:t>
            </a:r>
            <a:r>
              <a:rPr lang="tr-TR" dirty="0">
                <a:effectLst/>
                <a:latin typeface="Comic Sans MS" panose="030F0702030302020204" pitchFamily="66" charset="0"/>
              </a:rPr>
              <a:t> ve D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bölgelerinde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cisim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dinamometre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ile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ölçüldüğünde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dinamometrede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ölçülen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değerler</a:t>
            </a:r>
            <a:r>
              <a:rPr lang="en-US" dirty="0">
                <a:effectLst/>
                <a:latin typeface="Comic Sans MS" panose="030F0702030302020204" pitchFamily="66" charset="0"/>
              </a:rPr>
              <a:t>(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ağırlıkları</a:t>
            </a:r>
            <a:r>
              <a:rPr lang="en-US" dirty="0">
                <a:effectLst/>
                <a:latin typeface="Comic Sans MS" panose="030F0702030302020204" pitchFamily="66" charset="0"/>
              </a:rPr>
              <a:t>) arasındaki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ilişki</a:t>
            </a:r>
            <a:r>
              <a:rPr lang="en-US" dirty="0">
                <a:effectLst/>
                <a:latin typeface="Comic Sans MS" panose="030F0702030302020204" pitchFamily="66" charset="0"/>
              </a:rPr>
              <a:t> A&gt;</a:t>
            </a:r>
            <a:r>
              <a:rPr lang="tr-TR" dirty="0">
                <a:latin typeface="Comic Sans MS" panose="030F0702030302020204" pitchFamily="66" charset="0"/>
              </a:rPr>
              <a:t>B</a:t>
            </a:r>
            <a:r>
              <a:rPr lang="en-US" dirty="0">
                <a:effectLst/>
                <a:latin typeface="Comic Sans MS" panose="030F0702030302020204" pitchFamily="66" charset="0"/>
              </a:rPr>
              <a:t>&gt;</a:t>
            </a:r>
            <a:r>
              <a:rPr lang="tr-TR" dirty="0">
                <a:latin typeface="Comic Sans MS" panose="030F0702030302020204" pitchFamily="66" charset="0"/>
              </a:rPr>
              <a:t>D&gt;C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şeklinde</a:t>
            </a:r>
            <a:r>
              <a:rPr lang="en-US" dirty="0">
                <a:effectLst/>
                <a:latin typeface="Comic Sans MS" panose="030F0702030302020204" pitchFamily="66" charset="0"/>
              </a:rPr>
              <a:t> olur.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cismin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ağırlığının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ölçülmesinin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bulunduğu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noktalara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uygulanan</a:t>
            </a:r>
            <a:r>
              <a:rPr lang="en-US" dirty="0">
                <a:effectLst/>
                <a:latin typeface="Comic Sans MS" panose="030F0702030302020204" pitchFamily="66" charset="0"/>
              </a:rPr>
              <a:t> yer çekim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kuvvetinin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olmasıdır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444EB62-F277-4BF8-8508-E917D851E099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Deniz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seviyesinden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yukarılara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çıkıldıkça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uygulanan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çekim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azaldığı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azalır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Deniz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seviyesine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yaklaştıkça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çekim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arttığı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artar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Kütle ve Ağırlık ilişkisi 7.Sınıf Konu Anlatımı - Fen Bilimleri Konu  Anlatımları">
            <a:extLst>
              <a:ext uri="{FF2B5EF4-FFF2-40B4-BE49-F238E27FC236}">
                <a16:creationId xmlns:a16="http://schemas.microsoft.com/office/drawing/2014/main" id="{824B6DAB-9894-4176-A280-39ECBFF5E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0" r="4" b="4"/>
          <a:stretch/>
        </p:blipFill>
        <p:spPr bwMode="auto">
          <a:xfrm>
            <a:off x="5977788" y="1267802"/>
            <a:ext cx="5425410" cy="39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Kütle ve Ağırlık İlişkisi - Fen Kurdu">
            <a:extLst>
              <a:ext uri="{FF2B5EF4-FFF2-40B4-BE49-F238E27FC236}">
                <a16:creationId xmlns:a16="http://schemas.microsoft.com/office/drawing/2014/main" id="{775240D2-0698-4CF7-8564-9AF5AAF4D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-1" b="-1"/>
          <a:stretch/>
        </p:blipFill>
        <p:spPr bwMode="auto">
          <a:xfrm>
            <a:off x="914401" y="847827"/>
            <a:ext cx="4929098" cy="52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4F730B0-48E3-423E-AFCA-6402BA0FE1F0}"/>
              </a:ext>
            </a:extLst>
          </p:cNvPr>
          <p:cNvSpPr txBox="1"/>
          <p:nvPr/>
        </p:nvSpPr>
        <p:spPr>
          <a:xfrm>
            <a:off x="6135392" y="2271699"/>
            <a:ext cx="5174036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Ekvatordan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kutuplara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doğru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gidildikçe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artar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Bunun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nedeni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; Dünya’nın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şeklinin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kutuplardan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basık</a:t>
            </a:r>
            <a:r>
              <a:rPr lang="tr-TR" sz="2000" dirty="0">
                <a:effectLst/>
                <a:latin typeface="Comic Sans MS" panose="030F0702030302020204" pitchFamily="66" charset="0"/>
              </a:rPr>
              <a:t>,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ekvatordan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şişkin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olması sonucu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kutupların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ekvatorun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yerin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merkezine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uzaklıkları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farklı olduğu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uygulanan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çekim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de farklıdır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734801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22" name="Picture 2" descr="Kütle ve Ağırlık İlişkisi – Soruyurdu">
            <a:extLst>
              <a:ext uri="{FF2B5EF4-FFF2-40B4-BE49-F238E27FC236}">
                <a16:creationId xmlns:a16="http://schemas.microsoft.com/office/drawing/2014/main" id="{2B498E37-B756-4A0E-AFFB-2811D3A6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1586480"/>
            <a:ext cx="4724400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80FFAC9-E107-4460-9301-2F34A96770D1}"/>
              </a:ext>
            </a:extLst>
          </p:cNvPr>
          <p:cNvSpPr txBox="1"/>
          <p:nvPr/>
        </p:nvSpPr>
        <p:spPr>
          <a:xfrm>
            <a:off x="6076125" y="3109065"/>
            <a:ext cx="6261650" cy="143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Kutuplar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yerin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merkezine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daha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yakın olduğu için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uygulanan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yer çekim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kuvveti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daha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büyük olur. Bunun sonucu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ağırlık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ekvatora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göre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daha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fazla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ölçülür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FEE1561-2DC0-467D-9FE6-397C4B81F064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Maddelere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uygulanan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çekim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kütlesine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bağlı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olarak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değişir</a:t>
            </a:r>
            <a:r>
              <a:rPr lang="tr-TR" sz="2000" dirty="0">
                <a:latin typeface="Comic Sans MS" panose="030F0702030302020204" pitchFamily="66" charset="0"/>
              </a:rPr>
              <a:t>. </a:t>
            </a:r>
            <a:r>
              <a:rPr lang="tr-TR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Her gezegenin büyüklüğüne göre değişen bir yerçekimi kuvveti ağırlığı etkilediği için gezegenden gezegene göre değişir.</a:t>
            </a:r>
            <a:endParaRPr lang="tr-TR" sz="20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8194" name="Picture 2" descr="Kütle ve Ağırlık | fenbilimi">
            <a:extLst>
              <a:ext uri="{FF2B5EF4-FFF2-40B4-BE49-F238E27FC236}">
                <a16:creationId xmlns:a16="http://schemas.microsoft.com/office/drawing/2014/main" id="{8E5038C7-6C8B-4A5C-B135-EFE954058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6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FA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8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CEC5C41A-428C-4325-82EF-BE0D77336916}"/>
              </a:ext>
            </a:extLst>
          </p:cNvPr>
          <p:cNvSpPr txBox="1"/>
          <p:nvPr/>
        </p:nvSpPr>
        <p:spPr>
          <a:xfrm>
            <a:off x="1127684" y="3429000"/>
            <a:ext cx="4800600" cy="1163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AĞIRLIK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ütle İle Ağırlık Arasındaki Farklar - Ekşi Şeyler">
            <a:extLst>
              <a:ext uri="{FF2B5EF4-FFF2-40B4-BE49-F238E27FC236}">
                <a16:creationId xmlns:a16="http://schemas.microsoft.com/office/drawing/2014/main" id="{AD420AB4-16A8-4A65-AB2C-B71E5667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26685"/>
            <a:ext cx="3588640" cy="19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3078" name="Picture 6" descr="5. Sınıf Fen Bilimleri Dinamometre Testi">
            <a:extLst>
              <a:ext uri="{FF2B5EF4-FFF2-40B4-BE49-F238E27FC236}">
                <a16:creationId xmlns:a16="http://schemas.microsoft.com/office/drawing/2014/main" id="{6CC662BE-6B28-45E1-9843-1CC409790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71" y="273177"/>
            <a:ext cx="1104900" cy="28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7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7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Kütle ve Ağırlık İlişkisi - Fen Kurdu">
            <a:extLst>
              <a:ext uri="{FF2B5EF4-FFF2-40B4-BE49-F238E27FC236}">
                <a16:creationId xmlns:a16="http://schemas.microsoft.com/office/drawing/2014/main" id="{9D128B39-4AB0-44FA-A37A-5A4AC695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83614"/>
            <a:ext cx="11277600" cy="38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869B6A1-523C-466A-839B-B4F49BB476E0}"/>
              </a:ext>
            </a:extLst>
          </p:cNvPr>
          <p:cNvSpPr txBox="1"/>
          <p:nvPr/>
        </p:nvSpPr>
        <p:spPr>
          <a:xfrm>
            <a:off x="3684104" y="63354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https://www.youtube.com/watch?v=yKIPOD1GbnY</a:t>
            </a:r>
            <a:endParaRPr lang="tr-TR" b="1" dirty="0"/>
          </a:p>
        </p:txBody>
      </p:sp>
      <p:pic>
        <p:nvPicPr>
          <p:cNvPr id="4" name="Çevrimiçi Medya 3" title="Farklı Gezegenlerde Ne Kadar Yükseğe Zıplayabilirsiniz?">
            <a:hlinkClick r:id="" action="ppaction://media"/>
            <a:extLst>
              <a:ext uri="{FF2B5EF4-FFF2-40B4-BE49-F238E27FC236}">
                <a16:creationId xmlns:a16="http://schemas.microsoft.com/office/drawing/2014/main" id="{6A9AB54C-6C02-476A-A5D4-B0C70403BE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5036" y="950843"/>
            <a:ext cx="9317571" cy="526442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49EDB1A-D34A-4FE0-B336-02AE8FA15C43}"/>
              </a:ext>
            </a:extLst>
          </p:cNvPr>
          <p:cNvSpPr txBox="1"/>
          <p:nvPr/>
        </p:nvSpPr>
        <p:spPr>
          <a:xfrm>
            <a:off x="3046827" y="522597"/>
            <a:ext cx="8270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Farklı Gezegenlerde Ne Kadar Yükseğe Zıplayabilirsiniz?</a:t>
            </a:r>
          </a:p>
        </p:txBody>
      </p:sp>
    </p:spTree>
    <p:extLst>
      <p:ext uri="{BB962C8B-B14F-4D97-AF65-F5344CB8AC3E}">
        <p14:creationId xmlns:p14="http://schemas.microsoft.com/office/powerpoint/2010/main" val="3162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F6D59F7-AA84-45E3-8548-BC6DA8CA1624}"/>
              </a:ext>
            </a:extLst>
          </p:cNvPr>
          <p:cNvSpPr txBox="1"/>
          <p:nvPr/>
        </p:nvSpPr>
        <p:spPr>
          <a:xfrm>
            <a:off x="3074503" y="6405842"/>
            <a:ext cx="6957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https://javalab.org/en/gravity_difference_on_several_planet_en/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C5FE6DD-3542-459F-8124-B4A2533096A7}"/>
              </a:ext>
            </a:extLst>
          </p:cNvPr>
          <p:cNvSpPr txBox="1"/>
          <p:nvPr/>
        </p:nvSpPr>
        <p:spPr>
          <a:xfrm>
            <a:off x="3048000" y="828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Farklı gezegenlerde kütle ve ağırlık simülasyon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58C369E-BDAE-46E6-B494-69C996AF8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695325"/>
            <a:ext cx="88868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9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B51FDFB-5B51-4AAF-8EB9-9997268A93A2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Örneğin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;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Ay’daki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Dünya’daki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ağırlığın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1/6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kadardır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Bunun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nedeni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Ay’ın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çekim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kuvvetinin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Dünya’nın çekim kuvvetinden 1/6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küçük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olmasıdır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7.Sınıf Kütle ve Ağırlık İlişkisi Konu Özeti | Zeki Öğretmen">
            <a:extLst>
              <a:ext uri="{FF2B5EF4-FFF2-40B4-BE49-F238E27FC236}">
                <a16:creationId xmlns:a16="http://schemas.microsoft.com/office/drawing/2014/main" id="{4A0800EA-AE35-453C-BE99-8C4E9E31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365756"/>
            <a:ext cx="6019331" cy="41232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F504BD4-CBE9-41FB-A01C-273BC3A7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30" y="643467"/>
            <a:ext cx="793034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3C8072E-BD08-4040-B6AC-17F5DAEC760D}"/>
              </a:ext>
            </a:extLst>
          </p:cNvPr>
          <p:cNvSpPr txBox="1"/>
          <p:nvPr/>
        </p:nvSpPr>
        <p:spPr>
          <a:xfrm>
            <a:off x="3251264" y="137068"/>
            <a:ext cx="7354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Dünya ve Ay da cisimlerin yere düşme süreleri simülasyon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CD3129F-BF01-4646-AA83-96216A751865}"/>
              </a:ext>
            </a:extLst>
          </p:cNvPr>
          <p:cNvSpPr txBox="1"/>
          <p:nvPr/>
        </p:nvSpPr>
        <p:spPr>
          <a:xfrm>
            <a:off x="1895636" y="6311106"/>
            <a:ext cx="9262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https://go-lab.gw.utwente.nl/production/gravityDrop/build/gravityDrop.html?preview=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0823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88BCC2-7006-4C58-92A0-138DD55D9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13" y="643467"/>
            <a:ext cx="6534973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F96A08-883B-417C-921E-1AE02EC98FB2}"/>
              </a:ext>
            </a:extLst>
          </p:cNvPr>
          <p:cNvSpPr txBox="1"/>
          <p:nvPr/>
        </p:nvSpPr>
        <p:spPr>
          <a:xfrm>
            <a:off x="3032855" y="202422"/>
            <a:ext cx="7354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Farklı </a:t>
            </a:r>
            <a:r>
              <a:rPr lang="tr-TR" dirty="0" err="1">
                <a:latin typeface="Comic Sans MS" panose="030F0702030302020204" pitchFamily="66" charset="0"/>
              </a:rPr>
              <a:t>gezegenledrde</a:t>
            </a:r>
            <a:r>
              <a:rPr lang="tr-TR" dirty="0">
                <a:latin typeface="Comic Sans MS" panose="030F0702030302020204" pitchFamily="66" charset="0"/>
              </a:rPr>
              <a:t> cisimlerin yere düşme süreleri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509842A-886D-4FCF-A99D-A90C47819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A3EBBA7-D898-4E40-8E3E-DDF94074C074}"/>
              </a:ext>
            </a:extLst>
          </p:cNvPr>
          <p:cNvSpPr txBox="1"/>
          <p:nvPr/>
        </p:nvSpPr>
        <p:spPr>
          <a:xfrm>
            <a:off x="538466" y="906319"/>
            <a:ext cx="387705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Comic Sans MS" panose="030F0702030302020204" pitchFamily="66" charset="0"/>
                <a:ea typeface="+mj-ea"/>
                <a:cs typeface="+mj-cs"/>
              </a:rPr>
              <a:t>KÜTLE</a:t>
            </a:r>
          </a:p>
        </p:txBody>
      </p:sp>
      <p:pic>
        <p:nvPicPr>
          <p:cNvPr id="18436" name="Picture 4" descr="Kütle | Kütle Nedir | Tehlikeli Madde Kütle | Acaba kütle nedir?">
            <a:extLst>
              <a:ext uri="{FF2B5EF4-FFF2-40B4-BE49-F238E27FC236}">
                <a16:creationId xmlns:a16="http://schemas.microsoft.com/office/drawing/2014/main" id="{0921A9B3-A51F-4CBB-AC59-D884938A76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579" y="329822"/>
            <a:ext cx="2611316" cy="26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Maddenin Ölçülebilir Özellikleri: Kütle | Eğitim İçin">
            <a:extLst>
              <a:ext uri="{FF2B5EF4-FFF2-40B4-BE49-F238E27FC236}">
                <a16:creationId xmlns:a16="http://schemas.microsoft.com/office/drawing/2014/main" id="{AA138554-DE93-4EF4-8B1D-3102F1F6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457" y="3155743"/>
            <a:ext cx="5197437" cy="31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AC36140-FDC5-4681-9DC6-71E8B3464D11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Kütle, bir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değişmeyen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miktarıdır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Madde miktarı - Vikipedi">
            <a:extLst>
              <a:ext uri="{FF2B5EF4-FFF2-40B4-BE49-F238E27FC236}">
                <a16:creationId xmlns:a16="http://schemas.microsoft.com/office/drawing/2014/main" id="{2250F81F-8B26-4C5C-8469-65D0DEFB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53860"/>
            <a:ext cx="6019331" cy="37470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5D546BD-8040-481F-8EAC-43B672110B7D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Kütle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sahip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olduğu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tanecik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sayısını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ifade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ettiği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bulunduğu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yere göre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değişmez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Kütle her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yerde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aynıdır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 descr="Kütle ve Ağırlık İlişkisi - Fen Kurdu">
            <a:extLst>
              <a:ext uri="{FF2B5EF4-FFF2-40B4-BE49-F238E27FC236}">
                <a16:creationId xmlns:a16="http://schemas.microsoft.com/office/drawing/2014/main" id="{75B5C817-31EF-452D-94CE-36F71E4B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999" y="807593"/>
            <a:ext cx="5757056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A473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78" name="Picture 2" descr="Kütle ve Ağırlık Nedir? Kütle ve Ağırlık Arasındaki Fark Nedir? » TechWorm">
            <a:extLst>
              <a:ext uri="{FF2B5EF4-FFF2-40B4-BE49-F238E27FC236}">
                <a16:creationId xmlns:a16="http://schemas.microsoft.com/office/drawing/2014/main" id="{3FC4715F-EA13-4C60-A548-AA7F22F4B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0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33DE04-1116-4FC2-8BC2-5C1C61C41A65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Bir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kütlesi</a:t>
            </a: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uzayda</a:t>
            </a: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sıfır</a:t>
            </a: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olmaz</a:t>
            </a: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. Kütle her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yerde</a:t>
            </a: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aynıdır</a:t>
            </a:r>
            <a:endParaRPr lang="en-US" sz="2000" b="1" dirty="0">
              <a:solidFill>
                <a:srgbClr val="FFFFFF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0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Yer Çekimi Nasıl Bulundu-Yer Çekimi Nedir » Alışkanlık">
            <a:extLst>
              <a:ext uri="{FF2B5EF4-FFF2-40B4-BE49-F238E27FC236}">
                <a16:creationId xmlns:a16="http://schemas.microsoft.com/office/drawing/2014/main" id="{A76C19D6-632D-45FC-B51B-12848781E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5" r="-1" b="14719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0AE8221-67E6-470C-9852-145FBF6AEA5A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Serbest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bırakılan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bir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cismin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hareket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etmesi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için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cismin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üzerine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etki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eden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kuvvete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yer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çekimi</a:t>
            </a:r>
            <a:r>
              <a:rPr lang="en-US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kuvveti</a:t>
            </a:r>
            <a:r>
              <a:rPr lang="en-US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denir.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532" name="Picture 4" descr="Peso - Iconos gratis de deportes y competición">
            <a:extLst>
              <a:ext uri="{FF2B5EF4-FFF2-40B4-BE49-F238E27FC236}">
                <a16:creationId xmlns:a16="http://schemas.microsoft.com/office/drawing/2014/main" id="{CB49AB94-B4B9-4450-ABF0-02A3BE18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057" y="424328"/>
            <a:ext cx="3973936" cy="3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Kütle Ölçüleri - 9.Sınıf Fizik Fiziksel Büyüklükler ve Ölçme Konu Anlatım  Sunusu 2019-2020">
            <a:extLst>
              <a:ext uri="{FF2B5EF4-FFF2-40B4-BE49-F238E27FC236}">
                <a16:creationId xmlns:a16="http://schemas.microsoft.com/office/drawing/2014/main" id="{BFD9349C-4743-461F-AA42-B996A041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935" y="456766"/>
            <a:ext cx="5212080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0975906A-D4C9-4BAF-B18E-A891517BC08A}"/>
              </a:ext>
            </a:extLst>
          </p:cNvPr>
          <p:cNvSpPr txBox="1"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Kütlenin</a:t>
            </a:r>
            <a:r>
              <a:rPr lang="en-US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birimi</a:t>
            </a:r>
            <a:r>
              <a:rPr lang="en-US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 kilogram (kg)</a:t>
            </a:r>
            <a:r>
              <a:rPr lang="tr-TR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lang="en-US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gram (g)</a:t>
            </a:r>
            <a:r>
              <a:rPr lang="tr-TR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lang="en-US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ton (t)’ dur</a:t>
            </a:r>
          </a:p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Kütle “m” </a:t>
            </a:r>
            <a:r>
              <a:rPr lang="en-US" sz="17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harfi</a:t>
            </a:r>
            <a:r>
              <a:rPr lang="en-US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ile</a:t>
            </a:r>
            <a:r>
              <a:rPr lang="en-US" sz="17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gösterilir</a:t>
            </a:r>
            <a:endParaRPr lang="en-US" sz="17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2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 descr="Kütle | Kütle Nedir | Tehlikeli Madde Kütle | Acaba kütle nedir?">
            <a:extLst>
              <a:ext uri="{FF2B5EF4-FFF2-40B4-BE49-F238E27FC236}">
                <a16:creationId xmlns:a16="http://schemas.microsoft.com/office/drawing/2014/main" id="{BA2685ED-CCF6-4EA9-9A09-FEF213044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52C7086-AA1E-43ED-9F60-E65B91BE6AFC}"/>
              </a:ext>
            </a:extLst>
          </p:cNvPr>
          <p:cNvSpPr txBox="1"/>
          <p:nvPr/>
        </p:nvSpPr>
        <p:spPr>
          <a:xfrm>
            <a:off x="3617843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https://www.youtube.com/watch?v=1Veo_L8mMuY</a:t>
            </a:r>
            <a:endParaRPr lang="tr-TR" b="1" dirty="0"/>
          </a:p>
        </p:txBody>
      </p:sp>
      <p:pic>
        <p:nvPicPr>
          <p:cNvPr id="4" name="Çevrimiçi Medya 3" title="KÜTLE-AĞIRLIK ŞARKISI/ SULTAN DURUDUYGU">
            <a:hlinkClick r:id="" action="ppaction://media"/>
            <a:extLst>
              <a:ext uri="{FF2B5EF4-FFF2-40B4-BE49-F238E27FC236}">
                <a16:creationId xmlns:a16="http://schemas.microsoft.com/office/drawing/2014/main" id="{985E0ABE-BE73-4E34-A219-DD39BD0CFC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5148" y="983974"/>
            <a:ext cx="6930887" cy="519816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2120FDC-AAC7-47F0-821A-AB7C1838C587}"/>
              </a:ext>
            </a:extLst>
          </p:cNvPr>
          <p:cNvSpPr txBox="1"/>
          <p:nvPr/>
        </p:nvSpPr>
        <p:spPr>
          <a:xfrm>
            <a:off x="3046828" y="56235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KÜTLE-AĞIRLIK ŞARKISI/ SULTAN DURUDUYGU</a:t>
            </a:r>
          </a:p>
        </p:txBody>
      </p:sp>
    </p:spTree>
    <p:extLst>
      <p:ext uri="{BB962C8B-B14F-4D97-AF65-F5344CB8AC3E}">
        <p14:creationId xmlns:p14="http://schemas.microsoft.com/office/powerpoint/2010/main" val="38968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3554" name="Picture 2" descr="BANYO BASKÜLÜ İBRELİ - JADEVER Tartı Terazi Baskül Endüstriyel Perakende  Tartım Sistemleri İstanbul">
            <a:extLst>
              <a:ext uri="{FF2B5EF4-FFF2-40B4-BE49-F238E27FC236}">
                <a16:creationId xmlns:a16="http://schemas.microsoft.com/office/drawing/2014/main" id="{F8F954F6-1DFD-4D30-9CC2-962E2E1B7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r="3892" b="5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aha Elektronik Terazi Hesaplamalı 40 Fiyatı - Taksit Seçenekleri">
            <a:extLst>
              <a:ext uri="{FF2B5EF4-FFF2-40B4-BE49-F238E27FC236}">
                <a16:creationId xmlns:a16="http://schemas.microsoft.com/office/drawing/2014/main" id="{B253EA3C-0574-421B-9E45-E48EB2A5F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4" r="-2" b="10301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4CB3F583-2C6C-4EB5-BBF3-384035EB6C2E}"/>
              </a:ext>
            </a:extLst>
          </p:cNvPr>
          <p:cNvSpPr txBox="1"/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DİKKAT ET! 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Comic Sans MS" panose="030F0702030302020204" pitchFamily="66" charset="0"/>
              </a:rPr>
              <a:t>Kütle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baskül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yada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dijital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terazi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ile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ölçülmez</a:t>
            </a:r>
            <a:endParaRPr lang="en-US" sz="2000" b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6" name="Grafik 5" descr="Kapat düz dolguyla">
            <a:extLst>
              <a:ext uri="{FF2B5EF4-FFF2-40B4-BE49-F238E27FC236}">
                <a16:creationId xmlns:a16="http://schemas.microsoft.com/office/drawing/2014/main" id="{2E9B8268-0A26-4D3E-9B3C-A58FD5C77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4903" y="1407942"/>
            <a:ext cx="2253175" cy="2253175"/>
          </a:xfrm>
          <a:prstGeom prst="rect">
            <a:avLst/>
          </a:prstGeom>
        </p:spPr>
      </p:pic>
      <p:pic>
        <p:nvPicPr>
          <p:cNvPr id="11" name="Grafik 10" descr="Kapat düz dolguyla">
            <a:extLst>
              <a:ext uri="{FF2B5EF4-FFF2-40B4-BE49-F238E27FC236}">
                <a16:creationId xmlns:a16="http://schemas.microsoft.com/office/drawing/2014/main" id="{CC7E4A4E-D3FF-45B6-943C-55E07DB81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9974" y="1269237"/>
            <a:ext cx="2253175" cy="22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8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2DEFB85-47F4-404D-9087-150FD0AF28E0}"/>
              </a:ext>
            </a:extLst>
          </p:cNvPr>
          <p:cNvSpPr txBox="1"/>
          <p:nvPr/>
        </p:nvSpPr>
        <p:spPr>
          <a:xfrm>
            <a:off x="3419061" y="62426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https://www.youtube.com/watch?v=C5IuhDVcy4E</a:t>
            </a:r>
            <a:endParaRPr lang="tr-TR" b="1" dirty="0"/>
          </a:p>
        </p:txBody>
      </p:sp>
      <p:pic>
        <p:nvPicPr>
          <p:cNvPr id="4" name="Çevrimiçi Medya 3" title="7.Sınıf 3.ünite Kütle ve Ağırlık İlişkisi 3D Animasyonu">
            <a:hlinkClick r:id="" action="ppaction://media"/>
            <a:extLst>
              <a:ext uri="{FF2B5EF4-FFF2-40B4-BE49-F238E27FC236}">
                <a16:creationId xmlns:a16="http://schemas.microsoft.com/office/drawing/2014/main" id="{CD2F8E4B-F638-4B62-885F-C0C8284F1D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7739" y="958132"/>
            <a:ext cx="9011478" cy="509148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0BB26AA-51BC-4C3F-85D5-52DEEDCEF4D4}"/>
              </a:ext>
            </a:extLst>
          </p:cNvPr>
          <p:cNvSpPr txBox="1"/>
          <p:nvPr/>
        </p:nvSpPr>
        <p:spPr>
          <a:xfrm>
            <a:off x="2729948" y="430695"/>
            <a:ext cx="7258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effectLst/>
                <a:latin typeface="Comic Sans MS" panose="030F0702030302020204" pitchFamily="66" charset="0"/>
              </a:rPr>
              <a:t>7.Sınıf 3.ünite Kütle ve Ağırlık İlişkisi 3D Animasyonu</a:t>
            </a:r>
          </a:p>
        </p:txBody>
      </p:sp>
    </p:spTree>
    <p:extLst>
      <p:ext uri="{BB962C8B-B14F-4D97-AF65-F5344CB8AC3E}">
        <p14:creationId xmlns:p14="http://schemas.microsoft.com/office/powerpoint/2010/main" val="41223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2EED3A6-EC99-471B-B996-9AB378D6B901}"/>
              </a:ext>
            </a:extLst>
          </p:cNvPr>
          <p:cNvSpPr txBox="1"/>
          <p:nvPr/>
        </p:nvSpPr>
        <p:spPr>
          <a:xfrm>
            <a:off x="3975652" y="61896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https://www.youtube.com/watch?v=C3rKj-3IkPo</a:t>
            </a:r>
            <a:endParaRPr lang="tr-TR" b="1" dirty="0"/>
          </a:p>
        </p:txBody>
      </p:sp>
      <p:pic>
        <p:nvPicPr>
          <p:cNvPr id="4" name="Çevrimiçi Medya 3" title="7.Sınıf 3.ünite Kütle ve Ağırlık 2 İlişkisi 3D Animasyonu">
            <a:hlinkClick r:id="" action="ppaction://media"/>
            <a:extLst>
              <a:ext uri="{FF2B5EF4-FFF2-40B4-BE49-F238E27FC236}">
                <a16:creationId xmlns:a16="http://schemas.microsoft.com/office/drawing/2014/main" id="{1B985506-E8DC-4293-9088-D9489BF4F5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5913" y="976851"/>
            <a:ext cx="8680174" cy="490429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A358269-F5BB-488C-B6FD-8F719209AFC6}"/>
              </a:ext>
            </a:extLst>
          </p:cNvPr>
          <p:cNvSpPr txBox="1"/>
          <p:nvPr/>
        </p:nvSpPr>
        <p:spPr>
          <a:xfrm>
            <a:off x="3046828" y="483705"/>
            <a:ext cx="7780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effectLst/>
                <a:latin typeface="Comic Sans MS" panose="030F0702030302020204" pitchFamily="66" charset="0"/>
              </a:rPr>
              <a:t>7.Sınıf 3.ünite Kütle ve Ağırlık 2 İlişkisi 3D Animasyonu</a:t>
            </a:r>
          </a:p>
        </p:txBody>
      </p:sp>
    </p:spTree>
    <p:extLst>
      <p:ext uri="{BB962C8B-B14F-4D97-AF65-F5344CB8AC3E}">
        <p14:creationId xmlns:p14="http://schemas.microsoft.com/office/powerpoint/2010/main" val="21671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C0F9A1C-EA5F-48C7-A251-A167257CD9B1}"/>
              </a:ext>
            </a:extLst>
          </p:cNvPr>
          <p:cNvSpPr txBox="1"/>
          <p:nvPr/>
        </p:nvSpPr>
        <p:spPr>
          <a:xfrm>
            <a:off x="3140765" y="59848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https://www.youtube.com/watch?v=01U1LvxG_kQ&amp;list=PLqsP3WQj63Jbw9Fa6dwGn8q_VFFg_VcOt&amp;index=9</a:t>
            </a:r>
            <a:endParaRPr lang="tr-TR" b="1" dirty="0"/>
          </a:p>
        </p:txBody>
      </p:sp>
      <p:pic>
        <p:nvPicPr>
          <p:cNvPr id="4" name="Çevrimiçi Medya 3" title="7.Sınıf 3.ünite Kütle ve Ağırlık  İlişkisi 3. 3D Animasyonu">
            <a:hlinkClick r:id="" action="ppaction://media"/>
            <a:extLst>
              <a:ext uri="{FF2B5EF4-FFF2-40B4-BE49-F238E27FC236}">
                <a16:creationId xmlns:a16="http://schemas.microsoft.com/office/drawing/2014/main" id="{C2CE0E23-CA66-4666-8E06-669EC26BA6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6522" y="1020417"/>
            <a:ext cx="8702457" cy="491688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61880DA-E13D-42B6-B28E-4A244DBE6B3F}"/>
              </a:ext>
            </a:extLst>
          </p:cNvPr>
          <p:cNvSpPr txBox="1"/>
          <p:nvPr/>
        </p:nvSpPr>
        <p:spPr>
          <a:xfrm>
            <a:off x="3138421" y="391600"/>
            <a:ext cx="774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7.Sınıf 3.ünite Kütle ve Ağırlık İlişkisi 3. 3D Animasyonu</a:t>
            </a:r>
          </a:p>
        </p:txBody>
      </p:sp>
    </p:spTree>
    <p:extLst>
      <p:ext uri="{BB962C8B-B14F-4D97-AF65-F5344CB8AC3E}">
        <p14:creationId xmlns:p14="http://schemas.microsoft.com/office/powerpoint/2010/main" val="14746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metin, meyve, kiraz, elma içeren bir resim&#10;&#10;Açıklama otomatik olarak oluşturuldu">
            <a:extLst>
              <a:ext uri="{FF2B5EF4-FFF2-40B4-BE49-F238E27FC236}">
                <a16:creationId xmlns:a16="http://schemas.microsoft.com/office/drawing/2014/main" id="{9AF33CB4-D0B3-4652-9A59-5F57C4959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" r="1598" b="-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38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9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318228C-10DC-47DD-8455-739FEE473E89}"/>
              </a:ext>
            </a:extLst>
          </p:cNvPr>
          <p:cNvSpPr txBox="1"/>
          <p:nvPr/>
        </p:nvSpPr>
        <p:spPr>
          <a:xfrm>
            <a:off x="3048000" y="3454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effectLst/>
                <a:latin typeface="Comic Sans MS" panose="030F0702030302020204" pitchFamily="66" charset="0"/>
              </a:rPr>
              <a:t>Bilim Bakalım 14. Bölüm - Kütle ve Ağırlık Nedir?</a:t>
            </a:r>
          </a:p>
        </p:txBody>
      </p:sp>
      <p:pic>
        <p:nvPicPr>
          <p:cNvPr id="4" name="Çevrimiçi Medya 3" title="Bilim Bakalım 14. Bölüm - Kütle ve Ağırlık Nedir?">
            <a:hlinkClick r:id="" action="ppaction://media"/>
            <a:extLst>
              <a:ext uri="{FF2B5EF4-FFF2-40B4-BE49-F238E27FC236}">
                <a16:creationId xmlns:a16="http://schemas.microsoft.com/office/drawing/2014/main" id="{98BA4B24-F0D2-4AA6-9EFE-9EFAA2C465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2783" y="967409"/>
            <a:ext cx="8730015" cy="493245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F07ABE2-1058-4BF0-89E1-456C123A90C4}"/>
              </a:ext>
            </a:extLst>
          </p:cNvPr>
          <p:cNvSpPr txBox="1"/>
          <p:nvPr/>
        </p:nvSpPr>
        <p:spPr>
          <a:xfrm>
            <a:off x="3216812" y="6143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4"/>
              </a:rPr>
              <a:t>https://www.youtube.com/watch?v=-ayIGIEjncA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10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791AEB3-8A85-4495-B35F-C6BE429B52DC}"/>
              </a:ext>
            </a:extLst>
          </p:cNvPr>
          <p:cNvSpPr txBox="1"/>
          <p:nvPr/>
        </p:nvSpPr>
        <p:spPr>
          <a:xfrm>
            <a:off x="1722782" y="233426"/>
            <a:ext cx="844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Kütle ve Ağırlık | Kütlemiz ve Ağırlığımız Güneş Sistemi'nde Nasıl Değişir?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E5D2EAE-E70A-4FC2-9317-B6D03ECFBA31}"/>
              </a:ext>
            </a:extLst>
          </p:cNvPr>
          <p:cNvSpPr txBox="1"/>
          <p:nvPr/>
        </p:nvSpPr>
        <p:spPr>
          <a:xfrm>
            <a:off x="3260034" y="62623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https://www.youtube.com/watch?v=cdq2eal38OY</a:t>
            </a:r>
            <a:endParaRPr lang="tr-TR" b="1" dirty="0"/>
          </a:p>
        </p:txBody>
      </p:sp>
      <p:pic>
        <p:nvPicPr>
          <p:cNvPr id="6" name="Çevrimiçi Medya 5" title="Kütle ve Ağırlık | Kütlemiz ve Ağırlığımız Güneş Sistemi'nde Nasıl Değişir?">
            <a:hlinkClick r:id="" action="ppaction://media"/>
            <a:extLst>
              <a:ext uri="{FF2B5EF4-FFF2-40B4-BE49-F238E27FC236}">
                <a16:creationId xmlns:a16="http://schemas.microsoft.com/office/drawing/2014/main" id="{A02CB73A-E300-4E8D-8FC5-2E9E05C7EC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8470" y="688583"/>
            <a:ext cx="9700591" cy="54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3E7D1AF-FF20-497F-BF96-F41A9EABD4C2}"/>
              </a:ext>
            </a:extLst>
          </p:cNvPr>
          <p:cNvSpPr txBox="1"/>
          <p:nvPr/>
        </p:nvSpPr>
        <p:spPr>
          <a:xfrm>
            <a:off x="3564835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https://www.youtube.com/watch?v=6kqUprZpBdg</a:t>
            </a:r>
            <a:endParaRPr lang="tr-TR" b="1" dirty="0"/>
          </a:p>
        </p:txBody>
      </p:sp>
      <p:pic>
        <p:nvPicPr>
          <p:cNvPr id="4" name="Çevrimiçi Medya 3" title="Newton'un yer çekimini buluşu. Kısa animasyon..">
            <a:hlinkClick r:id="" action="ppaction://media"/>
            <a:extLst>
              <a:ext uri="{FF2B5EF4-FFF2-40B4-BE49-F238E27FC236}">
                <a16:creationId xmlns:a16="http://schemas.microsoft.com/office/drawing/2014/main" id="{3C993848-FC38-4E19-AF28-4965E2E1DF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2191" y="718533"/>
            <a:ext cx="9541096" cy="539071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C9287BE-9DC2-4806-9241-E4DCA3AE2181}"/>
              </a:ext>
            </a:extLst>
          </p:cNvPr>
          <p:cNvSpPr txBox="1"/>
          <p:nvPr/>
        </p:nvSpPr>
        <p:spPr>
          <a:xfrm>
            <a:off x="3046828" y="19302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Newton'un yer çekimini buluşu. Kısa animasyon..</a:t>
            </a:r>
          </a:p>
        </p:txBody>
      </p:sp>
    </p:spTree>
    <p:extLst>
      <p:ext uri="{BB962C8B-B14F-4D97-AF65-F5344CB8AC3E}">
        <p14:creationId xmlns:p14="http://schemas.microsoft.com/office/powerpoint/2010/main" val="20272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C3D9B340-D7DC-4FBD-9AD1-95CC67991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87416"/>
              </p:ext>
            </p:extLst>
          </p:nvPr>
        </p:nvGraphicFramePr>
        <p:xfrm>
          <a:off x="1263578" y="1447581"/>
          <a:ext cx="9664847" cy="3784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5703">
                  <a:extLst>
                    <a:ext uri="{9D8B030D-6E8A-4147-A177-3AD203B41FA5}">
                      <a16:colId xmlns:a16="http://schemas.microsoft.com/office/drawing/2014/main" val="3784316745"/>
                    </a:ext>
                  </a:extLst>
                </a:gridCol>
                <a:gridCol w="5029144">
                  <a:extLst>
                    <a:ext uri="{9D8B030D-6E8A-4147-A177-3AD203B41FA5}">
                      <a16:colId xmlns:a16="http://schemas.microsoft.com/office/drawing/2014/main" val="3983528170"/>
                    </a:ext>
                  </a:extLst>
                </a:gridCol>
              </a:tblGrid>
              <a:tr h="49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KÜTLE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AĞIRLIK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extLst>
                  <a:ext uri="{0D108BD9-81ED-4DB2-BD59-A6C34878D82A}">
                    <a16:rowId xmlns:a16="http://schemas.microsoft.com/office/drawing/2014/main" val="47072626"/>
                  </a:ext>
                </a:extLst>
              </a:tr>
              <a:tr h="92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Bir cismin madde miktarıdır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Bir cisme etki eden yer çekimi kuvvetidir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extLst>
                  <a:ext uri="{0D108BD9-81ED-4DB2-BD59-A6C34878D82A}">
                    <a16:rowId xmlns:a16="http://schemas.microsoft.com/office/drawing/2014/main" val="1914486656"/>
                  </a:ext>
                </a:extLst>
              </a:tr>
              <a:tr h="92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Sabittir. Cismin bulunduğu yere göre değişmez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Değişkendir. Bulunduğu ortama göre değişir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extLst>
                  <a:ext uri="{0D108BD9-81ED-4DB2-BD59-A6C34878D82A}">
                    <a16:rowId xmlns:a16="http://schemas.microsoft.com/office/drawing/2014/main" val="699824425"/>
                  </a:ext>
                </a:extLst>
              </a:tr>
              <a:tr h="92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Birimi kilogram,gram veya tondur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Birimi Newton’dur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extLst>
                  <a:ext uri="{0D108BD9-81ED-4DB2-BD59-A6C34878D82A}">
                    <a16:rowId xmlns:a16="http://schemas.microsoft.com/office/drawing/2014/main" val="429314180"/>
                  </a:ext>
                </a:extLst>
              </a:tr>
              <a:tr h="49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>
                          <a:effectLst/>
                        </a:rPr>
                        <a:t>Eşit kollu terazi ile ölçülür</a:t>
                      </a:r>
                      <a:endParaRPr lang="tr-TR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600" dirty="0">
                          <a:effectLst/>
                        </a:rPr>
                        <a:t>Dinamometre ile ölçülür</a:t>
                      </a:r>
                      <a:endParaRPr lang="tr-TR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015" marR="165015" marT="0" marB="0"/>
                </a:tc>
                <a:extLst>
                  <a:ext uri="{0D108BD9-81ED-4DB2-BD59-A6C34878D82A}">
                    <a16:rowId xmlns:a16="http://schemas.microsoft.com/office/drawing/2014/main" val="1084582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1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BCC546D-3B8D-48B0-920D-9AD0CAA1AD43}"/>
              </a:ext>
            </a:extLst>
          </p:cNvPr>
          <p:cNvSpPr/>
          <p:nvPr/>
        </p:nvSpPr>
        <p:spPr>
          <a:xfrm>
            <a:off x="7000105" y="2970711"/>
            <a:ext cx="5560919" cy="1259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ÖĞRENDİKLERİMİZİ </a:t>
            </a:r>
            <a:endParaRPr lang="tr-TR" sz="3600" b="1" cap="all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TEKRAR EDELİM </a:t>
            </a:r>
            <a:endParaRPr lang="en-US" sz="3600" b="1" cap="all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Resim 6" descr="Geç Saate Kadar Çalışan Kocaayak">
            <a:extLst>
              <a:ext uri="{FF2B5EF4-FFF2-40B4-BE49-F238E27FC236}">
                <a16:creationId xmlns:a16="http://schemas.microsoft.com/office/drawing/2014/main" id="{706B5705-A565-4BB8-A43D-C2517B9B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" y="1750566"/>
            <a:ext cx="3383280" cy="3383280"/>
          </a:xfrm>
          <a:prstGeom prst="rect">
            <a:avLst/>
          </a:prstGeom>
        </p:spPr>
      </p:pic>
      <p:pic>
        <p:nvPicPr>
          <p:cNvPr id="9" name="Resim 8" descr="Vay Koala">
            <a:extLst>
              <a:ext uri="{FF2B5EF4-FFF2-40B4-BE49-F238E27FC236}">
                <a16:creationId xmlns:a16="http://schemas.microsoft.com/office/drawing/2014/main" id="{6931EDFA-EB7E-4142-8340-746A52E40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99" y="906655"/>
            <a:ext cx="1766207" cy="1766207"/>
          </a:xfrm>
          <a:prstGeom prst="rect">
            <a:avLst/>
          </a:prstGeom>
        </p:spPr>
      </p:pic>
      <p:pic>
        <p:nvPicPr>
          <p:cNvPr id="5" name="Resim 4" descr="Sıkkın Arı">
            <a:extLst>
              <a:ext uri="{FF2B5EF4-FFF2-40B4-BE49-F238E27FC236}">
                <a16:creationId xmlns:a16="http://schemas.microsoft.com/office/drawing/2014/main" id="{BFC1C664-AC10-44A2-8DD0-33B6073B6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91" y="3202555"/>
            <a:ext cx="2706624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4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…………………………………… denir.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…………………………………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miktarına……………….……………denir.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…………………………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…………………… 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birimi……………………….…..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..............................................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............................................. 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1492955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…………………………………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miktarına……………….……………denir.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…………………………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…………………… 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birimi……………………….…..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..............................................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............................................. 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2119932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latin typeface="Comic Sans MS" panose="030F0702030302020204" pitchFamily="66" charset="0"/>
              </a:rPr>
              <a:t>……………………….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…………………………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…………………… 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birimi……………………….…..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..............................................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............................................. 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2802038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…………………………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…………………… 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birimi……………………….…..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..............................................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............................................. 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30840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…………………… 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birimi……………………….…..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..............................................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............................................. 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3300094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kilogram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birimi……………………….…..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..............................................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............................................. 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1768010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kilogram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 </a:t>
            </a:r>
            <a:r>
              <a:rPr lang="tr-TR" sz="1400" b="1" i="0" u="none" strike="noStrike" baseline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newton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…………………………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..............................................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............................................. 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861817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kilogram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 </a:t>
            </a:r>
            <a:r>
              <a:rPr lang="tr-TR" sz="1400" b="1" i="0" u="none" strike="noStrike" baseline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newton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eşit kollu terazi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…………….. 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</a:t>
            </a:r>
            <a:r>
              <a:rPr lang="tr-TR" sz="1400" b="1" i="0" u="none" strike="noStrike" baseline="0" dirty="0">
                <a:latin typeface="Comic Sans MS" panose="030F0702030302020204" pitchFamily="66" charset="0"/>
              </a:rPr>
              <a:t>.......................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17679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A72100-5837-477B-A40D-EC56D15A3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964" y="1516801"/>
            <a:ext cx="1846470" cy="10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B783F68-1B3A-4FFC-A22C-3EBB29BD408C}"/>
              </a:ext>
            </a:extLst>
          </p:cNvPr>
          <p:cNvSpPr txBox="1"/>
          <p:nvPr/>
        </p:nvSpPr>
        <p:spPr>
          <a:xfrm>
            <a:off x="965199" y="3729161"/>
            <a:ext cx="5690043" cy="227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omic Sans MS" panose="030F0702030302020204" pitchFamily="66" charset="0"/>
              </a:rPr>
              <a:t>Bir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cismin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kütlesine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etki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eden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yer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çekimi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kuvvetine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denir</a:t>
            </a:r>
          </a:p>
        </p:txBody>
      </p:sp>
      <p:pic>
        <p:nvPicPr>
          <p:cNvPr id="9224" name="Picture 8" descr="Apple falling from a tree Royalty Free Vector Image">
            <a:extLst>
              <a:ext uri="{FF2B5EF4-FFF2-40B4-BE49-F238E27FC236}">
                <a16:creationId xmlns:a16="http://schemas.microsoft.com/office/drawing/2014/main" id="{403EE31B-7114-42D2-ADB2-B1A4307E3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3"/>
          <a:stretch/>
        </p:blipFill>
        <p:spPr bwMode="auto">
          <a:xfrm>
            <a:off x="8202636" y="2102491"/>
            <a:ext cx="2408315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5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kilogram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 </a:t>
            </a:r>
            <a:r>
              <a:rPr lang="tr-TR" sz="1400" b="1" i="0" u="none" strike="noStrike" baseline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newton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eşit kollu terazi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</a:t>
            </a:r>
            <a:r>
              <a:rPr lang="tr-TR" sz="1400" b="1" i="0" u="none" strike="noStrike" baseline="0" dirty="0">
                <a:latin typeface="Comic Sans MS" panose="030F0702030302020204" pitchFamily="66" charset="0"/>
              </a:rPr>
              <a:t>.......................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1028508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kilogram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 </a:t>
            </a:r>
            <a:r>
              <a:rPr lang="tr-TR" sz="1400" b="1" i="0" u="none" strike="noStrike" baseline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newton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eşit kollu terazi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kuvvet </a:t>
            </a:r>
            <a:r>
              <a:rPr lang="tr-TR" sz="14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.............................................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2594705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kilogram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 </a:t>
            </a:r>
            <a:r>
              <a:rPr lang="tr-TR" sz="1400" b="1" i="0" u="none" strike="noStrike" baseline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newton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eşit kollu terazi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kuvvet </a:t>
            </a:r>
            <a:r>
              <a:rPr lang="tr-TR" sz="14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uzay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..............................................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516259" y="603476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Eksen eğikliği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ağırlık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2254589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tkilenmemiş Tavuk">
            <a:extLst>
              <a:ext uri="{FF2B5EF4-FFF2-40B4-BE49-F238E27FC236}">
                <a16:creationId xmlns:a16="http://schemas.microsoft.com/office/drawing/2014/main" id="{4F7664C6-090B-422E-BBCD-733D60E4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5" y="3230880"/>
            <a:ext cx="3810000" cy="381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7768B9-4AB9-4CF3-926D-CF91952F68F2}"/>
              </a:ext>
            </a:extLst>
          </p:cNvPr>
          <p:cNvSpPr txBox="1"/>
          <p:nvPr/>
        </p:nvSpPr>
        <p:spPr>
          <a:xfrm>
            <a:off x="2355763" y="1128478"/>
            <a:ext cx="78264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1.Kütleye etki eden çekim kuvveti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denir. 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2. Ağırlık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dinamometre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Değişmeyen madde miktarına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 çekim kuvvetinin dünyadaki özel adı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yerçekimi kuvveti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kuvvetidir.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Kütlenin birimlerinden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kilogram 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biridir.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Ağırlığın birimi </a:t>
            </a:r>
            <a:r>
              <a:rPr lang="tr-TR" sz="1400" b="1" i="0" u="none" strike="noStrike" baseline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newton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dur.</a:t>
            </a:r>
          </a:p>
          <a:p>
            <a:pPr algn="l"/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Kütle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eşit kollu terazi</a:t>
            </a:r>
            <a:r>
              <a:rPr lang="tr-TR" sz="1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ile ölçülür.</a:t>
            </a:r>
          </a:p>
          <a:p>
            <a:pPr algn="l"/>
            <a:r>
              <a:rPr lang="tr-T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8.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Gök cisimlerinde kütle çekim kuvvetine göre değişen niceliğe .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kütle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9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.Hareketsiz cisimleri harekete geçiren; hareketli cisimleri hızlandıran, yavaşlatan ya da durduran; cisimlerin hareket yönlerini ve şekillerini değiştiren etkiye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kuvvet </a:t>
            </a:r>
            <a:r>
              <a:rPr lang="tr-TR" sz="14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denir.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10.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Cisimlere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uzay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boşluğunda kütle çekim kuvveti etki etmez.</a:t>
            </a:r>
          </a:p>
          <a:p>
            <a:pPr algn="l"/>
            <a:r>
              <a:rPr lang="tr-TR" sz="1400" dirty="0">
                <a:latin typeface="Comic Sans MS" panose="030F0702030302020204" pitchFamily="66" charset="0"/>
              </a:rPr>
              <a:t>11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. Dinamometrede ölçülen değer </a:t>
            </a:r>
            <a:r>
              <a:rPr lang="tr-TR" sz="1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Newton</a:t>
            </a:r>
            <a:r>
              <a:rPr lang="tr-TR" sz="1400" b="0" i="0" u="none" strike="noStrike" baseline="0" dirty="0">
                <a:latin typeface="Comic Sans MS" panose="030F0702030302020204" pitchFamily="66" charset="0"/>
              </a:rPr>
              <a:t> birimi ile ifade edilir.</a:t>
            </a:r>
            <a:endParaRPr lang="tr-TR" sz="1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80A7EC-86DC-48D8-B0AF-B271EEFBE9C3}"/>
              </a:ext>
            </a:extLst>
          </p:cNvPr>
          <p:cNvSpPr txBox="1"/>
          <p:nvPr/>
        </p:nvSpPr>
        <p:spPr>
          <a:xfrm>
            <a:off x="2543095" y="367928"/>
            <a:ext cx="8262065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i="0" u="none" strike="noStrike" spc="50" baseline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BOŞLUKLARA UYGUN KELİMELERİ YAZINIZ</a:t>
            </a:r>
            <a:endParaRPr lang="tr-TR" sz="2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2" name="Resim 11" descr="Bilmiyorum Ahbap">
            <a:extLst>
              <a:ext uri="{FF2B5EF4-FFF2-40B4-BE49-F238E27FC236}">
                <a16:creationId xmlns:a16="http://schemas.microsoft.com/office/drawing/2014/main" id="{27FEFF19-40E8-4687-AC85-34D72E5F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41" y="249468"/>
            <a:ext cx="2562266" cy="2562266"/>
          </a:xfrm>
          <a:prstGeom prst="rect">
            <a:avLst/>
          </a:prstGeom>
        </p:spPr>
      </p:pic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B45133DF-BD6F-4CC5-93FD-795659270F3E}"/>
              </a:ext>
            </a:extLst>
          </p:cNvPr>
          <p:cNvSpPr/>
          <p:nvPr/>
        </p:nvSpPr>
        <p:spPr>
          <a:xfrm>
            <a:off x="412528" y="4693918"/>
            <a:ext cx="1848109" cy="997237"/>
          </a:xfrm>
          <a:prstGeom prst="irregularSeal1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  <a:latin typeface="Droid Sans"/>
            </a:endParaRPr>
          </a:p>
        </p:txBody>
      </p:sp>
      <p:sp>
        <p:nvSpPr>
          <p:cNvPr id="16" name="Patlama: 8 Nokta 15">
            <a:extLst>
              <a:ext uri="{FF2B5EF4-FFF2-40B4-BE49-F238E27FC236}">
                <a16:creationId xmlns:a16="http://schemas.microsoft.com/office/drawing/2014/main" id="{1A4D3839-5377-4827-BA57-BDC48859795B}"/>
              </a:ext>
            </a:extLst>
          </p:cNvPr>
          <p:cNvSpPr/>
          <p:nvPr/>
        </p:nvSpPr>
        <p:spPr>
          <a:xfrm>
            <a:off x="3026132" y="4753228"/>
            <a:ext cx="2040175" cy="997237"/>
          </a:xfrm>
          <a:prstGeom prst="irregularSeal1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Patlama: 8 Nokta 16">
            <a:extLst>
              <a:ext uri="{FF2B5EF4-FFF2-40B4-BE49-F238E27FC236}">
                <a16:creationId xmlns:a16="http://schemas.microsoft.com/office/drawing/2014/main" id="{D3524EC8-8008-46CC-BF64-03EFB0D20108}"/>
              </a:ext>
            </a:extLst>
          </p:cNvPr>
          <p:cNvSpPr/>
          <p:nvPr/>
        </p:nvSpPr>
        <p:spPr>
          <a:xfrm>
            <a:off x="1046733" y="5691155"/>
            <a:ext cx="2040175" cy="997237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tlama: 8 Nokta 17">
            <a:extLst>
              <a:ext uri="{FF2B5EF4-FFF2-40B4-BE49-F238E27FC236}">
                <a16:creationId xmlns:a16="http://schemas.microsoft.com/office/drawing/2014/main" id="{20D37D19-8DB4-49F0-BB1E-FF9660B8ACCF}"/>
              </a:ext>
            </a:extLst>
          </p:cNvPr>
          <p:cNvSpPr/>
          <p:nvPr/>
        </p:nvSpPr>
        <p:spPr>
          <a:xfrm>
            <a:off x="3303038" y="5736670"/>
            <a:ext cx="2040175" cy="997237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A253943A-EF83-4F04-9838-ACED2F040B74}"/>
              </a:ext>
            </a:extLst>
          </p:cNvPr>
          <p:cNvSpPr/>
          <p:nvPr/>
        </p:nvSpPr>
        <p:spPr>
          <a:xfrm>
            <a:off x="5300262" y="4778717"/>
            <a:ext cx="2040175" cy="997237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tlama: 8 Nokta 19">
            <a:extLst>
              <a:ext uri="{FF2B5EF4-FFF2-40B4-BE49-F238E27FC236}">
                <a16:creationId xmlns:a16="http://schemas.microsoft.com/office/drawing/2014/main" id="{13D918FF-5622-4C12-8A60-238FF5C72202}"/>
              </a:ext>
            </a:extLst>
          </p:cNvPr>
          <p:cNvSpPr/>
          <p:nvPr/>
        </p:nvSpPr>
        <p:spPr>
          <a:xfrm>
            <a:off x="5534217" y="5778287"/>
            <a:ext cx="2040175" cy="997237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Patlama: 8 Nokta 20">
            <a:extLst>
              <a:ext uri="{FF2B5EF4-FFF2-40B4-BE49-F238E27FC236}">
                <a16:creationId xmlns:a16="http://schemas.microsoft.com/office/drawing/2014/main" id="{B9D530BD-F5B4-4E72-9414-934AFE712FEC}"/>
              </a:ext>
            </a:extLst>
          </p:cNvPr>
          <p:cNvSpPr/>
          <p:nvPr/>
        </p:nvSpPr>
        <p:spPr>
          <a:xfrm>
            <a:off x="7755095" y="477871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Patlama: 8 Nokta 21">
            <a:extLst>
              <a:ext uri="{FF2B5EF4-FFF2-40B4-BE49-F238E27FC236}">
                <a16:creationId xmlns:a16="http://schemas.microsoft.com/office/drawing/2014/main" id="{FE9A8F2E-3EA8-46B1-BC11-BD7AE356A2B1}"/>
              </a:ext>
            </a:extLst>
          </p:cNvPr>
          <p:cNvSpPr/>
          <p:nvPr/>
        </p:nvSpPr>
        <p:spPr>
          <a:xfrm>
            <a:off x="10148777" y="1248061"/>
            <a:ext cx="2040175" cy="99723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Patlama: 8 Nokta 22">
            <a:extLst>
              <a:ext uri="{FF2B5EF4-FFF2-40B4-BE49-F238E27FC236}">
                <a16:creationId xmlns:a16="http://schemas.microsoft.com/office/drawing/2014/main" id="{D60C7253-2BAF-4309-8CF6-FED3E2263BDC}"/>
              </a:ext>
            </a:extLst>
          </p:cNvPr>
          <p:cNvSpPr/>
          <p:nvPr/>
        </p:nvSpPr>
        <p:spPr>
          <a:xfrm>
            <a:off x="10182224" y="2171874"/>
            <a:ext cx="2040175" cy="1400391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Patlama: 8 Nokta 23">
            <a:extLst>
              <a:ext uri="{FF2B5EF4-FFF2-40B4-BE49-F238E27FC236}">
                <a16:creationId xmlns:a16="http://schemas.microsoft.com/office/drawing/2014/main" id="{6FB731F9-12E4-4AFC-AA85-3C37029B1848}"/>
              </a:ext>
            </a:extLst>
          </p:cNvPr>
          <p:cNvSpPr/>
          <p:nvPr/>
        </p:nvSpPr>
        <p:spPr>
          <a:xfrm>
            <a:off x="7957397" y="5778287"/>
            <a:ext cx="2040175" cy="997237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82B4B5-5A2D-4624-A1B6-02D3D3572CA3}"/>
              </a:ext>
            </a:extLst>
          </p:cNvPr>
          <p:cNvSpPr txBox="1"/>
          <p:nvPr/>
        </p:nvSpPr>
        <p:spPr>
          <a:xfrm>
            <a:off x="10583212" y="2575028"/>
            <a:ext cx="119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i="0" u="none" strike="noStrike" baseline="0" dirty="0">
                <a:solidFill>
                  <a:srgbClr val="FF0000"/>
                </a:solidFill>
                <a:latin typeface="Droid Sans"/>
              </a:rPr>
              <a:t>Yer çekimi kuvveti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358E956-A40B-4339-9F12-73023C024E88}"/>
              </a:ext>
            </a:extLst>
          </p:cNvPr>
          <p:cNvSpPr txBox="1"/>
          <p:nvPr/>
        </p:nvSpPr>
        <p:spPr>
          <a:xfrm>
            <a:off x="858092" y="5031510"/>
            <a:ext cx="145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ağırlık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46BDA7A-E8F3-4D60-8E29-0302413A405C}"/>
              </a:ext>
            </a:extLst>
          </p:cNvPr>
          <p:cNvSpPr txBox="1"/>
          <p:nvPr/>
        </p:nvSpPr>
        <p:spPr>
          <a:xfrm>
            <a:off x="3900894" y="6050622"/>
            <a:ext cx="208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Droid Sans"/>
              </a:rPr>
              <a:t>kütle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05A94E53-FE8B-4D39-B372-20083A692617}"/>
              </a:ext>
            </a:extLst>
          </p:cNvPr>
          <p:cNvSpPr txBox="1"/>
          <p:nvPr/>
        </p:nvSpPr>
        <p:spPr>
          <a:xfrm>
            <a:off x="8181194" y="5011755"/>
            <a:ext cx="159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FF0000"/>
                </a:solidFill>
                <a:latin typeface="Droid Sans"/>
              </a:rPr>
              <a:t>kilogram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8181CA3A-D597-4540-ACE4-9EE8C35BDA9E}"/>
              </a:ext>
            </a:extLst>
          </p:cNvPr>
          <p:cNvSpPr txBox="1"/>
          <p:nvPr/>
        </p:nvSpPr>
        <p:spPr>
          <a:xfrm>
            <a:off x="10631742" y="1565212"/>
            <a:ext cx="1273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latin typeface="Droid Sans"/>
              </a:rPr>
              <a:t>kütle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E0182D3-0B04-4DBB-84DF-92D4948E531D}"/>
              </a:ext>
            </a:extLst>
          </p:cNvPr>
          <p:cNvSpPr txBox="1"/>
          <p:nvPr/>
        </p:nvSpPr>
        <p:spPr>
          <a:xfrm>
            <a:off x="3687552" y="500787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uzay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5FF7797-16EB-409E-AEBC-A7AABF4840A2}"/>
              </a:ext>
            </a:extLst>
          </p:cNvPr>
          <p:cNvSpPr txBox="1"/>
          <p:nvPr/>
        </p:nvSpPr>
        <p:spPr>
          <a:xfrm>
            <a:off x="5862586" y="5079084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ADBC3C4A-9045-4584-BA86-38852E454F5B}"/>
              </a:ext>
            </a:extLst>
          </p:cNvPr>
          <p:cNvSpPr txBox="1"/>
          <p:nvPr/>
        </p:nvSpPr>
        <p:spPr>
          <a:xfrm>
            <a:off x="1245510" y="5981468"/>
            <a:ext cx="2015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0" u="none" strike="noStrike" baseline="0" dirty="0">
                <a:latin typeface="Droid Sans"/>
              </a:rPr>
              <a:t>Eşit kollu terazi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FBBC421E-552D-4A38-BDFD-DF5186E5E4E4}"/>
              </a:ext>
            </a:extLst>
          </p:cNvPr>
          <p:cNvSpPr txBox="1"/>
          <p:nvPr/>
        </p:nvSpPr>
        <p:spPr>
          <a:xfrm>
            <a:off x="8514104" y="6092239"/>
            <a:ext cx="186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 err="1">
                <a:latin typeface="Droid Sans"/>
              </a:rPr>
              <a:t>newton</a:t>
            </a:r>
            <a:endParaRPr lang="tr-TR" b="1" i="0" u="none" strike="noStrike" baseline="0" dirty="0">
              <a:latin typeface="Droid Sans"/>
            </a:endParaRP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872B4D4-33D7-47C3-A612-C6756F36675A}"/>
              </a:ext>
            </a:extLst>
          </p:cNvPr>
          <p:cNvSpPr txBox="1"/>
          <p:nvPr/>
        </p:nvSpPr>
        <p:spPr>
          <a:xfrm>
            <a:off x="6083354" y="6120740"/>
            <a:ext cx="127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latin typeface="Droid Sans"/>
              </a:rPr>
              <a:t>kuvvet</a:t>
            </a:r>
          </a:p>
        </p:txBody>
      </p:sp>
      <p:sp>
        <p:nvSpPr>
          <p:cNvPr id="27" name="Patlama: 8 Nokta 26">
            <a:extLst>
              <a:ext uri="{FF2B5EF4-FFF2-40B4-BE49-F238E27FC236}">
                <a16:creationId xmlns:a16="http://schemas.microsoft.com/office/drawing/2014/main" id="{9E607106-A560-4462-A834-5014BA01114F}"/>
              </a:ext>
            </a:extLst>
          </p:cNvPr>
          <p:cNvSpPr/>
          <p:nvPr/>
        </p:nvSpPr>
        <p:spPr>
          <a:xfrm>
            <a:off x="316494" y="2978626"/>
            <a:ext cx="2040175" cy="997237"/>
          </a:xfrm>
          <a:prstGeom prst="irregularSeal1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EB0D2B7-E3B8-44FC-B9E4-720137ADB138}"/>
              </a:ext>
            </a:extLst>
          </p:cNvPr>
          <p:cNvSpPr txBox="1"/>
          <p:nvPr/>
        </p:nvSpPr>
        <p:spPr>
          <a:xfrm>
            <a:off x="679774" y="3289216"/>
            <a:ext cx="1633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Droid Sans"/>
              </a:rPr>
              <a:t>dinamometre</a:t>
            </a:r>
          </a:p>
        </p:txBody>
      </p:sp>
    </p:spTree>
    <p:extLst>
      <p:ext uri="{BB962C8B-B14F-4D97-AF65-F5344CB8AC3E}">
        <p14:creationId xmlns:p14="http://schemas.microsoft.com/office/powerpoint/2010/main" val="3285040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tr-TR" sz="4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EB</a:t>
            </a:r>
            <a:r>
              <a:rPr lang="en-US" sz="4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ÖRNEK SORULAR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9" y="690377"/>
            <a:ext cx="7582991" cy="3279644"/>
          </a:xfrm>
          <a:prstGeom prst="rect">
            <a:avLst/>
          </a:prstGeom>
        </p:spPr>
      </p:pic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084320"/>
            <a:ext cx="2131131" cy="21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214AC6-2931-4757-BA9E-F5EC342F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2" y="643467"/>
            <a:ext cx="1003795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16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>
                <a:solidFill>
                  <a:srgbClr val="000000"/>
                </a:solidFill>
                <a:latin typeface="Forte" panose="03060902040502070203" pitchFamily="66" charset="0"/>
              </a:rPr>
              <a:t>C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26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DEDC79-BE14-489D-9E0B-7E2CDDE1B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1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A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89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C7F830-BA13-4381-A312-BC177925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6032"/>
            <a:ext cx="10905066" cy="3625934"/>
          </a:xfrm>
          <a:prstGeom prst="rect">
            <a:avLst/>
          </a:prstGeom>
          <a:ln>
            <a:noFill/>
          </a:ln>
        </p:spPr>
      </p:pic>
      <p:sp>
        <p:nvSpPr>
          <p:cNvPr id="34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7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B5C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0" name="Rectangle 8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30CFF8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1" name="Rectangle 85">
            <a:extLst>
              <a:ext uri="{FF2B5EF4-FFF2-40B4-BE49-F238E27FC236}">
                <a16:creationId xmlns:a16="http://schemas.microsoft.com/office/drawing/2014/main" id="{06BFFB51-CE10-4747-8D87-ABC9CCB69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1"/>
            <a:ext cx="3502152" cy="2048256"/>
          </a:xfrm>
          <a:prstGeom prst="rect">
            <a:avLst/>
          </a:prstGeom>
          <a:solidFill>
            <a:srgbClr val="30CFF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Kuvvet Ve Hareket - Fen Bilimleri Dersi İçin Kaynak Sitesi">
            <a:extLst>
              <a:ext uri="{FF2B5EF4-FFF2-40B4-BE49-F238E27FC236}">
                <a16:creationId xmlns:a16="http://schemas.microsoft.com/office/drawing/2014/main" id="{DB5BA660-6F91-4C0D-9539-6A0E5800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332" y="500310"/>
            <a:ext cx="4566663" cy="14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2" name="Rectangle 87">
            <a:extLst>
              <a:ext uri="{FF2B5EF4-FFF2-40B4-BE49-F238E27FC236}">
                <a16:creationId xmlns:a16="http://schemas.microsoft.com/office/drawing/2014/main" id="{BB567872-8251-475D-962D-520EE04B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9664" y="2130552"/>
            <a:ext cx="3502152" cy="2048256"/>
          </a:xfrm>
          <a:prstGeom prst="rect">
            <a:avLst/>
          </a:prstGeom>
          <a:solidFill>
            <a:srgbClr val="30CFF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3" name="Rectangle 89">
            <a:extLst>
              <a:ext uri="{FF2B5EF4-FFF2-40B4-BE49-F238E27FC236}">
                <a16:creationId xmlns:a16="http://schemas.microsoft.com/office/drawing/2014/main" id="{1A6DEEC8-CE11-49F4-A18C-EC6EF9B71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343400"/>
            <a:ext cx="3502152" cy="2048256"/>
          </a:xfrm>
          <a:prstGeom prst="rect">
            <a:avLst/>
          </a:prstGeom>
          <a:solidFill>
            <a:srgbClr val="30CFF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4" descr="Merve İle Tüm Dersler : 6.SINIF - FEN - BİLEŞKE KUVVET">
            <a:extLst>
              <a:ext uri="{FF2B5EF4-FFF2-40B4-BE49-F238E27FC236}">
                <a16:creationId xmlns:a16="http://schemas.microsoft.com/office/drawing/2014/main" id="{F2A411B7-F040-4F1D-86B2-86B1646A0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313" y="2199482"/>
            <a:ext cx="2621862" cy="17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Rectangle 91">
            <a:extLst>
              <a:ext uri="{FF2B5EF4-FFF2-40B4-BE49-F238E27FC236}">
                <a16:creationId xmlns:a16="http://schemas.microsoft.com/office/drawing/2014/main" id="{29A731F8-6298-4F9F-B7B3-D5A4F4D38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9664" y="4343400"/>
            <a:ext cx="3502152" cy="2048256"/>
          </a:xfrm>
          <a:prstGeom prst="rect">
            <a:avLst/>
          </a:prstGeom>
          <a:solidFill>
            <a:srgbClr val="30CFF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6" name="Picture 6" descr="6. Sınıf Kuvvetin Etkileri ve Özellikleri (Bileşke Kuvvet) Konu Anlatımı |  FenEhli.com">
            <a:extLst>
              <a:ext uri="{FF2B5EF4-FFF2-40B4-BE49-F238E27FC236}">
                <a16:creationId xmlns:a16="http://schemas.microsoft.com/office/drawing/2014/main" id="{56AD4F03-CAF0-4020-BBB0-29D565D2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041" y="4622807"/>
            <a:ext cx="3124703" cy="14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Rectangle 9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8727965-8AE9-4B5D-8F6A-04CF80FC1390}"/>
              </a:ext>
            </a:extLst>
          </p:cNvPr>
          <p:cNvSpPr txBox="1"/>
          <p:nvPr/>
        </p:nvSpPr>
        <p:spPr>
          <a:xfrm>
            <a:off x="8109311" y="2393792"/>
            <a:ext cx="3360212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dirty="0">
                <a:effectLst/>
                <a:latin typeface="Comic Sans MS" panose="030F0702030302020204" pitchFamily="66" charset="0"/>
              </a:rPr>
              <a:t> bir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kuvvettir</a:t>
            </a:r>
            <a:r>
              <a:rPr lang="en-US" b="1" dirty="0">
                <a:effectLst/>
                <a:latin typeface="Comic Sans MS" panose="030F0702030302020204" pitchFamily="66" charset="0"/>
              </a:rPr>
              <a:t>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Uygulama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dirty="0">
                <a:effectLst/>
                <a:latin typeface="Comic Sans MS" panose="030F0702030302020204" pitchFamily="66" charset="0"/>
              </a:rPr>
              <a:t>, yönü,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doğrultusu</a:t>
            </a:r>
            <a:r>
              <a:rPr lang="en-US" dirty="0">
                <a:effectLst/>
                <a:latin typeface="Comic Sans MS" panose="030F0702030302020204" pitchFamily="66" charset="0"/>
              </a:rPr>
              <a:t> ve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büyüklüğü</a:t>
            </a:r>
            <a:r>
              <a:rPr lang="en-US" dirty="0">
                <a:effectLst/>
                <a:latin typeface="Comic Sans MS" panose="030F0702030302020204" pitchFamily="66" charset="0"/>
              </a:rPr>
              <a:t> vardır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10248" name="Picture 8" descr="6. Sınıf Kuvvetin Etkileri ve Özellikleri (Bileşke Kuvvet) Konu Anlatımı |  FenEhli.com">
            <a:extLst>
              <a:ext uri="{FF2B5EF4-FFF2-40B4-BE49-F238E27FC236}">
                <a16:creationId xmlns:a16="http://schemas.microsoft.com/office/drawing/2014/main" id="{2ECB7666-55C5-4DEC-AB66-F23F8246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291" y="2542118"/>
            <a:ext cx="3261669" cy="34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38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B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36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991143-AD2B-4BE7-88E4-D20378A6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61" y="643467"/>
            <a:ext cx="9170478" cy="5571065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11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D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06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0DCEE8-6FE5-4D5E-951F-A9C47998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0" y="643467"/>
            <a:ext cx="7791700" cy="5571065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73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D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883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CD3F78-08AD-4F55-AB86-8D9227EB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9" y="643467"/>
            <a:ext cx="1081760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98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A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08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7E8CC2-2568-4F4E-B684-9F4B58CF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37" y="643467"/>
            <a:ext cx="873892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83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B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978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099825E-17A4-40C5-8D8D-527E9710A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44" y="168813"/>
            <a:ext cx="7922786" cy="645707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0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6375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F280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F28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Dinamometre nedir, dinamometre nasıl çalışır, dinamometre nelerden oluşur">
            <a:extLst>
              <a:ext uri="{FF2B5EF4-FFF2-40B4-BE49-F238E27FC236}">
                <a16:creationId xmlns:a16="http://schemas.microsoft.com/office/drawing/2014/main" id="{F38CF0C6-A1DE-41F2-AF62-A72289B1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42" y="2565395"/>
            <a:ext cx="6795370" cy="33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4FE3CC4-90D1-4614-B282-C31F5FBB4413}"/>
              </a:ext>
            </a:extLst>
          </p:cNvPr>
          <p:cNvSpPr txBox="1"/>
          <p:nvPr/>
        </p:nvSpPr>
        <p:spPr>
          <a:xfrm>
            <a:off x="8109311" y="2393792"/>
            <a:ext cx="3360212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Ağırlığın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birimi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Newton’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dur</a:t>
            </a:r>
            <a:r>
              <a:rPr lang="en-US" dirty="0">
                <a:effectLst/>
                <a:latin typeface="Comic Sans MS" panose="030F0702030302020204" pitchFamily="66" charset="0"/>
              </a:rPr>
              <a:t>. “N”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harfi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ile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gösterilir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Ağırlık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dinamometre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ile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ölçülür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51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B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02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C5B178-E4F5-4975-B630-3DD923B3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1451"/>
            <a:ext cx="10905066" cy="343509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98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D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64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022914E-45A8-45DD-B030-2398E6B8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5" y="643467"/>
            <a:ext cx="8253429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1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734155">
            <a:off x="2883425" y="1673269"/>
            <a:ext cx="2700737" cy="3888270"/>
            <a:chOff x="2891959" y="-468508"/>
            <a:chExt cx="2226921" cy="3206115"/>
          </a:xfrm>
        </p:grpSpPr>
        <p:sp>
          <p:nvSpPr>
            <p:cNvPr id="3" name="Freeform 3"/>
            <p:cNvSpPr/>
            <p:nvPr/>
          </p:nvSpPr>
          <p:spPr>
            <a:xfrm>
              <a:off x="2891959" y="-468508"/>
              <a:ext cx="2226921" cy="3206115"/>
            </a:xfrm>
            <a:custGeom>
              <a:avLst/>
              <a:gdLst/>
              <a:ahLst/>
              <a:cxnLst/>
              <a:rect l="l" t="t" r="r" b="b"/>
              <a:pathLst>
                <a:path w="4453843" h="6412230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607787" y="62230"/>
                  </a:lnTo>
                  <a:lnTo>
                    <a:pt x="607787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0390"/>
                  </a:lnTo>
                  <a:lnTo>
                    <a:pt x="60960" y="580390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607787" y="157480"/>
                  </a:lnTo>
                  <a:lnTo>
                    <a:pt x="607787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79120"/>
                  </a:lnTo>
                  <a:lnTo>
                    <a:pt x="157480" y="579120"/>
                  </a:lnTo>
                  <a:lnTo>
                    <a:pt x="157480" y="387350"/>
                  </a:lnTo>
                  <a:close/>
                  <a:moveTo>
                    <a:pt x="0" y="579120"/>
                  </a:moveTo>
                  <a:lnTo>
                    <a:pt x="60960" y="579120"/>
                  </a:lnTo>
                  <a:lnTo>
                    <a:pt x="60960" y="5803900"/>
                  </a:lnTo>
                  <a:lnTo>
                    <a:pt x="0" y="5803900"/>
                  </a:lnTo>
                  <a:lnTo>
                    <a:pt x="0" y="579120"/>
                  </a:lnTo>
                  <a:close/>
                  <a:moveTo>
                    <a:pt x="142240" y="579120"/>
                  </a:moveTo>
                  <a:lnTo>
                    <a:pt x="158750" y="579120"/>
                  </a:lnTo>
                  <a:lnTo>
                    <a:pt x="158750" y="5803900"/>
                  </a:lnTo>
                  <a:lnTo>
                    <a:pt x="142240" y="5803900"/>
                  </a:lnTo>
                  <a:lnTo>
                    <a:pt x="142240" y="579120"/>
                  </a:lnTo>
                  <a:close/>
                  <a:moveTo>
                    <a:pt x="269240" y="6350000"/>
                  </a:moveTo>
                  <a:cubicBezTo>
                    <a:pt x="154940" y="6350000"/>
                    <a:pt x="62230" y="6257290"/>
                    <a:pt x="62230" y="6142990"/>
                  </a:cubicBezTo>
                  <a:lnTo>
                    <a:pt x="62230" y="5803900"/>
                  </a:lnTo>
                  <a:lnTo>
                    <a:pt x="0" y="5803900"/>
                  </a:lnTo>
                  <a:lnTo>
                    <a:pt x="0" y="6142990"/>
                  </a:lnTo>
                  <a:cubicBezTo>
                    <a:pt x="0" y="6291580"/>
                    <a:pt x="120650" y="6412230"/>
                    <a:pt x="269240" y="6412230"/>
                  </a:cubicBezTo>
                  <a:lnTo>
                    <a:pt x="609234" y="6412230"/>
                  </a:lnTo>
                  <a:lnTo>
                    <a:pt x="609234" y="6350000"/>
                  </a:lnTo>
                  <a:lnTo>
                    <a:pt x="269240" y="6350000"/>
                  </a:lnTo>
                  <a:close/>
                  <a:moveTo>
                    <a:pt x="387350" y="6253480"/>
                  </a:moveTo>
                  <a:cubicBezTo>
                    <a:pt x="260350" y="6253480"/>
                    <a:pt x="157480" y="6150610"/>
                    <a:pt x="157480" y="6023610"/>
                  </a:cubicBezTo>
                  <a:lnTo>
                    <a:pt x="157480" y="5803900"/>
                  </a:lnTo>
                  <a:lnTo>
                    <a:pt x="140970" y="5803900"/>
                  </a:lnTo>
                  <a:lnTo>
                    <a:pt x="140970" y="6023610"/>
                  </a:lnTo>
                  <a:cubicBezTo>
                    <a:pt x="140970" y="6159500"/>
                    <a:pt x="251460" y="6269990"/>
                    <a:pt x="387350" y="6269990"/>
                  </a:cubicBezTo>
                  <a:lnTo>
                    <a:pt x="607787" y="6269990"/>
                  </a:lnTo>
                  <a:lnTo>
                    <a:pt x="607787" y="6253480"/>
                  </a:lnTo>
                  <a:lnTo>
                    <a:pt x="387350" y="6253480"/>
                  </a:lnTo>
                  <a:close/>
                  <a:moveTo>
                    <a:pt x="607787" y="6350000"/>
                  </a:moveTo>
                  <a:lnTo>
                    <a:pt x="3709872" y="6350000"/>
                  </a:lnTo>
                  <a:lnTo>
                    <a:pt x="3709872" y="6410960"/>
                  </a:lnTo>
                  <a:lnTo>
                    <a:pt x="607787" y="6410960"/>
                  </a:lnTo>
                  <a:lnTo>
                    <a:pt x="607787" y="6350000"/>
                  </a:lnTo>
                  <a:close/>
                  <a:moveTo>
                    <a:pt x="607787" y="6253480"/>
                  </a:moveTo>
                  <a:lnTo>
                    <a:pt x="3709872" y="6253480"/>
                  </a:lnTo>
                  <a:lnTo>
                    <a:pt x="3709872" y="6269990"/>
                  </a:lnTo>
                  <a:lnTo>
                    <a:pt x="607787" y="6269990"/>
                  </a:lnTo>
                  <a:lnTo>
                    <a:pt x="607787" y="6253480"/>
                  </a:lnTo>
                  <a:close/>
                  <a:moveTo>
                    <a:pt x="4391613" y="5803900"/>
                  </a:moveTo>
                  <a:lnTo>
                    <a:pt x="4391613" y="6142990"/>
                  </a:lnTo>
                  <a:cubicBezTo>
                    <a:pt x="4391613" y="6257290"/>
                    <a:pt x="4298903" y="6350000"/>
                    <a:pt x="4184603" y="6350000"/>
                  </a:cubicBezTo>
                  <a:lnTo>
                    <a:pt x="3709872" y="6350000"/>
                  </a:lnTo>
                  <a:lnTo>
                    <a:pt x="3709872" y="6410960"/>
                  </a:lnTo>
                  <a:lnTo>
                    <a:pt x="4184603" y="6410960"/>
                  </a:lnTo>
                  <a:cubicBezTo>
                    <a:pt x="4333193" y="6410960"/>
                    <a:pt x="4453843" y="6290310"/>
                    <a:pt x="4453843" y="6141720"/>
                  </a:cubicBezTo>
                  <a:lnTo>
                    <a:pt x="4453843" y="5803900"/>
                  </a:lnTo>
                  <a:lnTo>
                    <a:pt x="4391613" y="5803900"/>
                  </a:lnTo>
                  <a:close/>
                  <a:moveTo>
                    <a:pt x="4295093" y="6023610"/>
                  </a:moveTo>
                  <a:cubicBezTo>
                    <a:pt x="4295093" y="6150610"/>
                    <a:pt x="4192224" y="6253480"/>
                    <a:pt x="4065224" y="6253480"/>
                  </a:cubicBezTo>
                  <a:lnTo>
                    <a:pt x="3709872" y="6253480"/>
                  </a:lnTo>
                  <a:lnTo>
                    <a:pt x="3709872" y="6269990"/>
                  </a:lnTo>
                  <a:lnTo>
                    <a:pt x="4065224" y="6269990"/>
                  </a:lnTo>
                  <a:cubicBezTo>
                    <a:pt x="4201113" y="6269990"/>
                    <a:pt x="4311603" y="6159500"/>
                    <a:pt x="4311603" y="6023610"/>
                  </a:cubicBez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6023610"/>
                  </a:lnTo>
                  <a:close/>
                  <a:moveTo>
                    <a:pt x="4391613" y="579120"/>
                  </a:moveTo>
                  <a:lnTo>
                    <a:pt x="4452574" y="579120"/>
                  </a:lnTo>
                  <a:lnTo>
                    <a:pt x="4452574" y="5803900"/>
                  </a:lnTo>
                  <a:lnTo>
                    <a:pt x="4391613" y="5803900"/>
                  </a:lnTo>
                  <a:lnTo>
                    <a:pt x="4391613" y="579120"/>
                  </a:lnTo>
                  <a:close/>
                  <a:moveTo>
                    <a:pt x="4295093" y="579120"/>
                  </a:moveTo>
                  <a:lnTo>
                    <a:pt x="4311603" y="579120"/>
                  </a:lnTo>
                  <a:lnTo>
                    <a:pt x="4311603" y="5803900"/>
                  </a:lnTo>
                  <a:lnTo>
                    <a:pt x="4295093" y="5803900"/>
                  </a:lnTo>
                  <a:lnTo>
                    <a:pt x="4295093" y="579120"/>
                  </a:lnTo>
                  <a:close/>
                  <a:moveTo>
                    <a:pt x="4184603" y="60960"/>
                  </a:moveTo>
                  <a:cubicBezTo>
                    <a:pt x="4298903" y="60960"/>
                    <a:pt x="4391613" y="153670"/>
                    <a:pt x="4391613" y="267970"/>
                  </a:cubicBezTo>
                  <a:lnTo>
                    <a:pt x="4391613" y="579120"/>
                  </a:lnTo>
                  <a:lnTo>
                    <a:pt x="4452574" y="579120"/>
                  </a:lnTo>
                  <a:lnTo>
                    <a:pt x="4452574" y="269240"/>
                  </a:lnTo>
                  <a:cubicBezTo>
                    <a:pt x="4452574" y="120650"/>
                    <a:pt x="4331924" y="0"/>
                    <a:pt x="4183333" y="0"/>
                  </a:cubicBezTo>
                  <a:lnTo>
                    <a:pt x="3708425" y="0"/>
                  </a:lnTo>
                  <a:lnTo>
                    <a:pt x="3708425" y="60960"/>
                  </a:lnTo>
                  <a:lnTo>
                    <a:pt x="4184603" y="60960"/>
                  </a:lnTo>
                  <a:close/>
                  <a:moveTo>
                    <a:pt x="4065224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4065224" y="158750"/>
                  </a:lnTo>
                  <a:cubicBezTo>
                    <a:pt x="4192224" y="158750"/>
                    <a:pt x="4295093" y="261620"/>
                    <a:pt x="4295093" y="388620"/>
                  </a:cubicBezTo>
                  <a:lnTo>
                    <a:pt x="4295093" y="580390"/>
                  </a:lnTo>
                  <a:lnTo>
                    <a:pt x="4311603" y="580390"/>
                  </a:lnTo>
                  <a:lnTo>
                    <a:pt x="4311603" y="387350"/>
                  </a:lnTo>
                  <a:cubicBezTo>
                    <a:pt x="4311603" y="251460"/>
                    <a:pt x="4201113" y="142240"/>
                    <a:pt x="4065224" y="142240"/>
                  </a:cubicBezTo>
                  <a:close/>
                  <a:moveTo>
                    <a:pt x="607787" y="0"/>
                  </a:moveTo>
                  <a:lnTo>
                    <a:pt x="3709872" y="0"/>
                  </a:lnTo>
                  <a:lnTo>
                    <a:pt x="3709872" y="60960"/>
                  </a:lnTo>
                  <a:lnTo>
                    <a:pt x="607787" y="60960"/>
                  </a:lnTo>
                  <a:lnTo>
                    <a:pt x="607787" y="0"/>
                  </a:lnTo>
                  <a:close/>
                  <a:moveTo>
                    <a:pt x="607787" y="142240"/>
                  </a:moveTo>
                  <a:lnTo>
                    <a:pt x="3709872" y="142240"/>
                  </a:lnTo>
                  <a:lnTo>
                    <a:pt x="3709872" y="158750"/>
                  </a:lnTo>
                  <a:lnTo>
                    <a:pt x="607787" y="158750"/>
                  </a:lnTo>
                  <a:lnTo>
                    <a:pt x="607787" y="142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0" y="1692499"/>
            <a:ext cx="9144000" cy="3505509"/>
            <a:chOff x="0" y="7443"/>
            <a:chExt cx="3093156" cy="1185814"/>
          </a:xfrm>
        </p:grpSpPr>
        <p:sp>
          <p:nvSpPr>
            <p:cNvPr id="5" name="Freeform 5"/>
            <p:cNvSpPr/>
            <p:nvPr/>
          </p:nvSpPr>
          <p:spPr>
            <a:xfrm>
              <a:off x="0" y="7443"/>
              <a:ext cx="3093156" cy="1185814"/>
            </a:xfrm>
            <a:custGeom>
              <a:avLst/>
              <a:gdLst/>
              <a:ahLst/>
              <a:cxnLst/>
              <a:rect l="l" t="t" r="r" b="b"/>
              <a:pathLst>
                <a:path w="6186311" h="2371628">
                  <a:moveTo>
                    <a:pt x="0" y="0"/>
                  </a:moveTo>
                  <a:lnTo>
                    <a:pt x="6186311" y="0"/>
                  </a:lnTo>
                  <a:lnTo>
                    <a:pt x="6186311" y="2371628"/>
                  </a:lnTo>
                  <a:lnTo>
                    <a:pt x="0" y="2371628"/>
                  </a:lnTo>
                  <a:close/>
                </a:path>
              </a:pathLst>
            </a:custGeom>
            <a:solidFill>
              <a:srgbClr val="317B6C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539" t="8606" r="54836" b="9715"/>
          <a:stretch>
            <a:fillRect/>
          </a:stretch>
        </p:blipFill>
        <p:spPr>
          <a:xfrm rot="21471268">
            <a:off x="2081308" y="1619389"/>
            <a:ext cx="4269355" cy="37806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56120">
            <a:off x="2294380" y="2274074"/>
            <a:ext cx="3818530" cy="2635091"/>
            <a:chOff x="-202646" y="-201722"/>
            <a:chExt cx="1133955" cy="782520"/>
          </a:xfrm>
        </p:grpSpPr>
        <p:sp>
          <p:nvSpPr>
            <p:cNvPr id="8" name="Freeform 8"/>
            <p:cNvSpPr/>
            <p:nvPr/>
          </p:nvSpPr>
          <p:spPr>
            <a:xfrm>
              <a:off x="-202646" y="-201722"/>
              <a:ext cx="1133955" cy="782520"/>
            </a:xfrm>
            <a:custGeom>
              <a:avLst/>
              <a:gdLst/>
              <a:ahLst/>
              <a:cxnLst/>
              <a:rect l="l" t="t" r="r" b="b"/>
              <a:pathLst>
                <a:path w="2267911" h="1565040">
                  <a:moveTo>
                    <a:pt x="2143450" y="1565040"/>
                  </a:moveTo>
                  <a:lnTo>
                    <a:pt x="124460" y="1565040"/>
                  </a:lnTo>
                  <a:cubicBezTo>
                    <a:pt x="55880" y="1565040"/>
                    <a:pt x="0" y="1509160"/>
                    <a:pt x="0" y="14405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3451" y="0"/>
                  </a:lnTo>
                  <a:cubicBezTo>
                    <a:pt x="2212030" y="0"/>
                    <a:pt x="2267911" y="55880"/>
                    <a:pt x="2267911" y="124460"/>
                  </a:cubicBezTo>
                  <a:lnTo>
                    <a:pt x="2267911" y="1440580"/>
                  </a:lnTo>
                  <a:cubicBezTo>
                    <a:pt x="2267911" y="1509160"/>
                    <a:pt x="2212030" y="1565040"/>
                    <a:pt x="2143451" y="156504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Forte" panose="03060902040502070203" pitchFamily="66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02855"/>
            <a:ext cx="4305345" cy="2852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2686">
            <a:off x="8236163" y="3140607"/>
            <a:ext cx="56321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857250"/>
            <a:ext cx="3657600" cy="8229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20204">
            <a:off x="2483426" y="2553602"/>
            <a:ext cx="4008912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orte" panose="03060902040502070203" pitchFamily="66" charset="0"/>
              </a:rPr>
              <a:t>CEVAP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572975">
            <a:off x="3034582" y="3861034"/>
            <a:ext cx="1498926" cy="16337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08762" y="2084302"/>
            <a:ext cx="1079822" cy="20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0"/>
              </a:lnSpc>
            </a:pPr>
            <a:r>
              <a:rPr lang="tr-TR" sz="12500" dirty="0">
                <a:solidFill>
                  <a:srgbClr val="000000"/>
                </a:solidFill>
                <a:latin typeface="Forte" panose="03060902040502070203" pitchFamily="66" charset="0"/>
              </a:rPr>
              <a:t>C</a:t>
            </a:r>
            <a:endParaRPr lang="en-US" sz="12500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FF39733-841F-4D6D-AC15-1743E34F1114}"/>
              </a:ext>
            </a:extLst>
          </p:cNvPr>
          <p:cNvSpPr txBox="1"/>
          <p:nvPr/>
        </p:nvSpPr>
        <p:spPr>
          <a:xfrm>
            <a:off x="3392557" y="6335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https://www.youtube.com/watch?v=royuyPzFO9Q</a:t>
            </a:r>
            <a:endParaRPr lang="tr-TR" b="1" dirty="0"/>
          </a:p>
        </p:txBody>
      </p:sp>
      <p:pic>
        <p:nvPicPr>
          <p:cNvPr id="4" name="Çevrimiçi Medya 3" title="Isaac Newton Kimdir? | Bilimi geliştirmek">
            <a:hlinkClick r:id="" action="ppaction://media"/>
            <a:extLst>
              <a:ext uri="{FF2B5EF4-FFF2-40B4-BE49-F238E27FC236}">
                <a16:creationId xmlns:a16="http://schemas.microsoft.com/office/drawing/2014/main" id="{1404F74E-E577-463A-B0BB-96F33EC136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279" y="940904"/>
            <a:ext cx="9194431" cy="519485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26BE6A8-5B8E-4B12-ABB3-520B26311161}"/>
              </a:ext>
            </a:extLst>
          </p:cNvPr>
          <p:cNvSpPr txBox="1"/>
          <p:nvPr/>
        </p:nvSpPr>
        <p:spPr>
          <a:xfrm>
            <a:off x="3207026" y="3379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Isaac Newton Kimdir? | Bilimi geliştirmek</a:t>
            </a:r>
          </a:p>
        </p:txBody>
      </p:sp>
    </p:spTree>
    <p:extLst>
      <p:ext uri="{BB962C8B-B14F-4D97-AF65-F5344CB8AC3E}">
        <p14:creationId xmlns:p14="http://schemas.microsoft.com/office/powerpoint/2010/main" val="39274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FE8412D-77C4-43EA-AA0B-31D22944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31" y="459830"/>
            <a:ext cx="7577138" cy="593834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3AA9250-452A-42E2-BEDA-D37D5776A487}"/>
              </a:ext>
            </a:extLst>
          </p:cNvPr>
          <p:cNvSpPr txBox="1"/>
          <p:nvPr/>
        </p:nvSpPr>
        <p:spPr>
          <a:xfrm>
            <a:off x="3564835" y="63981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https://javalab.org/en/spring_scales_en/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A053E06-F3F6-4C0C-BD3D-C1CC614C7FB3}"/>
              </a:ext>
            </a:extLst>
          </p:cNvPr>
          <p:cNvSpPr txBox="1"/>
          <p:nvPr/>
        </p:nvSpPr>
        <p:spPr>
          <a:xfrm>
            <a:off x="3193774" y="1930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Dinamometre ile ölçüm yapma simülasyon</a:t>
            </a:r>
          </a:p>
        </p:txBody>
      </p:sp>
    </p:spTree>
    <p:extLst>
      <p:ext uri="{BB962C8B-B14F-4D97-AF65-F5344CB8AC3E}">
        <p14:creationId xmlns:p14="http://schemas.microsoft.com/office/powerpoint/2010/main" val="407178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2431</Words>
  <Application>Microsoft Office PowerPoint</Application>
  <PresentationFormat>Geniş ekran</PresentationFormat>
  <Paragraphs>363</Paragraphs>
  <Slides>75</Slides>
  <Notes>0</Notes>
  <HiddenSlides>0</HiddenSlides>
  <MMClips>10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5" baseType="lpstr">
      <vt:lpstr>Arial</vt:lpstr>
      <vt:lpstr>Calibri</vt:lpstr>
      <vt:lpstr>Calibri Light</vt:lpstr>
      <vt:lpstr>Comic Sans MS</vt:lpstr>
      <vt:lpstr>Droid Sans</vt:lpstr>
      <vt:lpstr>Forte</vt:lpstr>
      <vt:lpstr>Helvetica Neue Medium</vt:lpstr>
      <vt:lpstr>Segoe UI Black</vt:lpstr>
      <vt:lpstr>Tw Cen MT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2</cp:revision>
  <dcterms:created xsi:type="dcterms:W3CDTF">2021-09-01T21:26:59Z</dcterms:created>
  <dcterms:modified xsi:type="dcterms:W3CDTF">2021-12-01T20:06:01Z</dcterms:modified>
</cp:coreProperties>
</file>