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mo" panose="020B0604020202020204" charset="0"/>
      <p:regular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Dingos Stamp" panose="020B0604020202020204" charset="-9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9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9.png"/><Relationship Id="rId4" Type="http://schemas.openxmlformats.org/officeDocument/2006/relationships/image" Target="../media/image43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5098">
            <a:off x="6429743" y="8082844"/>
            <a:ext cx="14170327" cy="7540480"/>
            <a:chOff x="0" y="0"/>
            <a:chExt cx="152744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7441" cy="812800"/>
            </a:xfrm>
            <a:custGeom>
              <a:avLst/>
              <a:gdLst/>
              <a:ahLst/>
              <a:cxnLst/>
              <a:rect l="l" t="t" r="r" b="b"/>
              <a:pathLst>
                <a:path w="1527441" h="812800">
                  <a:moveTo>
                    <a:pt x="763721" y="0"/>
                  </a:moveTo>
                  <a:cubicBezTo>
                    <a:pt x="341929" y="0"/>
                    <a:pt x="0" y="181951"/>
                    <a:pt x="0" y="406400"/>
                  </a:cubicBezTo>
                  <a:cubicBezTo>
                    <a:pt x="0" y="630849"/>
                    <a:pt x="341929" y="812800"/>
                    <a:pt x="763721" y="812800"/>
                  </a:cubicBezTo>
                  <a:cubicBezTo>
                    <a:pt x="1185512" y="812800"/>
                    <a:pt x="1527441" y="630849"/>
                    <a:pt x="1527441" y="406400"/>
                  </a:cubicBezTo>
                  <a:cubicBezTo>
                    <a:pt x="1527441" y="181951"/>
                    <a:pt x="1185512" y="0"/>
                    <a:pt x="763721" y="0"/>
                  </a:cubicBezTo>
                  <a:close/>
                </a:path>
              </a:pathLst>
            </a:custGeom>
            <a:solidFill>
              <a:srgbClr val="40714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3198" y="38100"/>
              <a:ext cx="124104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44424">
            <a:off x="-2201505" y="8082844"/>
            <a:ext cx="14170327" cy="7540480"/>
            <a:chOff x="0" y="0"/>
            <a:chExt cx="15274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27441" cy="812800"/>
            </a:xfrm>
            <a:custGeom>
              <a:avLst/>
              <a:gdLst/>
              <a:ahLst/>
              <a:cxnLst/>
              <a:rect l="l" t="t" r="r" b="b"/>
              <a:pathLst>
                <a:path w="1527441" h="812800">
                  <a:moveTo>
                    <a:pt x="763721" y="0"/>
                  </a:moveTo>
                  <a:cubicBezTo>
                    <a:pt x="341929" y="0"/>
                    <a:pt x="0" y="181951"/>
                    <a:pt x="0" y="406400"/>
                  </a:cubicBezTo>
                  <a:cubicBezTo>
                    <a:pt x="0" y="630849"/>
                    <a:pt x="341929" y="812800"/>
                    <a:pt x="763721" y="812800"/>
                  </a:cubicBezTo>
                  <a:cubicBezTo>
                    <a:pt x="1185512" y="812800"/>
                    <a:pt x="1527441" y="630849"/>
                    <a:pt x="1527441" y="406400"/>
                  </a:cubicBezTo>
                  <a:cubicBezTo>
                    <a:pt x="1527441" y="181951"/>
                    <a:pt x="1185512" y="0"/>
                    <a:pt x="763721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3198" y="38100"/>
              <a:ext cx="124104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031603" y="1923143"/>
            <a:ext cx="3478039" cy="8690578"/>
          </a:xfrm>
          <a:custGeom>
            <a:avLst/>
            <a:gdLst/>
            <a:ahLst/>
            <a:cxnLst/>
            <a:rect l="l" t="t" r="r" b="b"/>
            <a:pathLst>
              <a:path w="3478039" h="8690578">
                <a:moveTo>
                  <a:pt x="0" y="0"/>
                </a:moveTo>
                <a:lnTo>
                  <a:pt x="3478038" y="0"/>
                </a:lnTo>
                <a:lnTo>
                  <a:pt x="3478038" y="8690578"/>
                </a:lnTo>
                <a:lnTo>
                  <a:pt x="0" y="8690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41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837242" y="1977674"/>
            <a:ext cx="5217025" cy="8695042"/>
          </a:xfrm>
          <a:custGeom>
            <a:avLst/>
            <a:gdLst/>
            <a:ahLst/>
            <a:cxnLst/>
            <a:rect l="l" t="t" r="r" b="b"/>
            <a:pathLst>
              <a:path w="5217025" h="8695042">
                <a:moveTo>
                  <a:pt x="0" y="0"/>
                </a:moveTo>
                <a:lnTo>
                  <a:pt x="5217026" y="0"/>
                </a:lnTo>
                <a:lnTo>
                  <a:pt x="5217026" y="8695042"/>
                </a:lnTo>
                <a:lnTo>
                  <a:pt x="0" y="869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5999485" y="519093"/>
            <a:ext cx="1681179" cy="1019215"/>
          </a:xfrm>
          <a:custGeom>
            <a:avLst/>
            <a:gdLst/>
            <a:ahLst/>
            <a:cxnLst/>
            <a:rect l="l" t="t" r="r" b="b"/>
            <a:pathLst>
              <a:path w="1681179" h="1019215">
                <a:moveTo>
                  <a:pt x="0" y="0"/>
                </a:moveTo>
                <a:lnTo>
                  <a:pt x="1681179" y="0"/>
                </a:lnTo>
                <a:lnTo>
                  <a:pt x="1681179" y="1019214"/>
                </a:lnTo>
                <a:lnTo>
                  <a:pt x="0" y="101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813955" y="2872886"/>
            <a:ext cx="1681179" cy="1019215"/>
          </a:xfrm>
          <a:custGeom>
            <a:avLst/>
            <a:gdLst/>
            <a:ahLst/>
            <a:cxnLst/>
            <a:rect l="l" t="t" r="r" b="b"/>
            <a:pathLst>
              <a:path w="1681179" h="1019215">
                <a:moveTo>
                  <a:pt x="0" y="0"/>
                </a:moveTo>
                <a:lnTo>
                  <a:pt x="1681179" y="0"/>
                </a:lnTo>
                <a:lnTo>
                  <a:pt x="1681179" y="1019215"/>
                </a:lnTo>
                <a:lnTo>
                  <a:pt x="0" y="1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3900386" y="519093"/>
            <a:ext cx="10694433" cy="1788887"/>
          </a:xfrm>
          <a:custGeom>
            <a:avLst/>
            <a:gdLst/>
            <a:ahLst/>
            <a:cxnLst/>
            <a:rect l="l" t="t" r="r" b="b"/>
            <a:pathLst>
              <a:path w="10694433" h="1788887">
                <a:moveTo>
                  <a:pt x="0" y="0"/>
                </a:moveTo>
                <a:lnTo>
                  <a:pt x="10694433" y="0"/>
                </a:lnTo>
                <a:lnTo>
                  <a:pt x="10694433" y="1788886"/>
                </a:lnTo>
                <a:lnTo>
                  <a:pt x="0" y="178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3667467" y="2747652"/>
            <a:ext cx="11471079" cy="7155086"/>
          </a:xfrm>
          <a:custGeom>
            <a:avLst/>
            <a:gdLst/>
            <a:ahLst/>
            <a:cxnLst/>
            <a:rect l="l" t="t" r="r" b="b"/>
            <a:pathLst>
              <a:path w="11471079" h="7155086">
                <a:moveTo>
                  <a:pt x="0" y="0"/>
                </a:moveTo>
                <a:lnTo>
                  <a:pt x="11471079" y="0"/>
                </a:lnTo>
                <a:lnTo>
                  <a:pt x="11471079" y="7155086"/>
                </a:lnTo>
                <a:lnTo>
                  <a:pt x="0" y="715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3110345" y="227462"/>
            <a:ext cx="12274515" cy="246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7"/>
              </a:lnSpc>
            </a:pPr>
            <a:r>
              <a:rPr lang="en-US" sz="7033">
                <a:solidFill>
                  <a:srgbClr val="40704D"/>
                </a:solidFill>
                <a:latin typeface="Dingos Stamp"/>
                <a:ea typeface="Dingos Stamp"/>
                <a:cs typeface="Dingos Stamp"/>
                <a:sym typeface="Dingos Stamp"/>
              </a:rPr>
              <a:t>BESİN ZİNCİRİ VE</a:t>
            </a:r>
          </a:p>
          <a:p>
            <a:pPr algn="ctr">
              <a:lnSpc>
                <a:spcPts val="9847"/>
              </a:lnSpc>
            </a:pPr>
            <a:r>
              <a:rPr lang="en-US" sz="7033">
                <a:solidFill>
                  <a:srgbClr val="40704D"/>
                </a:solidFill>
                <a:latin typeface="Dingos Stamp"/>
                <a:ea typeface="Dingos Stamp"/>
                <a:cs typeface="Dingos Stamp"/>
                <a:sym typeface="Dingos Stamp"/>
              </a:rPr>
              <a:t> ENERJİ AKIŞI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1DF059CB-1009-FC76-D97B-932649451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91" y="-463943"/>
            <a:ext cx="9738360" cy="29852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948879" y="132076"/>
            <a:ext cx="6339121" cy="1577737"/>
          </a:xfrm>
          <a:custGeom>
            <a:avLst/>
            <a:gdLst/>
            <a:ahLst/>
            <a:cxnLst/>
            <a:rect l="l" t="t" r="r" b="b"/>
            <a:pathLst>
              <a:path w="6339121" h="1577737">
                <a:moveTo>
                  <a:pt x="0" y="0"/>
                </a:moveTo>
                <a:lnTo>
                  <a:pt x="6339121" y="0"/>
                </a:lnTo>
                <a:lnTo>
                  <a:pt x="6339121" y="1577737"/>
                </a:lnTo>
                <a:lnTo>
                  <a:pt x="0" y="1577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19200" y="1776616"/>
            <a:ext cx="12625681" cy="7322895"/>
          </a:xfrm>
          <a:custGeom>
            <a:avLst/>
            <a:gdLst/>
            <a:ahLst/>
            <a:cxnLst/>
            <a:rect l="l" t="t" r="r" b="b"/>
            <a:pathLst>
              <a:path w="12625681" h="7322895">
                <a:moveTo>
                  <a:pt x="0" y="0"/>
                </a:moveTo>
                <a:lnTo>
                  <a:pt x="12625681" y="0"/>
                </a:lnTo>
                <a:lnTo>
                  <a:pt x="12625681" y="7322895"/>
                </a:lnTo>
                <a:lnTo>
                  <a:pt x="0" y="732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9EFACBD-C7FC-7B5C-B3A6-3FBB1A69B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91" y="-463943"/>
            <a:ext cx="9738360" cy="29852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61437" y="2432317"/>
            <a:ext cx="15097557" cy="5422366"/>
          </a:xfrm>
          <a:custGeom>
            <a:avLst/>
            <a:gdLst/>
            <a:ahLst/>
            <a:cxnLst/>
            <a:rect l="l" t="t" r="r" b="b"/>
            <a:pathLst>
              <a:path w="15097557" h="5422366">
                <a:moveTo>
                  <a:pt x="0" y="0"/>
                </a:moveTo>
                <a:lnTo>
                  <a:pt x="15097557" y="0"/>
                </a:lnTo>
                <a:lnTo>
                  <a:pt x="15097557" y="5422366"/>
                </a:lnTo>
                <a:lnTo>
                  <a:pt x="0" y="5422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62" t="-34019" b="-2927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006" y="-164594"/>
            <a:ext cx="6146178" cy="223479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94A41A1-1057-528B-A0BE-9153C70AD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462" y="-536272"/>
            <a:ext cx="8895617" cy="298738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948879" y="132076"/>
            <a:ext cx="6339121" cy="1577737"/>
          </a:xfrm>
          <a:custGeom>
            <a:avLst/>
            <a:gdLst/>
            <a:ahLst/>
            <a:cxnLst/>
            <a:rect l="l" t="t" r="r" b="b"/>
            <a:pathLst>
              <a:path w="6339121" h="1577737">
                <a:moveTo>
                  <a:pt x="0" y="0"/>
                </a:moveTo>
                <a:lnTo>
                  <a:pt x="6339121" y="0"/>
                </a:lnTo>
                <a:lnTo>
                  <a:pt x="6339121" y="1577737"/>
                </a:lnTo>
                <a:lnTo>
                  <a:pt x="0" y="1577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750108" y="1938257"/>
            <a:ext cx="12876500" cy="7130362"/>
          </a:xfrm>
          <a:custGeom>
            <a:avLst/>
            <a:gdLst/>
            <a:ahLst/>
            <a:cxnLst/>
            <a:rect l="l" t="t" r="r" b="b"/>
            <a:pathLst>
              <a:path w="12876500" h="7130362">
                <a:moveTo>
                  <a:pt x="0" y="0"/>
                </a:moveTo>
                <a:lnTo>
                  <a:pt x="12876499" y="0"/>
                </a:lnTo>
                <a:lnTo>
                  <a:pt x="12876499" y="7130362"/>
                </a:lnTo>
                <a:lnTo>
                  <a:pt x="0" y="7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50E3FA6-25B7-2DD8-C362-952FA790E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80758" y="-252732"/>
            <a:ext cx="7757083" cy="10792464"/>
          </a:xfrm>
          <a:custGeom>
            <a:avLst/>
            <a:gdLst/>
            <a:ahLst/>
            <a:cxnLst/>
            <a:rect l="l" t="t" r="r" b="b"/>
            <a:pathLst>
              <a:path w="7757083" h="10792464">
                <a:moveTo>
                  <a:pt x="0" y="0"/>
                </a:moveTo>
                <a:lnTo>
                  <a:pt x="7757084" y="0"/>
                </a:lnTo>
                <a:lnTo>
                  <a:pt x="7757084" y="10792464"/>
                </a:lnTo>
                <a:lnTo>
                  <a:pt x="0" y="1079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530039">
            <a:off x="14928784" y="7882328"/>
            <a:ext cx="987744" cy="1586737"/>
          </a:xfrm>
          <a:custGeom>
            <a:avLst/>
            <a:gdLst/>
            <a:ahLst/>
            <a:cxnLst/>
            <a:rect l="l" t="t" r="r" b="b"/>
            <a:pathLst>
              <a:path w="987744" h="1586737">
                <a:moveTo>
                  <a:pt x="0" y="0"/>
                </a:moveTo>
                <a:lnTo>
                  <a:pt x="987743" y="0"/>
                </a:lnTo>
                <a:lnTo>
                  <a:pt x="987743" y="1586736"/>
                </a:lnTo>
                <a:lnTo>
                  <a:pt x="0" y="158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1936954" y="-1721950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114957" y="1028700"/>
            <a:ext cx="2546959" cy="1944951"/>
          </a:xfrm>
          <a:custGeom>
            <a:avLst/>
            <a:gdLst/>
            <a:ahLst/>
            <a:cxnLst/>
            <a:rect l="l" t="t" r="r" b="b"/>
            <a:pathLst>
              <a:path w="2546959" h="1944951">
                <a:moveTo>
                  <a:pt x="0" y="0"/>
                </a:moveTo>
                <a:lnTo>
                  <a:pt x="2546960" y="0"/>
                </a:lnTo>
                <a:lnTo>
                  <a:pt x="2546960" y="1944951"/>
                </a:lnTo>
                <a:lnTo>
                  <a:pt x="0" y="1944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352961" y="518478"/>
            <a:ext cx="5432173" cy="90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200" dirty="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CANLILAR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306" y="3072920"/>
            <a:ext cx="5432173" cy="69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ÜRETİCİLER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52961" y="3072920"/>
            <a:ext cx="5432173" cy="69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TÜKETİCİLER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2495671" y="1028700"/>
            <a:ext cx="2546959" cy="1944951"/>
          </a:xfrm>
          <a:custGeom>
            <a:avLst/>
            <a:gdLst/>
            <a:ahLst/>
            <a:cxnLst/>
            <a:rect l="l" t="t" r="r" b="b"/>
            <a:pathLst>
              <a:path w="2546959" h="1944951">
                <a:moveTo>
                  <a:pt x="2546960" y="0"/>
                </a:moveTo>
                <a:lnTo>
                  <a:pt x="0" y="0"/>
                </a:lnTo>
                <a:lnTo>
                  <a:pt x="0" y="1944951"/>
                </a:lnTo>
                <a:lnTo>
                  <a:pt x="2546960" y="1944951"/>
                </a:lnTo>
                <a:lnTo>
                  <a:pt x="25469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2824431" flipH="1">
            <a:off x="6802249" y="1602696"/>
            <a:ext cx="1553090" cy="1185996"/>
          </a:xfrm>
          <a:custGeom>
            <a:avLst/>
            <a:gdLst/>
            <a:ahLst/>
            <a:cxnLst/>
            <a:rect l="l" t="t" r="r" b="b"/>
            <a:pathLst>
              <a:path w="1553090" h="1185996">
                <a:moveTo>
                  <a:pt x="1553090" y="0"/>
                </a:moveTo>
                <a:lnTo>
                  <a:pt x="0" y="0"/>
                </a:lnTo>
                <a:lnTo>
                  <a:pt x="0" y="1185996"/>
                </a:lnTo>
                <a:lnTo>
                  <a:pt x="1553090" y="1185996"/>
                </a:lnTo>
                <a:lnTo>
                  <a:pt x="15530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60756" y="4770908"/>
            <a:ext cx="1772014" cy="1756509"/>
          </a:xfrm>
          <a:custGeom>
            <a:avLst/>
            <a:gdLst/>
            <a:ahLst/>
            <a:cxnLst/>
            <a:rect l="l" t="t" r="r" b="b"/>
            <a:pathLst>
              <a:path w="1772014" h="1756509">
                <a:moveTo>
                  <a:pt x="0" y="0"/>
                </a:moveTo>
                <a:lnTo>
                  <a:pt x="1772014" y="0"/>
                </a:lnTo>
                <a:lnTo>
                  <a:pt x="1772014" y="1756509"/>
                </a:lnTo>
                <a:lnTo>
                  <a:pt x="0" y="1756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2642333" y="4698290"/>
            <a:ext cx="1162657" cy="2017625"/>
          </a:xfrm>
          <a:custGeom>
            <a:avLst/>
            <a:gdLst/>
            <a:ahLst/>
            <a:cxnLst/>
            <a:rect l="l" t="t" r="r" b="b"/>
            <a:pathLst>
              <a:path w="1162657" h="2017625">
                <a:moveTo>
                  <a:pt x="0" y="0"/>
                </a:moveTo>
                <a:lnTo>
                  <a:pt x="1162657" y="0"/>
                </a:lnTo>
                <a:lnTo>
                  <a:pt x="1162657" y="2017625"/>
                </a:lnTo>
                <a:lnTo>
                  <a:pt x="0" y="2017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231821" y="7195704"/>
            <a:ext cx="2263850" cy="1479992"/>
          </a:xfrm>
          <a:custGeom>
            <a:avLst/>
            <a:gdLst/>
            <a:ahLst/>
            <a:cxnLst/>
            <a:rect l="l" t="t" r="r" b="b"/>
            <a:pathLst>
              <a:path w="2263850" h="1479992">
                <a:moveTo>
                  <a:pt x="0" y="0"/>
                </a:moveTo>
                <a:lnTo>
                  <a:pt x="2263850" y="0"/>
                </a:lnTo>
                <a:lnTo>
                  <a:pt x="2263850" y="1479992"/>
                </a:lnTo>
                <a:lnTo>
                  <a:pt x="0" y="14799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2834872" y="6427580"/>
            <a:ext cx="1163978" cy="2199958"/>
          </a:xfrm>
          <a:custGeom>
            <a:avLst/>
            <a:gdLst/>
            <a:ahLst/>
            <a:cxnLst/>
            <a:rect l="l" t="t" r="r" b="b"/>
            <a:pathLst>
              <a:path w="1163978" h="2199958">
                <a:moveTo>
                  <a:pt x="0" y="0"/>
                </a:moveTo>
                <a:lnTo>
                  <a:pt x="1163978" y="0"/>
                </a:lnTo>
                <a:lnTo>
                  <a:pt x="1163978" y="2199958"/>
                </a:lnTo>
                <a:lnTo>
                  <a:pt x="0" y="2199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408381" y="8527702"/>
            <a:ext cx="1910731" cy="1564411"/>
          </a:xfrm>
          <a:custGeom>
            <a:avLst/>
            <a:gdLst/>
            <a:ahLst/>
            <a:cxnLst/>
            <a:rect l="l" t="t" r="r" b="b"/>
            <a:pathLst>
              <a:path w="1910731" h="1564411">
                <a:moveTo>
                  <a:pt x="0" y="0"/>
                </a:moveTo>
                <a:lnTo>
                  <a:pt x="1910731" y="0"/>
                </a:lnTo>
                <a:lnTo>
                  <a:pt x="1910731" y="1564411"/>
                </a:lnTo>
                <a:lnTo>
                  <a:pt x="0" y="15644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2591275" y="7935700"/>
            <a:ext cx="2054210" cy="2199958"/>
          </a:xfrm>
          <a:custGeom>
            <a:avLst/>
            <a:gdLst/>
            <a:ahLst/>
            <a:cxnLst/>
            <a:rect l="l" t="t" r="r" b="b"/>
            <a:pathLst>
              <a:path w="2054210" h="2199958">
                <a:moveTo>
                  <a:pt x="0" y="0"/>
                </a:moveTo>
                <a:lnTo>
                  <a:pt x="2054211" y="0"/>
                </a:lnTo>
                <a:lnTo>
                  <a:pt x="2054211" y="2199957"/>
                </a:lnTo>
                <a:lnTo>
                  <a:pt x="0" y="21999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6549721" y="4864699"/>
            <a:ext cx="2402578" cy="1684808"/>
          </a:xfrm>
          <a:custGeom>
            <a:avLst/>
            <a:gdLst/>
            <a:ahLst/>
            <a:cxnLst/>
            <a:rect l="l" t="t" r="r" b="b"/>
            <a:pathLst>
              <a:path w="2402578" h="1684808">
                <a:moveTo>
                  <a:pt x="0" y="0"/>
                </a:moveTo>
                <a:lnTo>
                  <a:pt x="2402578" y="0"/>
                </a:lnTo>
                <a:lnTo>
                  <a:pt x="2402578" y="1684808"/>
                </a:lnTo>
                <a:lnTo>
                  <a:pt x="0" y="16848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474641" y="6597132"/>
            <a:ext cx="2477659" cy="1684808"/>
          </a:xfrm>
          <a:custGeom>
            <a:avLst/>
            <a:gdLst/>
            <a:ahLst/>
            <a:cxnLst/>
            <a:rect l="l" t="t" r="r" b="b"/>
            <a:pathLst>
              <a:path w="2477659" h="1684808">
                <a:moveTo>
                  <a:pt x="0" y="0"/>
                </a:moveTo>
                <a:lnTo>
                  <a:pt x="2477658" y="0"/>
                </a:lnTo>
                <a:lnTo>
                  <a:pt x="2477658" y="1684807"/>
                </a:lnTo>
                <a:lnTo>
                  <a:pt x="0" y="16848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6895145" y="8457608"/>
            <a:ext cx="1536269" cy="1704599"/>
          </a:xfrm>
          <a:custGeom>
            <a:avLst/>
            <a:gdLst/>
            <a:ahLst/>
            <a:cxnLst/>
            <a:rect l="l" t="t" r="r" b="b"/>
            <a:pathLst>
              <a:path w="1536269" h="1704599">
                <a:moveTo>
                  <a:pt x="0" y="0"/>
                </a:moveTo>
                <a:lnTo>
                  <a:pt x="1536269" y="0"/>
                </a:lnTo>
                <a:lnTo>
                  <a:pt x="1536269" y="1704598"/>
                </a:lnTo>
                <a:lnTo>
                  <a:pt x="0" y="17045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1388437" y="6458152"/>
            <a:ext cx="2337764" cy="1534158"/>
          </a:xfrm>
          <a:custGeom>
            <a:avLst/>
            <a:gdLst/>
            <a:ahLst/>
            <a:cxnLst/>
            <a:rect l="l" t="t" r="r" b="b"/>
            <a:pathLst>
              <a:path w="2337764" h="1534158">
                <a:moveTo>
                  <a:pt x="0" y="0"/>
                </a:moveTo>
                <a:lnTo>
                  <a:pt x="2337764" y="0"/>
                </a:lnTo>
                <a:lnTo>
                  <a:pt x="2337764" y="1534158"/>
                </a:lnTo>
                <a:lnTo>
                  <a:pt x="0" y="153415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1388437" y="7670117"/>
            <a:ext cx="2542806" cy="2441094"/>
          </a:xfrm>
          <a:custGeom>
            <a:avLst/>
            <a:gdLst/>
            <a:ahLst/>
            <a:cxnLst/>
            <a:rect l="l" t="t" r="r" b="b"/>
            <a:pathLst>
              <a:path w="2542806" h="2441094">
                <a:moveTo>
                  <a:pt x="0" y="0"/>
                </a:moveTo>
                <a:lnTo>
                  <a:pt x="2542806" y="0"/>
                </a:lnTo>
                <a:lnTo>
                  <a:pt x="2542806" y="2441094"/>
                </a:lnTo>
                <a:lnTo>
                  <a:pt x="0" y="244109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TextBox 22"/>
          <p:cNvSpPr txBox="1"/>
          <p:nvPr/>
        </p:nvSpPr>
        <p:spPr>
          <a:xfrm>
            <a:off x="10600335" y="3072920"/>
            <a:ext cx="5432173" cy="69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AYRIŞTIRICILAR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9326" y="3923818"/>
            <a:ext cx="3985604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Fotosentez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yaparak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kendi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besinlerini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kendileri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üretirler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0831" y="9386385"/>
            <a:ext cx="139779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su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yosunları</a:t>
            </a:r>
            <a:endParaRPr lang="en-US" sz="1899" dirty="0">
              <a:solidFill>
                <a:srgbClr val="00402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48015" y="6489317"/>
            <a:ext cx="139749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Yeşil bitkiler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31668" y="5468505"/>
            <a:ext cx="197038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siyano bakteriler,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0755" y="7489459"/>
            <a:ext cx="1208553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öglena</a:t>
            </a:r>
            <a:endParaRPr lang="en-US" sz="1899" dirty="0">
              <a:solidFill>
                <a:srgbClr val="00402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74735" y="7157604"/>
            <a:ext cx="188009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mavi-yeşil algler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248727" y="9626340"/>
            <a:ext cx="1597859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planktonlar</a:t>
            </a:r>
            <a:endParaRPr lang="en-US" sz="1899" dirty="0">
              <a:solidFill>
                <a:srgbClr val="00402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694828" y="3780943"/>
            <a:ext cx="3767931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1.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Otçullar</a:t>
            </a:r>
            <a:endParaRPr lang="en-US" sz="1899" dirty="0">
              <a:solidFill>
                <a:srgbClr val="004022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2.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Etçiller</a:t>
            </a:r>
            <a:endParaRPr lang="en-US" sz="1899" dirty="0">
              <a:solidFill>
                <a:srgbClr val="004022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3. Hem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otçul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hem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etçiller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(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hepçil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22797" y="3869652"/>
            <a:ext cx="4899859" cy="1463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9"/>
              </a:lnSpc>
              <a:spcBef>
                <a:spcPct val="0"/>
              </a:spcBef>
            </a:pP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Üretici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ve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tüketicilerin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oluşturduğu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ölü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ve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organik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atıkların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parçalanmasını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sağlayan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canlılara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ayrıştırıcılar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6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denir</a:t>
            </a:r>
            <a:r>
              <a:rPr lang="en-US" sz="2106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095424" y="5611062"/>
            <a:ext cx="336389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Bazı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bakteriler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ve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mantarlar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bu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özelliğe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sahiptir</a:t>
            </a:r>
            <a:r>
              <a:rPr lang="en-US" sz="1899" dirty="0">
                <a:solidFill>
                  <a:srgbClr val="004022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1C9192DA-1B8F-208C-419F-8E5255F0E92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658926" y="96774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3318" y="1442131"/>
            <a:ext cx="5432173" cy="69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Besin Zinciri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312509" y="1902632"/>
            <a:ext cx="5662981" cy="237997"/>
            <a:chOff x="0" y="0"/>
            <a:chExt cx="1491485" cy="62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1485" cy="62682"/>
            </a:xfrm>
            <a:custGeom>
              <a:avLst/>
              <a:gdLst/>
              <a:ahLst/>
              <a:cxnLst/>
              <a:rect l="l" t="t" r="r" b="b"/>
              <a:pathLst>
                <a:path w="1491485" h="62682">
                  <a:moveTo>
                    <a:pt x="0" y="0"/>
                  </a:moveTo>
                  <a:lnTo>
                    <a:pt x="1491485" y="0"/>
                  </a:lnTo>
                  <a:lnTo>
                    <a:pt x="1491485" y="62682"/>
                  </a:lnTo>
                  <a:lnTo>
                    <a:pt x="0" y="62682"/>
                  </a:lnTo>
                  <a:close/>
                </a:path>
              </a:pathLst>
            </a:custGeom>
            <a:solidFill>
              <a:srgbClr val="004022">
                <a:alpha val="19608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91485" cy="10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73405" y="-19050"/>
            <a:ext cx="1440180" cy="8229600"/>
          </a:xfrm>
          <a:custGeom>
            <a:avLst/>
            <a:gdLst/>
            <a:ahLst/>
            <a:cxnLst/>
            <a:rect l="l" t="t" r="r" b="b"/>
            <a:pathLst>
              <a:path w="1440180" h="8229600">
                <a:moveTo>
                  <a:pt x="0" y="0"/>
                </a:moveTo>
                <a:lnTo>
                  <a:pt x="1440180" y="0"/>
                </a:lnTo>
                <a:lnTo>
                  <a:pt x="144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1653682" y="4871904"/>
            <a:ext cx="3289281" cy="1573460"/>
            <a:chOff x="0" y="0"/>
            <a:chExt cx="945602" cy="4523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5602" cy="452338"/>
            </a:xfrm>
            <a:custGeom>
              <a:avLst/>
              <a:gdLst/>
              <a:ahLst/>
              <a:cxnLst/>
              <a:rect l="l" t="t" r="r" b="b"/>
              <a:pathLst>
                <a:path w="945602" h="452338">
                  <a:moveTo>
                    <a:pt x="472801" y="0"/>
                  </a:moveTo>
                  <a:cubicBezTo>
                    <a:pt x="211680" y="0"/>
                    <a:pt x="0" y="101259"/>
                    <a:pt x="0" y="226169"/>
                  </a:cubicBezTo>
                  <a:cubicBezTo>
                    <a:pt x="0" y="351079"/>
                    <a:pt x="211680" y="452338"/>
                    <a:pt x="472801" y="452338"/>
                  </a:cubicBezTo>
                  <a:cubicBezTo>
                    <a:pt x="733922" y="452338"/>
                    <a:pt x="945602" y="351079"/>
                    <a:pt x="945602" y="226169"/>
                  </a:cubicBezTo>
                  <a:cubicBezTo>
                    <a:pt x="945602" y="101259"/>
                    <a:pt x="733922" y="0"/>
                    <a:pt x="472801" y="0"/>
                  </a:cubicBezTo>
                  <a:close/>
                </a:path>
              </a:pathLst>
            </a:custGeom>
            <a:solidFill>
              <a:srgbClr val="00402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8650" y="4307"/>
              <a:ext cx="768301" cy="405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3798327" y="-3806190"/>
            <a:ext cx="1440180" cy="8229600"/>
          </a:xfrm>
          <a:custGeom>
            <a:avLst/>
            <a:gdLst/>
            <a:ahLst/>
            <a:cxnLst/>
            <a:rect l="l" t="t" r="r" b="b"/>
            <a:pathLst>
              <a:path w="1440180" h="8229600">
                <a:moveTo>
                  <a:pt x="0" y="0"/>
                </a:moveTo>
                <a:lnTo>
                  <a:pt x="1440180" y="0"/>
                </a:lnTo>
                <a:lnTo>
                  <a:pt x="144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1" name="Group 11"/>
          <p:cNvGrpSpPr/>
          <p:nvPr/>
        </p:nvGrpSpPr>
        <p:grpSpPr>
          <a:xfrm>
            <a:off x="5419090" y="6991131"/>
            <a:ext cx="3289281" cy="1573460"/>
            <a:chOff x="0" y="0"/>
            <a:chExt cx="945602" cy="4523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5602" cy="452338"/>
            </a:xfrm>
            <a:custGeom>
              <a:avLst/>
              <a:gdLst/>
              <a:ahLst/>
              <a:cxnLst/>
              <a:rect l="l" t="t" r="r" b="b"/>
              <a:pathLst>
                <a:path w="945602" h="452338">
                  <a:moveTo>
                    <a:pt x="472801" y="0"/>
                  </a:moveTo>
                  <a:cubicBezTo>
                    <a:pt x="211680" y="0"/>
                    <a:pt x="0" y="101259"/>
                    <a:pt x="0" y="226169"/>
                  </a:cubicBezTo>
                  <a:cubicBezTo>
                    <a:pt x="0" y="351079"/>
                    <a:pt x="211680" y="452338"/>
                    <a:pt x="472801" y="452338"/>
                  </a:cubicBezTo>
                  <a:cubicBezTo>
                    <a:pt x="733922" y="452338"/>
                    <a:pt x="945602" y="351079"/>
                    <a:pt x="945602" y="226169"/>
                  </a:cubicBezTo>
                  <a:cubicBezTo>
                    <a:pt x="945602" y="101259"/>
                    <a:pt x="733922" y="0"/>
                    <a:pt x="472801" y="0"/>
                  </a:cubicBezTo>
                  <a:close/>
                </a:path>
              </a:pathLst>
            </a:custGeom>
            <a:solidFill>
              <a:srgbClr val="00402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8650" y="4307"/>
              <a:ext cx="768301" cy="405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4601419" y="5417838"/>
            <a:ext cx="2462312" cy="1822111"/>
          </a:xfrm>
          <a:custGeom>
            <a:avLst/>
            <a:gdLst/>
            <a:ahLst/>
            <a:cxnLst/>
            <a:rect l="l" t="t" r="r" b="b"/>
            <a:pathLst>
              <a:path w="2462312" h="1822111">
                <a:moveTo>
                  <a:pt x="2462312" y="0"/>
                </a:moveTo>
                <a:lnTo>
                  <a:pt x="0" y="0"/>
                </a:lnTo>
                <a:lnTo>
                  <a:pt x="0" y="1822111"/>
                </a:lnTo>
                <a:lnTo>
                  <a:pt x="2462312" y="1822111"/>
                </a:lnTo>
                <a:lnTo>
                  <a:pt x="24623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28700" y="2931204"/>
            <a:ext cx="1623060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Birbirleri ile beslenen canlılar arasındaki beslenme ilişkisine besin zinciri denir.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4691" y="5307797"/>
            <a:ext cx="256726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üretici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80099" y="7427024"/>
            <a:ext cx="256726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otçul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864728" y="5476407"/>
            <a:ext cx="5783814" cy="5133135"/>
          </a:xfrm>
          <a:custGeom>
            <a:avLst/>
            <a:gdLst/>
            <a:ahLst/>
            <a:cxnLst/>
            <a:rect l="l" t="t" r="r" b="b"/>
            <a:pathLst>
              <a:path w="5783814" h="5133135">
                <a:moveTo>
                  <a:pt x="0" y="0"/>
                </a:moveTo>
                <a:lnTo>
                  <a:pt x="5783814" y="0"/>
                </a:lnTo>
                <a:lnTo>
                  <a:pt x="5783814" y="5133134"/>
                </a:lnTo>
                <a:lnTo>
                  <a:pt x="0" y="5133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9" name="Group 19"/>
          <p:cNvGrpSpPr/>
          <p:nvPr/>
        </p:nvGrpSpPr>
        <p:grpSpPr>
          <a:xfrm>
            <a:off x="9397542" y="4920985"/>
            <a:ext cx="3289281" cy="1573460"/>
            <a:chOff x="0" y="0"/>
            <a:chExt cx="945602" cy="4523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5602" cy="452338"/>
            </a:xfrm>
            <a:custGeom>
              <a:avLst/>
              <a:gdLst/>
              <a:ahLst/>
              <a:cxnLst/>
              <a:rect l="l" t="t" r="r" b="b"/>
              <a:pathLst>
                <a:path w="945602" h="452338">
                  <a:moveTo>
                    <a:pt x="472801" y="0"/>
                  </a:moveTo>
                  <a:cubicBezTo>
                    <a:pt x="211680" y="0"/>
                    <a:pt x="0" y="101259"/>
                    <a:pt x="0" y="226169"/>
                  </a:cubicBezTo>
                  <a:cubicBezTo>
                    <a:pt x="0" y="351079"/>
                    <a:pt x="211680" y="452338"/>
                    <a:pt x="472801" y="452338"/>
                  </a:cubicBezTo>
                  <a:cubicBezTo>
                    <a:pt x="733922" y="452338"/>
                    <a:pt x="945602" y="351079"/>
                    <a:pt x="945602" y="226169"/>
                  </a:cubicBezTo>
                  <a:cubicBezTo>
                    <a:pt x="945602" y="101259"/>
                    <a:pt x="733922" y="0"/>
                    <a:pt x="472801" y="0"/>
                  </a:cubicBezTo>
                  <a:close/>
                </a:path>
              </a:pathLst>
            </a:custGeom>
            <a:solidFill>
              <a:srgbClr val="00402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8650" y="4307"/>
              <a:ext cx="768301" cy="405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749026" y="5326847"/>
            <a:ext cx="2567264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etçil</a:t>
            </a:r>
          </a:p>
        </p:txBody>
      </p:sp>
      <p:sp>
        <p:nvSpPr>
          <p:cNvPr id="23" name="Freeform 23"/>
          <p:cNvSpPr/>
          <p:nvPr/>
        </p:nvSpPr>
        <p:spPr>
          <a:xfrm flipH="1" flipV="1">
            <a:off x="8347363" y="6220863"/>
            <a:ext cx="2462312" cy="1822111"/>
          </a:xfrm>
          <a:custGeom>
            <a:avLst/>
            <a:gdLst/>
            <a:ahLst/>
            <a:cxnLst/>
            <a:rect l="l" t="t" r="r" b="b"/>
            <a:pathLst>
              <a:path w="2462312" h="1822111">
                <a:moveTo>
                  <a:pt x="2462312" y="1822111"/>
                </a:moveTo>
                <a:lnTo>
                  <a:pt x="0" y="1822111"/>
                </a:lnTo>
                <a:lnTo>
                  <a:pt x="0" y="0"/>
                </a:lnTo>
                <a:lnTo>
                  <a:pt x="2462312" y="0"/>
                </a:lnTo>
                <a:lnTo>
                  <a:pt x="2462312" y="182211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2E645F89-2E5A-DBA1-835D-3BB331314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4" grpId="0" animBg="1"/>
      <p:bldP spid="15" grpId="0"/>
      <p:bldP spid="16" grpId="0"/>
      <p:bldP spid="17" grpId="0"/>
      <p:bldP spid="18" grpId="0" animBg="1"/>
      <p:bldP spid="22" grpId="0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3318" y="1442131"/>
            <a:ext cx="5432173" cy="69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Besin </a:t>
            </a:r>
            <a:r>
              <a:rPr lang="en-US" sz="4000" dirty="0" err="1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Zinciri</a:t>
            </a:r>
            <a:endParaRPr lang="en-US" sz="4000" dirty="0">
              <a:solidFill>
                <a:srgbClr val="004022"/>
              </a:solidFill>
              <a:latin typeface="Dingos Stamp"/>
              <a:ea typeface="Dingos Stamp"/>
              <a:cs typeface="Dingos Stamp"/>
              <a:sym typeface="Dingos Stamp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312509" y="1902632"/>
            <a:ext cx="5662981" cy="237997"/>
            <a:chOff x="0" y="0"/>
            <a:chExt cx="1491485" cy="62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1485" cy="62682"/>
            </a:xfrm>
            <a:custGeom>
              <a:avLst/>
              <a:gdLst/>
              <a:ahLst/>
              <a:cxnLst/>
              <a:rect l="l" t="t" r="r" b="b"/>
              <a:pathLst>
                <a:path w="1491485" h="62682">
                  <a:moveTo>
                    <a:pt x="0" y="0"/>
                  </a:moveTo>
                  <a:lnTo>
                    <a:pt x="1491485" y="0"/>
                  </a:lnTo>
                  <a:lnTo>
                    <a:pt x="1491485" y="62682"/>
                  </a:lnTo>
                  <a:lnTo>
                    <a:pt x="0" y="62682"/>
                  </a:lnTo>
                  <a:close/>
                </a:path>
              </a:pathLst>
            </a:custGeom>
            <a:solidFill>
              <a:srgbClr val="004022">
                <a:alpha val="19608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91485" cy="10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73405" y="-19050"/>
            <a:ext cx="1440180" cy="8229600"/>
          </a:xfrm>
          <a:custGeom>
            <a:avLst/>
            <a:gdLst/>
            <a:ahLst/>
            <a:cxnLst/>
            <a:rect l="l" t="t" r="r" b="b"/>
            <a:pathLst>
              <a:path w="1440180" h="8229600">
                <a:moveTo>
                  <a:pt x="0" y="0"/>
                </a:moveTo>
                <a:lnTo>
                  <a:pt x="1440180" y="0"/>
                </a:lnTo>
                <a:lnTo>
                  <a:pt x="144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5400000">
            <a:off x="3798327" y="-3806190"/>
            <a:ext cx="1440180" cy="8229600"/>
          </a:xfrm>
          <a:custGeom>
            <a:avLst/>
            <a:gdLst/>
            <a:ahLst/>
            <a:cxnLst/>
            <a:rect l="l" t="t" r="r" b="b"/>
            <a:pathLst>
              <a:path w="1440180" h="8229600">
                <a:moveTo>
                  <a:pt x="0" y="0"/>
                </a:moveTo>
                <a:lnTo>
                  <a:pt x="1440180" y="0"/>
                </a:lnTo>
                <a:lnTo>
                  <a:pt x="144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4398533" y="1902632"/>
            <a:ext cx="8469369" cy="7904744"/>
          </a:xfrm>
          <a:custGeom>
            <a:avLst/>
            <a:gdLst/>
            <a:ahLst/>
            <a:cxnLst/>
            <a:rect l="l" t="t" r="r" b="b"/>
            <a:pathLst>
              <a:path w="8469369" h="7904744">
                <a:moveTo>
                  <a:pt x="0" y="0"/>
                </a:moveTo>
                <a:lnTo>
                  <a:pt x="8469368" y="0"/>
                </a:lnTo>
                <a:lnTo>
                  <a:pt x="8469368" y="7904744"/>
                </a:lnTo>
                <a:lnTo>
                  <a:pt x="0" y="7904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975491" y="5528932"/>
            <a:ext cx="215511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Çekirge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75491" y="8360911"/>
            <a:ext cx="215511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Ot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7102" y="4577081"/>
            <a:ext cx="215511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Fare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33217" y="3529331"/>
            <a:ext cx="215511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Yılan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20978" y="2447357"/>
            <a:ext cx="215511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Kartal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20978" y="8601258"/>
            <a:ext cx="2155110" cy="5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022"/>
                </a:solidFill>
                <a:latin typeface="Arimo"/>
                <a:ea typeface="Arimo"/>
                <a:cs typeface="Arimo"/>
                <a:sym typeface="Arimo"/>
              </a:rPr>
              <a:t>Ayrıştırıcı</a:t>
            </a:r>
          </a:p>
        </p:txBody>
      </p:sp>
      <p:sp>
        <p:nvSpPr>
          <p:cNvPr id="15" name="Freeform 15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7B8E1F6D-334F-3E36-445B-7659D39B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605" y="2324289"/>
            <a:ext cx="3002771" cy="300277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260313" y="2324289"/>
            <a:ext cx="3002771" cy="300277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50022" y="2324289"/>
            <a:ext cx="3002771" cy="30027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39730" y="2324289"/>
            <a:ext cx="3002771" cy="300277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3101" y="5756545"/>
            <a:ext cx="2930274" cy="1012120"/>
            <a:chOff x="0" y="0"/>
            <a:chExt cx="531687" cy="1836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1687" cy="183645"/>
            </a:xfrm>
            <a:custGeom>
              <a:avLst/>
              <a:gdLst/>
              <a:ahLst/>
              <a:cxnLst/>
              <a:rect l="l" t="t" r="r" b="b"/>
              <a:pathLst>
                <a:path w="531687" h="183645">
                  <a:moveTo>
                    <a:pt x="55483" y="0"/>
                  </a:moveTo>
                  <a:lnTo>
                    <a:pt x="476204" y="0"/>
                  </a:lnTo>
                  <a:cubicBezTo>
                    <a:pt x="506847" y="0"/>
                    <a:pt x="531687" y="24841"/>
                    <a:pt x="531687" y="55483"/>
                  </a:cubicBezTo>
                  <a:lnTo>
                    <a:pt x="531687" y="128162"/>
                  </a:lnTo>
                  <a:cubicBezTo>
                    <a:pt x="531687" y="142877"/>
                    <a:pt x="525842" y="156990"/>
                    <a:pt x="515437" y="167395"/>
                  </a:cubicBezTo>
                  <a:cubicBezTo>
                    <a:pt x="505032" y="177800"/>
                    <a:pt x="490919" y="183645"/>
                    <a:pt x="476204" y="183645"/>
                  </a:cubicBezTo>
                  <a:lnTo>
                    <a:pt x="55483" y="183645"/>
                  </a:lnTo>
                  <a:cubicBezTo>
                    <a:pt x="24841" y="183645"/>
                    <a:pt x="0" y="158805"/>
                    <a:pt x="0" y="128162"/>
                  </a:cubicBezTo>
                  <a:lnTo>
                    <a:pt x="0" y="55483"/>
                  </a:lnTo>
                  <a:cubicBezTo>
                    <a:pt x="0" y="24841"/>
                    <a:pt x="24841" y="0"/>
                    <a:pt x="55483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31687" cy="22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46879" y="5895447"/>
            <a:ext cx="2522718" cy="64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602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Üretici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236971" y="5756545"/>
            <a:ext cx="2930274" cy="1012120"/>
            <a:chOff x="0" y="0"/>
            <a:chExt cx="531687" cy="1836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1687" cy="183645"/>
            </a:xfrm>
            <a:custGeom>
              <a:avLst/>
              <a:gdLst/>
              <a:ahLst/>
              <a:cxnLst/>
              <a:rect l="l" t="t" r="r" b="b"/>
              <a:pathLst>
                <a:path w="531687" h="183645">
                  <a:moveTo>
                    <a:pt x="55483" y="0"/>
                  </a:moveTo>
                  <a:lnTo>
                    <a:pt x="476204" y="0"/>
                  </a:lnTo>
                  <a:cubicBezTo>
                    <a:pt x="506847" y="0"/>
                    <a:pt x="531687" y="24841"/>
                    <a:pt x="531687" y="55483"/>
                  </a:cubicBezTo>
                  <a:lnTo>
                    <a:pt x="531687" y="128162"/>
                  </a:lnTo>
                  <a:cubicBezTo>
                    <a:pt x="531687" y="142877"/>
                    <a:pt x="525842" y="156990"/>
                    <a:pt x="515437" y="167395"/>
                  </a:cubicBezTo>
                  <a:cubicBezTo>
                    <a:pt x="505032" y="177800"/>
                    <a:pt x="490919" y="183645"/>
                    <a:pt x="476204" y="183645"/>
                  </a:cubicBezTo>
                  <a:lnTo>
                    <a:pt x="55483" y="183645"/>
                  </a:lnTo>
                  <a:cubicBezTo>
                    <a:pt x="24841" y="183645"/>
                    <a:pt x="0" y="158805"/>
                    <a:pt x="0" y="128162"/>
                  </a:cubicBezTo>
                  <a:lnTo>
                    <a:pt x="0" y="55483"/>
                  </a:lnTo>
                  <a:cubicBezTo>
                    <a:pt x="0" y="24841"/>
                    <a:pt x="24841" y="0"/>
                    <a:pt x="55483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31687" cy="22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532596" y="5895447"/>
            <a:ext cx="2450999" cy="64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602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1.cil tüketici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586270" y="5756545"/>
            <a:ext cx="2930274" cy="1012120"/>
            <a:chOff x="0" y="0"/>
            <a:chExt cx="531687" cy="18364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1687" cy="183645"/>
            </a:xfrm>
            <a:custGeom>
              <a:avLst/>
              <a:gdLst/>
              <a:ahLst/>
              <a:cxnLst/>
              <a:rect l="l" t="t" r="r" b="b"/>
              <a:pathLst>
                <a:path w="531687" h="183645">
                  <a:moveTo>
                    <a:pt x="55483" y="0"/>
                  </a:moveTo>
                  <a:lnTo>
                    <a:pt x="476204" y="0"/>
                  </a:lnTo>
                  <a:cubicBezTo>
                    <a:pt x="506847" y="0"/>
                    <a:pt x="531687" y="24841"/>
                    <a:pt x="531687" y="55483"/>
                  </a:cubicBezTo>
                  <a:lnTo>
                    <a:pt x="531687" y="128162"/>
                  </a:lnTo>
                  <a:cubicBezTo>
                    <a:pt x="531687" y="142877"/>
                    <a:pt x="525842" y="156990"/>
                    <a:pt x="515437" y="167395"/>
                  </a:cubicBezTo>
                  <a:cubicBezTo>
                    <a:pt x="505032" y="177800"/>
                    <a:pt x="490919" y="183645"/>
                    <a:pt x="476204" y="183645"/>
                  </a:cubicBezTo>
                  <a:lnTo>
                    <a:pt x="55483" y="183645"/>
                  </a:lnTo>
                  <a:cubicBezTo>
                    <a:pt x="24841" y="183645"/>
                    <a:pt x="0" y="158805"/>
                    <a:pt x="0" y="128162"/>
                  </a:cubicBezTo>
                  <a:lnTo>
                    <a:pt x="0" y="55483"/>
                  </a:lnTo>
                  <a:cubicBezTo>
                    <a:pt x="0" y="24841"/>
                    <a:pt x="24841" y="0"/>
                    <a:pt x="55483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31687" cy="22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39730" y="5756545"/>
            <a:ext cx="3477665" cy="1037160"/>
            <a:chOff x="0" y="0"/>
            <a:chExt cx="615775" cy="1836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15775" cy="183645"/>
            </a:xfrm>
            <a:custGeom>
              <a:avLst/>
              <a:gdLst/>
              <a:ahLst/>
              <a:cxnLst/>
              <a:rect l="l" t="t" r="r" b="b"/>
              <a:pathLst>
                <a:path w="615775" h="183645">
                  <a:moveTo>
                    <a:pt x="46750" y="0"/>
                  </a:moveTo>
                  <a:lnTo>
                    <a:pt x="569025" y="0"/>
                  </a:lnTo>
                  <a:cubicBezTo>
                    <a:pt x="581424" y="0"/>
                    <a:pt x="593315" y="4925"/>
                    <a:pt x="602082" y="13693"/>
                  </a:cubicBezTo>
                  <a:cubicBezTo>
                    <a:pt x="610849" y="22460"/>
                    <a:pt x="615775" y="34351"/>
                    <a:pt x="615775" y="46750"/>
                  </a:cubicBezTo>
                  <a:lnTo>
                    <a:pt x="615775" y="136895"/>
                  </a:lnTo>
                  <a:cubicBezTo>
                    <a:pt x="615775" y="149294"/>
                    <a:pt x="610849" y="161185"/>
                    <a:pt x="602082" y="169953"/>
                  </a:cubicBezTo>
                  <a:cubicBezTo>
                    <a:pt x="593315" y="178720"/>
                    <a:pt x="581424" y="183645"/>
                    <a:pt x="569025" y="183645"/>
                  </a:cubicBezTo>
                  <a:lnTo>
                    <a:pt x="46750" y="183645"/>
                  </a:lnTo>
                  <a:cubicBezTo>
                    <a:pt x="20931" y="183645"/>
                    <a:pt x="0" y="162715"/>
                    <a:pt x="0" y="136895"/>
                  </a:cubicBezTo>
                  <a:lnTo>
                    <a:pt x="0" y="46750"/>
                  </a:lnTo>
                  <a:cubicBezTo>
                    <a:pt x="0" y="34351"/>
                    <a:pt x="4925" y="22460"/>
                    <a:pt x="13693" y="13693"/>
                  </a:cubicBezTo>
                  <a:cubicBezTo>
                    <a:pt x="22460" y="4925"/>
                    <a:pt x="34351" y="0"/>
                    <a:pt x="46750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15775" cy="22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048550" y="5901240"/>
            <a:ext cx="3268845" cy="64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602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3.cül tüketici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12856" y="5895447"/>
            <a:ext cx="2522718" cy="64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602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2.cil tüketici</a:t>
            </a:r>
          </a:p>
        </p:txBody>
      </p:sp>
      <p:sp>
        <p:nvSpPr>
          <p:cNvPr id="26" name="Freeform 26"/>
          <p:cNvSpPr/>
          <p:nvPr/>
        </p:nvSpPr>
        <p:spPr>
          <a:xfrm>
            <a:off x="3882726" y="3632518"/>
            <a:ext cx="1482091" cy="622478"/>
          </a:xfrm>
          <a:custGeom>
            <a:avLst/>
            <a:gdLst/>
            <a:ahLst/>
            <a:cxnLst/>
            <a:rect l="l" t="t" r="r" b="b"/>
            <a:pathLst>
              <a:path w="1482091" h="622478">
                <a:moveTo>
                  <a:pt x="0" y="0"/>
                </a:moveTo>
                <a:lnTo>
                  <a:pt x="1482090" y="0"/>
                </a:lnTo>
                <a:lnTo>
                  <a:pt x="1482090" y="622478"/>
                </a:lnTo>
                <a:lnTo>
                  <a:pt x="0" y="622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>
            <a:off x="8167245" y="3632518"/>
            <a:ext cx="1482091" cy="622478"/>
          </a:xfrm>
          <a:custGeom>
            <a:avLst/>
            <a:gdLst/>
            <a:ahLst/>
            <a:cxnLst/>
            <a:rect l="l" t="t" r="r" b="b"/>
            <a:pathLst>
              <a:path w="1482091" h="622478">
                <a:moveTo>
                  <a:pt x="0" y="0"/>
                </a:moveTo>
                <a:lnTo>
                  <a:pt x="1482091" y="0"/>
                </a:lnTo>
                <a:lnTo>
                  <a:pt x="1482091" y="622478"/>
                </a:lnTo>
                <a:lnTo>
                  <a:pt x="0" y="622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Freeform 28"/>
          <p:cNvSpPr/>
          <p:nvPr/>
        </p:nvSpPr>
        <p:spPr>
          <a:xfrm>
            <a:off x="12451765" y="3632518"/>
            <a:ext cx="1482091" cy="622478"/>
          </a:xfrm>
          <a:custGeom>
            <a:avLst/>
            <a:gdLst/>
            <a:ahLst/>
            <a:cxnLst/>
            <a:rect l="l" t="t" r="r" b="b"/>
            <a:pathLst>
              <a:path w="1482091" h="622478">
                <a:moveTo>
                  <a:pt x="0" y="0"/>
                </a:moveTo>
                <a:lnTo>
                  <a:pt x="1482090" y="0"/>
                </a:lnTo>
                <a:lnTo>
                  <a:pt x="1482090" y="622478"/>
                </a:lnTo>
                <a:lnTo>
                  <a:pt x="0" y="622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Freeform 29"/>
          <p:cNvSpPr/>
          <p:nvPr/>
        </p:nvSpPr>
        <p:spPr>
          <a:xfrm flipH="1">
            <a:off x="-309923" y="6793705"/>
            <a:ext cx="3431947" cy="3944767"/>
          </a:xfrm>
          <a:custGeom>
            <a:avLst/>
            <a:gdLst/>
            <a:ahLst/>
            <a:cxnLst/>
            <a:rect l="l" t="t" r="r" b="b"/>
            <a:pathLst>
              <a:path w="3431947" h="3944767">
                <a:moveTo>
                  <a:pt x="3431947" y="0"/>
                </a:moveTo>
                <a:lnTo>
                  <a:pt x="0" y="0"/>
                </a:lnTo>
                <a:lnTo>
                  <a:pt x="0" y="3944767"/>
                </a:lnTo>
                <a:lnTo>
                  <a:pt x="3431947" y="3944767"/>
                </a:lnTo>
                <a:lnTo>
                  <a:pt x="343194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0" name="Freeform 30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03FD4407-0D63-9015-93CC-808E5F6E6C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7497" y="1028700"/>
            <a:ext cx="14984840" cy="3690017"/>
          </a:xfrm>
          <a:custGeom>
            <a:avLst/>
            <a:gdLst/>
            <a:ahLst/>
            <a:cxnLst/>
            <a:rect l="l" t="t" r="r" b="b"/>
            <a:pathLst>
              <a:path w="14984840" h="3690017">
                <a:moveTo>
                  <a:pt x="0" y="0"/>
                </a:moveTo>
                <a:lnTo>
                  <a:pt x="14984840" y="0"/>
                </a:lnTo>
                <a:lnTo>
                  <a:pt x="14984840" y="3690017"/>
                </a:lnTo>
                <a:lnTo>
                  <a:pt x="0" y="3690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789881" y="5399741"/>
          <a:ext cx="15852579" cy="4114800"/>
        </p:xfrm>
        <a:graphic>
          <a:graphicData uri="http://schemas.openxmlformats.org/drawingml/2006/table">
            <a:tbl>
              <a:tblPr/>
              <a:tblGrid>
                <a:gridCol w="5595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0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5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4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769045" y="6484397"/>
            <a:ext cx="5473898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</a:t>
            </a:r>
            <a:r>
              <a:rPr lang="en-US" sz="25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numaralı</a:t>
            </a: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üretici</a:t>
            </a: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sayısı</a:t>
            </a: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artarsa</a:t>
            </a:r>
            <a:endParaRPr lang="en-US" sz="25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26902" y="7500172"/>
            <a:ext cx="5158185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numaralı üretici sayısı azalırsa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5733752"/>
            <a:ext cx="1600200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Çekirge</a:t>
            </a:r>
            <a:endParaRPr lang="en-US" sz="25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775728" y="5733751"/>
            <a:ext cx="902395" cy="44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09278" y="5733751"/>
            <a:ext cx="902395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Şahin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6902" y="8519983"/>
            <a:ext cx="5277445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 numaralı canlının sayısı artarsa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293" y="5733751"/>
            <a:ext cx="540482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Ot</a:t>
            </a:r>
          </a:p>
        </p:txBody>
      </p:sp>
      <p:sp>
        <p:nvSpPr>
          <p:cNvPr id="11" name="Freeform 11"/>
          <p:cNvSpPr/>
          <p:nvPr/>
        </p:nvSpPr>
        <p:spPr>
          <a:xfrm>
            <a:off x="-85699" y="8686768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889F909-2B8E-58C1-9FA4-E8EDFF697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5098">
            <a:off x="6429743" y="8082844"/>
            <a:ext cx="14170327" cy="7540480"/>
            <a:chOff x="0" y="0"/>
            <a:chExt cx="152744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7441" cy="812800"/>
            </a:xfrm>
            <a:custGeom>
              <a:avLst/>
              <a:gdLst/>
              <a:ahLst/>
              <a:cxnLst/>
              <a:rect l="l" t="t" r="r" b="b"/>
              <a:pathLst>
                <a:path w="1527441" h="812800">
                  <a:moveTo>
                    <a:pt x="763721" y="0"/>
                  </a:moveTo>
                  <a:cubicBezTo>
                    <a:pt x="341929" y="0"/>
                    <a:pt x="0" y="181951"/>
                    <a:pt x="0" y="406400"/>
                  </a:cubicBezTo>
                  <a:cubicBezTo>
                    <a:pt x="0" y="630849"/>
                    <a:pt x="341929" y="812800"/>
                    <a:pt x="763721" y="812800"/>
                  </a:cubicBezTo>
                  <a:cubicBezTo>
                    <a:pt x="1185512" y="812800"/>
                    <a:pt x="1527441" y="630849"/>
                    <a:pt x="1527441" y="406400"/>
                  </a:cubicBezTo>
                  <a:cubicBezTo>
                    <a:pt x="1527441" y="181951"/>
                    <a:pt x="1185512" y="0"/>
                    <a:pt x="763721" y="0"/>
                  </a:cubicBezTo>
                  <a:close/>
                </a:path>
              </a:pathLst>
            </a:custGeom>
            <a:solidFill>
              <a:srgbClr val="40714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3198" y="38100"/>
              <a:ext cx="124104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44424">
            <a:off x="-2201505" y="8082844"/>
            <a:ext cx="14170327" cy="7540480"/>
            <a:chOff x="0" y="0"/>
            <a:chExt cx="15274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27441" cy="812800"/>
            </a:xfrm>
            <a:custGeom>
              <a:avLst/>
              <a:gdLst/>
              <a:ahLst/>
              <a:cxnLst/>
              <a:rect l="l" t="t" r="r" b="b"/>
              <a:pathLst>
                <a:path w="1527441" h="812800">
                  <a:moveTo>
                    <a:pt x="763721" y="0"/>
                  </a:moveTo>
                  <a:cubicBezTo>
                    <a:pt x="341929" y="0"/>
                    <a:pt x="0" y="181951"/>
                    <a:pt x="0" y="406400"/>
                  </a:cubicBezTo>
                  <a:cubicBezTo>
                    <a:pt x="0" y="630849"/>
                    <a:pt x="341929" y="812800"/>
                    <a:pt x="763721" y="812800"/>
                  </a:cubicBezTo>
                  <a:cubicBezTo>
                    <a:pt x="1185512" y="812800"/>
                    <a:pt x="1527441" y="630849"/>
                    <a:pt x="1527441" y="406400"/>
                  </a:cubicBezTo>
                  <a:cubicBezTo>
                    <a:pt x="1527441" y="181951"/>
                    <a:pt x="1185512" y="0"/>
                    <a:pt x="763721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3198" y="38100"/>
              <a:ext cx="124104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031603" y="1977674"/>
            <a:ext cx="3478039" cy="8690578"/>
          </a:xfrm>
          <a:custGeom>
            <a:avLst/>
            <a:gdLst/>
            <a:ahLst/>
            <a:cxnLst/>
            <a:rect l="l" t="t" r="r" b="b"/>
            <a:pathLst>
              <a:path w="3478039" h="8690578">
                <a:moveTo>
                  <a:pt x="0" y="0"/>
                </a:moveTo>
                <a:lnTo>
                  <a:pt x="3478038" y="0"/>
                </a:lnTo>
                <a:lnTo>
                  <a:pt x="3478038" y="8690577"/>
                </a:lnTo>
                <a:lnTo>
                  <a:pt x="0" y="8690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41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837242" y="1977674"/>
            <a:ext cx="5217025" cy="8695042"/>
          </a:xfrm>
          <a:custGeom>
            <a:avLst/>
            <a:gdLst/>
            <a:ahLst/>
            <a:cxnLst/>
            <a:rect l="l" t="t" r="r" b="b"/>
            <a:pathLst>
              <a:path w="5217025" h="8695042">
                <a:moveTo>
                  <a:pt x="0" y="0"/>
                </a:moveTo>
                <a:lnTo>
                  <a:pt x="5217026" y="0"/>
                </a:lnTo>
                <a:lnTo>
                  <a:pt x="5217026" y="8695042"/>
                </a:lnTo>
                <a:lnTo>
                  <a:pt x="0" y="869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5999485" y="519093"/>
            <a:ext cx="1681179" cy="1019215"/>
          </a:xfrm>
          <a:custGeom>
            <a:avLst/>
            <a:gdLst/>
            <a:ahLst/>
            <a:cxnLst/>
            <a:rect l="l" t="t" r="r" b="b"/>
            <a:pathLst>
              <a:path w="1681179" h="1019215">
                <a:moveTo>
                  <a:pt x="0" y="0"/>
                </a:moveTo>
                <a:lnTo>
                  <a:pt x="1681179" y="0"/>
                </a:lnTo>
                <a:lnTo>
                  <a:pt x="1681179" y="1019214"/>
                </a:lnTo>
                <a:lnTo>
                  <a:pt x="0" y="101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813955" y="2872886"/>
            <a:ext cx="1681179" cy="1019215"/>
          </a:xfrm>
          <a:custGeom>
            <a:avLst/>
            <a:gdLst/>
            <a:ahLst/>
            <a:cxnLst/>
            <a:rect l="l" t="t" r="r" b="b"/>
            <a:pathLst>
              <a:path w="1681179" h="1019215">
                <a:moveTo>
                  <a:pt x="0" y="0"/>
                </a:moveTo>
                <a:lnTo>
                  <a:pt x="1681179" y="0"/>
                </a:lnTo>
                <a:lnTo>
                  <a:pt x="1681179" y="1019215"/>
                </a:lnTo>
                <a:lnTo>
                  <a:pt x="0" y="1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3667467" y="519093"/>
            <a:ext cx="10694433" cy="1788887"/>
          </a:xfrm>
          <a:custGeom>
            <a:avLst/>
            <a:gdLst/>
            <a:ahLst/>
            <a:cxnLst/>
            <a:rect l="l" t="t" r="r" b="b"/>
            <a:pathLst>
              <a:path w="10694433" h="1788887">
                <a:moveTo>
                  <a:pt x="0" y="0"/>
                </a:moveTo>
                <a:lnTo>
                  <a:pt x="10694433" y="0"/>
                </a:lnTo>
                <a:lnTo>
                  <a:pt x="10694433" y="1788886"/>
                </a:lnTo>
                <a:lnTo>
                  <a:pt x="0" y="178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2786775" y="6709457"/>
            <a:ext cx="5735540" cy="3577543"/>
          </a:xfrm>
          <a:custGeom>
            <a:avLst/>
            <a:gdLst/>
            <a:ahLst/>
            <a:cxnLst/>
            <a:rect l="l" t="t" r="r" b="b"/>
            <a:pathLst>
              <a:path w="5735540" h="3577543">
                <a:moveTo>
                  <a:pt x="0" y="0"/>
                </a:moveTo>
                <a:lnTo>
                  <a:pt x="5735539" y="0"/>
                </a:lnTo>
                <a:lnTo>
                  <a:pt x="5735539" y="3577543"/>
                </a:lnTo>
                <a:lnTo>
                  <a:pt x="0" y="35775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4883658" y="3243727"/>
            <a:ext cx="7599104" cy="5762083"/>
          </a:xfrm>
          <a:custGeom>
            <a:avLst/>
            <a:gdLst/>
            <a:ahLst/>
            <a:cxnLst/>
            <a:rect l="l" t="t" r="r" b="b"/>
            <a:pathLst>
              <a:path w="7599104" h="5762083">
                <a:moveTo>
                  <a:pt x="0" y="0"/>
                </a:moveTo>
                <a:lnTo>
                  <a:pt x="7599104" y="0"/>
                </a:lnTo>
                <a:lnTo>
                  <a:pt x="7599104" y="5762083"/>
                </a:lnTo>
                <a:lnTo>
                  <a:pt x="0" y="5762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6624511" y="1009676"/>
            <a:ext cx="1021556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BESIN AĞI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46336" y="2454421"/>
            <a:ext cx="10215563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40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İç içe geçmiş besin zincirlerinden oluşan ağa besin ağı denir.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40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Besin ağında bir canlı birden fazla besin zincirinde bulunabilir.</a:t>
            </a:r>
          </a:p>
        </p:txBody>
      </p:sp>
      <p:sp>
        <p:nvSpPr>
          <p:cNvPr id="17" name="Freeform 17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1BBDC752-6B1B-7CD5-ADFD-03E0FEEF18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5098">
            <a:off x="6429743" y="8082844"/>
            <a:ext cx="14170327" cy="7540480"/>
            <a:chOff x="0" y="0"/>
            <a:chExt cx="152744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7441" cy="812800"/>
            </a:xfrm>
            <a:custGeom>
              <a:avLst/>
              <a:gdLst/>
              <a:ahLst/>
              <a:cxnLst/>
              <a:rect l="l" t="t" r="r" b="b"/>
              <a:pathLst>
                <a:path w="1527441" h="812800">
                  <a:moveTo>
                    <a:pt x="763721" y="0"/>
                  </a:moveTo>
                  <a:cubicBezTo>
                    <a:pt x="341929" y="0"/>
                    <a:pt x="0" y="181951"/>
                    <a:pt x="0" y="406400"/>
                  </a:cubicBezTo>
                  <a:cubicBezTo>
                    <a:pt x="0" y="630849"/>
                    <a:pt x="341929" y="812800"/>
                    <a:pt x="763721" y="812800"/>
                  </a:cubicBezTo>
                  <a:cubicBezTo>
                    <a:pt x="1185512" y="812800"/>
                    <a:pt x="1527441" y="630849"/>
                    <a:pt x="1527441" y="406400"/>
                  </a:cubicBezTo>
                  <a:cubicBezTo>
                    <a:pt x="1527441" y="181951"/>
                    <a:pt x="1185512" y="0"/>
                    <a:pt x="763721" y="0"/>
                  </a:cubicBezTo>
                  <a:close/>
                </a:path>
              </a:pathLst>
            </a:custGeom>
            <a:solidFill>
              <a:srgbClr val="40714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3198" y="38100"/>
              <a:ext cx="124104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44424">
            <a:off x="-2201505" y="8082844"/>
            <a:ext cx="14170327" cy="7540480"/>
            <a:chOff x="0" y="0"/>
            <a:chExt cx="15274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27441" cy="812800"/>
            </a:xfrm>
            <a:custGeom>
              <a:avLst/>
              <a:gdLst/>
              <a:ahLst/>
              <a:cxnLst/>
              <a:rect l="l" t="t" r="r" b="b"/>
              <a:pathLst>
                <a:path w="1527441" h="812800">
                  <a:moveTo>
                    <a:pt x="763721" y="0"/>
                  </a:moveTo>
                  <a:cubicBezTo>
                    <a:pt x="341929" y="0"/>
                    <a:pt x="0" y="181951"/>
                    <a:pt x="0" y="406400"/>
                  </a:cubicBezTo>
                  <a:cubicBezTo>
                    <a:pt x="0" y="630849"/>
                    <a:pt x="341929" y="812800"/>
                    <a:pt x="763721" y="812800"/>
                  </a:cubicBezTo>
                  <a:cubicBezTo>
                    <a:pt x="1185512" y="812800"/>
                    <a:pt x="1527441" y="630849"/>
                    <a:pt x="1527441" y="406400"/>
                  </a:cubicBezTo>
                  <a:cubicBezTo>
                    <a:pt x="1527441" y="181951"/>
                    <a:pt x="1185512" y="0"/>
                    <a:pt x="763721" y="0"/>
                  </a:cubicBez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3198" y="38100"/>
              <a:ext cx="124104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031603" y="1977674"/>
            <a:ext cx="3478039" cy="8690578"/>
          </a:xfrm>
          <a:custGeom>
            <a:avLst/>
            <a:gdLst/>
            <a:ahLst/>
            <a:cxnLst/>
            <a:rect l="l" t="t" r="r" b="b"/>
            <a:pathLst>
              <a:path w="3478039" h="8690578">
                <a:moveTo>
                  <a:pt x="0" y="0"/>
                </a:moveTo>
                <a:lnTo>
                  <a:pt x="3478038" y="0"/>
                </a:lnTo>
                <a:lnTo>
                  <a:pt x="3478038" y="8690577"/>
                </a:lnTo>
                <a:lnTo>
                  <a:pt x="0" y="8690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41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837242" y="1977674"/>
            <a:ext cx="5217025" cy="8695042"/>
          </a:xfrm>
          <a:custGeom>
            <a:avLst/>
            <a:gdLst/>
            <a:ahLst/>
            <a:cxnLst/>
            <a:rect l="l" t="t" r="r" b="b"/>
            <a:pathLst>
              <a:path w="5217025" h="8695042">
                <a:moveTo>
                  <a:pt x="0" y="0"/>
                </a:moveTo>
                <a:lnTo>
                  <a:pt x="5217026" y="0"/>
                </a:lnTo>
                <a:lnTo>
                  <a:pt x="5217026" y="8695042"/>
                </a:lnTo>
                <a:lnTo>
                  <a:pt x="0" y="869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5999485" y="519093"/>
            <a:ext cx="1681179" cy="1019215"/>
          </a:xfrm>
          <a:custGeom>
            <a:avLst/>
            <a:gdLst/>
            <a:ahLst/>
            <a:cxnLst/>
            <a:rect l="l" t="t" r="r" b="b"/>
            <a:pathLst>
              <a:path w="1681179" h="1019215">
                <a:moveTo>
                  <a:pt x="0" y="0"/>
                </a:moveTo>
                <a:lnTo>
                  <a:pt x="1681179" y="0"/>
                </a:lnTo>
                <a:lnTo>
                  <a:pt x="1681179" y="1019214"/>
                </a:lnTo>
                <a:lnTo>
                  <a:pt x="0" y="101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813955" y="2872886"/>
            <a:ext cx="1681179" cy="1019215"/>
          </a:xfrm>
          <a:custGeom>
            <a:avLst/>
            <a:gdLst/>
            <a:ahLst/>
            <a:cxnLst/>
            <a:rect l="l" t="t" r="r" b="b"/>
            <a:pathLst>
              <a:path w="1681179" h="1019215">
                <a:moveTo>
                  <a:pt x="0" y="0"/>
                </a:moveTo>
                <a:lnTo>
                  <a:pt x="1681179" y="0"/>
                </a:lnTo>
                <a:lnTo>
                  <a:pt x="1681179" y="1019215"/>
                </a:lnTo>
                <a:lnTo>
                  <a:pt x="0" y="1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3667467" y="200958"/>
            <a:ext cx="10694433" cy="1788887"/>
          </a:xfrm>
          <a:custGeom>
            <a:avLst/>
            <a:gdLst/>
            <a:ahLst/>
            <a:cxnLst/>
            <a:rect l="l" t="t" r="r" b="b"/>
            <a:pathLst>
              <a:path w="10694433" h="1788887">
                <a:moveTo>
                  <a:pt x="0" y="0"/>
                </a:moveTo>
                <a:lnTo>
                  <a:pt x="10694433" y="0"/>
                </a:lnTo>
                <a:lnTo>
                  <a:pt x="10694433" y="1788887"/>
                </a:lnTo>
                <a:lnTo>
                  <a:pt x="0" y="1788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890843" y="2307979"/>
            <a:ext cx="14726550" cy="7584173"/>
          </a:xfrm>
          <a:custGeom>
            <a:avLst/>
            <a:gdLst/>
            <a:ahLst/>
            <a:cxnLst/>
            <a:rect l="l" t="t" r="r" b="b"/>
            <a:pathLst>
              <a:path w="14726550" h="7584173">
                <a:moveTo>
                  <a:pt x="0" y="0"/>
                </a:moveTo>
                <a:lnTo>
                  <a:pt x="14726550" y="0"/>
                </a:lnTo>
                <a:lnTo>
                  <a:pt x="14726550" y="7584174"/>
                </a:lnTo>
                <a:lnTo>
                  <a:pt x="0" y="7584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4146336" y="691541"/>
            <a:ext cx="1021556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4022"/>
                </a:solidFill>
                <a:latin typeface="Dingos Stamp"/>
                <a:ea typeface="Dingos Stamp"/>
                <a:cs typeface="Dingos Stamp"/>
                <a:sym typeface="Dingos Stamp"/>
              </a:rPr>
              <a:t>EKOLOJİ(BESİN) PİRAMİDİ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91119" y="8809989"/>
            <a:ext cx="2102048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100.000 kcal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96753" y="7510797"/>
            <a:ext cx="1871762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10.000 kcal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53628" y="6268045"/>
            <a:ext cx="1585416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1000 kcal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46336" y="4972009"/>
            <a:ext cx="1728589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100 kcal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81820" y="3616635"/>
            <a:ext cx="1124744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 kcal</a:t>
            </a:r>
          </a:p>
        </p:txBody>
      </p:sp>
      <p:sp>
        <p:nvSpPr>
          <p:cNvPr id="20" name="Freeform 20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001B566F-9237-C243-8659-8D4675598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5002" y="967945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91" y="-463943"/>
            <a:ext cx="9738360" cy="29852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59103" y="2307907"/>
            <a:ext cx="9396121" cy="6486804"/>
          </a:xfrm>
          <a:custGeom>
            <a:avLst/>
            <a:gdLst/>
            <a:ahLst/>
            <a:cxnLst/>
            <a:rect l="l" t="t" r="r" b="b"/>
            <a:pathLst>
              <a:path w="9396121" h="6486804">
                <a:moveTo>
                  <a:pt x="0" y="0"/>
                </a:moveTo>
                <a:lnTo>
                  <a:pt x="9396121" y="0"/>
                </a:lnTo>
                <a:lnTo>
                  <a:pt x="9396121" y="6486804"/>
                </a:lnTo>
                <a:lnTo>
                  <a:pt x="0" y="6486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948879" y="132076"/>
            <a:ext cx="6339121" cy="1577737"/>
          </a:xfrm>
          <a:custGeom>
            <a:avLst/>
            <a:gdLst/>
            <a:ahLst/>
            <a:cxnLst/>
            <a:rect l="l" t="t" r="r" b="b"/>
            <a:pathLst>
              <a:path w="6339121" h="1577737">
                <a:moveTo>
                  <a:pt x="0" y="0"/>
                </a:moveTo>
                <a:lnTo>
                  <a:pt x="6339121" y="0"/>
                </a:lnTo>
                <a:lnTo>
                  <a:pt x="6339121" y="1577737"/>
                </a:lnTo>
                <a:lnTo>
                  <a:pt x="0" y="1577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00997" y="8555761"/>
            <a:ext cx="1731239" cy="1731239"/>
          </a:xfrm>
          <a:custGeom>
            <a:avLst/>
            <a:gdLst/>
            <a:ahLst/>
            <a:cxnLst/>
            <a:rect l="l" t="t" r="r" b="b"/>
            <a:pathLst>
              <a:path w="1731239" h="1731239">
                <a:moveTo>
                  <a:pt x="0" y="0"/>
                </a:moveTo>
                <a:lnTo>
                  <a:pt x="1731239" y="0"/>
                </a:lnTo>
                <a:lnTo>
                  <a:pt x="1731239" y="1731239"/>
                </a:lnTo>
                <a:lnTo>
                  <a:pt x="0" y="1731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2A75E7A-46C7-0E95-A9FD-E7EAB988B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42" y="9415405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176</Words>
  <Application>Microsoft Office PowerPoint</Application>
  <PresentationFormat>Özel</PresentationFormat>
  <Paragraphs>53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1" baseType="lpstr">
      <vt:lpstr>Dingos Stamp</vt:lpstr>
      <vt:lpstr>Calibri</vt:lpstr>
      <vt:lpstr>Canva Sans</vt:lpstr>
      <vt:lpstr>Arial</vt:lpstr>
      <vt:lpstr>Canva Sans Bold</vt:lpstr>
      <vt:lpstr>Arimo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BESİN ZİNCİRİ VE ENERJİ AKIŞI</dc:title>
  <cp:lastModifiedBy>Nisa Nur Oran</cp:lastModifiedBy>
  <cp:revision>4</cp:revision>
  <dcterms:created xsi:type="dcterms:W3CDTF">2006-08-16T00:00:00Z</dcterms:created>
  <dcterms:modified xsi:type="dcterms:W3CDTF">2025-09-19T23:21:44Z</dcterms:modified>
  <dc:identifier>DAGll5cUQh8</dc:identifier>
</cp:coreProperties>
</file>