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tma Bold" panose="020B0604020202020204" charset="-94"/>
      <p:regular r:id="rId17"/>
    </p:embeddedFont>
    <p:embeddedFont>
      <p:font typeface="Sigher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4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62.png"/><Relationship Id="rId5" Type="http://schemas.openxmlformats.org/officeDocument/2006/relationships/image" Target="../media/image18.png"/><Relationship Id="rId10" Type="http://schemas.openxmlformats.org/officeDocument/2006/relationships/image" Target="../media/image17.svg"/><Relationship Id="rId4" Type="http://schemas.openxmlformats.org/officeDocument/2006/relationships/image" Target="../media/image8.sv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63.png"/><Relationship Id="rId5" Type="http://schemas.openxmlformats.org/officeDocument/2006/relationships/image" Target="../media/image18.png"/><Relationship Id="rId10" Type="http://schemas.openxmlformats.org/officeDocument/2006/relationships/image" Target="../media/image17.svg"/><Relationship Id="rId4" Type="http://schemas.openxmlformats.org/officeDocument/2006/relationships/image" Target="../media/image8.sv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64.png"/><Relationship Id="rId5" Type="http://schemas.openxmlformats.org/officeDocument/2006/relationships/image" Target="../media/image18.png"/><Relationship Id="rId10" Type="http://schemas.openxmlformats.org/officeDocument/2006/relationships/image" Target="../media/image17.svg"/><Relationship Id="rId4" Type="http://schemas.openxmlformats.org/officeDocument/2006/relationships/image" Target="../media/image8.sv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65.png"/><Relationship Id="rId5" Type="http://schemas.openxmlformats.org/officeDocument/2006/relationships/image" Target="../media/image18.png"/><Relationship Id="rId10" Type="http://schemas.openxmlformats.org/officeDocument/2006/relationships/image" Target="../media/image17.svg"/><Relationship Id="rId4" Type="http://schemas.openxmlformats.org/officeDocument/2006/relationships/image" Target="../media/image8.sv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6.png"/><Relationship Id="rId16" Type="http://schemas.openxmlformats.org/officeDocument/2006/relationships/image" Target="../media/image7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66.png"/><Relationship Id="rId5" Type="http://schemas.openxmlformats.org/officeDocument/2006/relationships/image" Target="../media/image18.png"/><Relationship Id="rId15" Type="http://schemas.openxmlformats.org/officeDocument/2006/relationships/image" Target="../media/image70.png"/><Relationship Id="rId10" Type="http://schemas.openxmlformats.org/officeDocument/2006/relationships/image" Target="../media/image17.svg"/><Relationship Id="rId19" Type="http://schemas.openxmlformats.org/officeDocument/2006/relationships/image" Target="../media/image22.png"/><Relationship Id="rId4" Type="http://schemas.openxmlformats.org/officeDocument/2006/relationships/image" Target="../media/image8.svg"/><Relationship Id="rId9" Type="http://schemas.openxmlformats.org/officeDocument/2006/relationships/image" Target="../media/image16.png"/><Relationship Id="rId1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hyperlink" Target="https://www.youtube.com/@mervehocail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9.svg"/><Relationship Id="rId18" Type="http://schemas.openxmlformats.org/officeDocument/2006/relationships/image" Target="../media/image32.png"/><Relationship Id="rId3" Type="http://schemas.openxmlformats.org/officeDocument/2006/relationships/image" Target="../media/image3.svg"/><Relationship Id="rId21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1.svg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5" Type="http://schemas.openxmlformats.org/officeDocument/2006/relationships/image" Target="../media/image15.svg"/><Relationship Id="rId10" Type="http://schemas.openxmlformats.org/officeDocument/2006/relationships/image" Target="../media/image27.sv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26.png"/><Relationship Id="rId14" Type="http://schemas.openxmlformats.org/officeDocument/2006/relationships/image" Target="../media/image14.pn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9.svg"/><Relationship Id="rId18" Type="http://schemas.openxmlformats.org/officeDocument/2006/relationships/image" Target="../media/image32.png"/><Relationship Id="rId3" Type="http://schemas.openxmlformats.org/officeDocument/2006/relationships/image" Target="../media/image3.svg"/><Relationship Id="rId21" Type="http://schemas.openxmlformats.org/officeDocument/2006/relationships/image" Target="../media/image33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1.svg"/><Relationship Id="rId25" Type="http://schemas.openxmlformats.org/officeDocument/2006/relationships/image" Target="../media/image23.png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6.png"/><Relationship Id="rId24" Type="http://schemas.openxmlformats.org/officeDocument/2006/relationships/image" Target="../media/image22.png"/><Relationship Id="rId5" Type="http://schemas.openxmlformats.org/officeDocument/2006/relationships/image" Target="../media/image10.png"/><Relationship Id="rId15" Type="http://schemas.openxmlformats.org/officeDocument/2006/relationships/image" Target="../media/image15.svg"/><Relationship Id="rId23" Type="http://schemas.openxmlformats.org/officeDocument/2006/relationships/image" Target="../media/image35.png"/><Relationship Id="rId10" Type="http://schemas.openxmlformats.org/officeDocument/2006/relationships/image" Target="../media/image27.sv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26.png"/><Relationship Id="rId14" Type="http://schemas.openxmlformats.org/officeDocument/2006/relationships/image" Target="../media/image14.png"/><Relationship Id="rId22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9.svg"/><Relationship Id="rId18" Type="http://schemas.openxmlformats.org/officeDocument/2006/relationships/image" Target="../media/image32.png"/><Relationship Id="rId3" Type="http://schemas.openxmlformats.org/officeDocument/2006/relationships/image" Target="../media/image3.svg"/><Relationship Id="rId21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1.svg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5" Type="http://schemas.openxmlformats.org/officeDocument/2006/relationships/image" Target="../media/image15.svg"/><Relationship Id="rId10" Type="http://schemas.openxmlformats.org/officeDocument/2006/relationships/image" Target="../media/image27.sv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26.png"/><Relationship Id="rId14" Type="http://schemas.openxmlformats.org/officeDocument/2006/relationships/image" Target="../media/image14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9.svg"/><Relationship Id="rId18" Type="http://schemas.openxmlformats.org/officeDocument/2006/relationships/image" Target="../media/image32.png"/><Relationship Id="rId3" Type="http://schemas.openxmlformats.org/officeDocument/2006/relationships/image" Target="../media/image3.svg"/><Relationship Id="rId21" Type="http://schemas.openxmlformats.org/officeDocument/2006/relationships/image" Target="../media/image36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1.svg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6.png"/><Relationship Id="rId24" Type="http://schemas.openxmlformats.org/officeDocument/2006/relationships/image" Target="../media/image23.png"/><Relationship Id="rId5" Type="http://schemas.openxmlformats.org/officeDocument/2006/relationships/image" Target="../media/image10.png"/><Relationship Id="rId15" Type="http://schemas.openxmlformats.org/officeDocument/2006/relationships/image" Target="../media/image15.svg"/><Relationship Id="rId23" Type="http://schemas.openxmlformats.org/officeDocument/2006/relationships/image" Target="../media/image22.png"/><Relationship Id="rId10" Type="http://schemas.openxmlformats.org/officeDocument/2006/relationships/image" Target="../media/image27.sv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26.png"/><Relationship Id="rId14" Type="http://schemas.openxmlformats.org/officeDocument/2006/relationships/image" Target="../media/image14.png"/><Relationship Id="rId22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9.svg"/><Relationship Id="rId18" Type="http://schemas.openxmlformats.org/officeDocument/2006/relationships/image" Target="../media/image32.png"/><Relationship Id="rId3" Type="http://schemas.openxmlformats.org/officeDocument/2006/relationships/image" Target="../media/image3.sv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1.svg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27.sv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26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3" Type="http://schemas.openxmlformats.org/officeDocument/2006/relationships/image" Target="../media/image3.svg"/><Relationship Id="rId21" Type="http://schemas.openxmlformats.org/officeDocument/2006/relationships/image" Target="../media/image50.png"/><Relationship Id="rId7" Type="http://schemas.openxmlformats.org/officeDocument/2006/relationships/image" Target="../media/image15.sv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0.svg"/><Relationship Id="rId5" Type="http://schemas.openxmlformats.org/officeDocument/2006/relationships/image" Target="../media/image6.png"/><Relationship Id="rId15" Type="http://schemas.openxmlformats.org/officeDocument/2006/relationships/image" Target="../media/image44.svg"/><Relationship Id="rId23" Type="http://schemas.openxmlformats.org/officeDocument/2006/relationships/image" Target="../media/image23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1.png"/><Relationship Id="rId9" Type="http://schemas.openxmlformats.org/officeDocument/2006/relationships/image" Target="../media/image31.svg"/><Relationship Id="rId14" Type="http://schemas.openxmlformats.org/officeDocument/2006/relationships/image" Target="../media/image43.png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4.png"/><Relationship Id="rId3" Type="http://schemas.openxmlformats.org/officeDocument/2006/relationships/image" Target="../media/image3.svg"/><Relationship Id="rId7" Type="http://schemas.openxmlformats.org/officeDocument/2006/relationships/image" Target="../media/image15.svg"/><Relationship Id="rId12" Type="http://schemas.openxmlformats.org/officeDocument/2006/relationships/image" Target="../media/image53.png"/><Relationship Id="rId2" Type="http://schemas.openxmlformats.org/officeDocument/2006/relationships/image" Target="../media/image2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2.pn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10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31.sv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8.png"/><Relationship Id="rId18" Type="http://schemas.openxmlformats.org/officeDocument/2006/relationships/image" Target="../media/image17.svg"/><Relationship Id="rId3" Type="http://schemas.openxmlformats.org/officeDocument/2006/relationships/image" Target="../media/image20.png"/><Relationship Id="rId7" Type="http://schemas.openxmlformats.org/officeDocument/2006/relationships/image" Target="../media/image11.svg"/><Relationship Id="rId12" Type="http://schemas.openxmlformats.org/officeDocument/2006/relationships/image" Target="../media/image1.png"/><Relationship Id="rId17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15.sv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0.svg"/><Relationship Id="rId5" Type="http://schemas.openxmlformats.org/officeDocument/2006/relationships/image" Target="../media/image56.png"/><Relationship Id="rId15" Type="http://schemas.openxmlformats.org/officeDocument/2006/relationships/image" Target="../media/image14.png"/><Relationship Id="rId10" Type="http://schemas.openxmlformats.org/officeDocument/2006/relationships/image" Target="../media/image59.png"/><Relationship Id="rId19" Type="http://schemas.openxmlformats.org/officeDocument/2006/relationships/image" Target="../media/image61.png"/><Relationship Id="rId4" Type="http://schemas.openxmlformats.org/officeDocument/2006/relationships/image" Target="../media/image21.svg"/><Relationship Id="rId9" Type="http://schemas.openxmlformats.org/officeDocument/2006/relationships/image" Target="../media/image58.svg"/><Relationship Id="rId1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03042" y="1707726"/>
            <a:ext cx="13881916" cy="6871548"/>
          </a:xfrm>
          <a:custGeom>
            <a:avLst/>
            <a:gdLst/>
            <a:ahLst/>
            <a:cxnLst/>
            <a:rect l="l" t="t" r="r" b="b"/>
            <a:pathLst>
              <a:path w="13881916" h="6871548">
                <a:moveTo>
                  <a:pt x="0" y="0"/>
                </a:moveTo>
                <a:lnTo>
                  <a:pt x="13881916" y="0"/>
                </a:lnTo>
                <a:lnTo>
                  <a:pt x="13881916" y="6871548"/>
                </a:lnTo>
                <a:lnTo>
                  <a:pt x="0" y="6871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H="1">
            <a:off x="12212420" y="5338314"/>
            <a:ext cx="10093760" cy="3597049"/>
          </a:xfrm>
          <a:custGeom>
            <a:avLst/>
            <a:gdLst/>
            <a:ahLst/>
            <a:cxnLst/>
            <a:rect l="l" t="t" r="r" b="b"/>
            <a:pathLst>
              <a:path w="10093760" h="3597049">
                <a:moveTo>
                  <a:pt x="10093760" y="0"/>
                </a:moveTo>
                <a:lnTo>
                  <a:pt x="0" y="0"/>
                </a:lnTo>
                <a:lnTo>
                  <a:pt x="0" y="3597049"/>
                </a:lnTo>
                <a:lnTo>
                  <a:pt x="10093760" y="3597049"/>
                </a:lnTo>
                <a:lnTo>
                  <a:pt x="1009376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2749223" y="159222"/>
            <a:ext cx="4510077" cy="3476860"/>
          </a:xfrm>
          <a:custGeom>
            <a:avLst/>
            <a:gdLst/>
            <a:ahLst/>
            <a:cxnLst/>
            <a:rect l="l" t="t" r="r" b="b"/>
            <a:pathLst>
              <a:path w="4510077" h="3476860">
                <a:moveTo>
                  <a:pt x="0" y="0"/>
                </a:moveTo>
                <a:lnTo>
                  <a:pt x="4510077" y="0"/>
                </a:lnTo>
                <a:lnTo>
                  <a:pt x="4510077" y="3476860"/>
                </a:lnTo>
                <a:lnTo>
                  <a:pt x="0" y="3476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1590242" y="7136839"/>
            <a:ext cx="20635404" cy="4352194"/>
          </a:xfrm>
          <a:custGeom>
            <a:avLst/>
            <a:gdLst/>
            <a:ahLst/>
            <a:cxnLst/>
            <a:rect l="l" t="t" r="r" b="b"/>
            <a:pathLst>
              <a:path w="20635404" h="4352194">
                <a:moveTo>
                  <a:pt x="0" y="0"/>
                </a:moveTo>
                <a:lnTo>
                  <a:pt x="20635404" y="0"/>
                </a:lnTo>
                <a:lnTo>
                  <a:pt x="20635404" y="4352194"/>
                </a:lnTo>
                <a:lnTo>
                  <a:pt x="0" y="43521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2430039" y="4364196"/>
            <a:ext cx="12930587" cy="199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68"/>
              </a:lnSpc>
            </a:pPr>
            <a:r>
              <a:rPr lang="en-US" sz="13971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BİYOÇEŞİTLİLİK</a:t>
            </a:r>
          </a:p>
        </p:txBody>
      </p:sp>
      <p:sp>
        <p:nvSpPr>
          <p:cNvPr id="7" name="Freeform 7"/>
          <p:cNvSpPr/>
          <p:nvPr/>
        </p:nvSpPr>
        <p:spPr>
          <a:xfrm>
            <a:off x="-1498288" y="159222"/>
            <a:ext cx="5394163" cy="8260024"/>
          </a:xfrm>
          <a:custGeom>
            <a:avLst/>
            <a:gdLst/>
            <a:ahLst/>
            <a:cxnLst/>
            <a:rect l="l" t="t" r="r" b="b"/>
            <a:pathLst>
              <a:path w="5394163" h="8260024">
                <a:moveTo>
                  <a:pt x="0" y="0"/>
                </a:moveTo>
                <a:lnTo>
                  <a:pt x="5394163" y="0"/>
                </a:lnTo>
                <a:lnTo>
                  <a:pt x="5394163" y="8260024"/>
                </a:lnTo>
                <a:lnTo>
                  <a:pt x="0" y="82600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9916891" y="7597655"/>
            <a:ext cx="8871478" cy="1483956"/>
          </a:xfrm>
          <a:custGeom>
            <a:avLst/>
            <a:gdLst/>
            <a:ahLst/>
            <a:cxnLst/>
            <a:rect l="l" t="t" r="r" b="b"/>
            <a:pathLst>
              <a:path w="8871478" h="1483956">
                <a:moveTo>
                  <a:pt x="0" y="0"/>
                </a:moveTo>
                <a:lnTo>
                  <a:pt x="8871478" y="0"/>
                </a:lnTo>
                <a:lnTo>
                  <a:pt x="8871478" y="1483956"/>
                </a:lnTo>
                <a:lnTo>
                  <a:pt x="0" y="1483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9465516" y="323339"/>
            <a:ext cx="2508104" cy="1241511"/>
          </a:xfrm>
          <a:custGeom>
            <a:avLst/>
            <a:gdLst/>
            <a:ahLst/>
            <a:cxnLst/>
            <a:rect l="l" t="t" r="r" b="b"/>
            <a:pathLst>
              <a:path w="2508104" h="1241511">
                <a:moveTo>
                  <a:pt x="0" y="0"/>
                </a:moveTo>
                <a:lnTo>
                  <a:pt x="2508103" y="0"/>
                </a:lnTo>
                <a:lnTo>
                  <a:pt x="2508103" y="1241512"/>
                </a:lnTo>
                <a:lnTo>
                  <a:pt x="0" y="1241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4842214" y="227028"/>
            <a:ext cx="1849036" cy="1818779"/>
          </a:xfrm>
          <a:custGeom>
            <a:avLst/>
            <a:gdLst/>
            <a:ahLst/>
            <a:cxnLst/>
            <a:rect l="l" t="t" r="r" b="b"/>
            <a:pathLst>
              <a:path w="1849036" h="1818779">
                <a:moveTo>
                  <a:pt x="0" y="0"/>
                </a:moveTo>
                <a:lnTo>
                  <a:pt x="1849036" y="0"/>
                </a:lnTo>
                <a:lnTo>
                  <a:pt x="1849036" y="1818779"/>
                </a:lnTo>
                <a:lnTo>
                  <a:pt x="0" y="18187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471126" y="5938228"/>
            <a:ext cx="3833869" cy="3039212"/>
          </a:xfrm>
          <a:custGeom>
            <a:avLst/>
            <a:gdLst/>
            <a:ahLst/>
            <a:cxnLst/>
            <a:rect l="l" t="t" r="r" b="b"/>
            <a:pathLst>
              <a:path w="3833869" h="3039212">
                <a:moveTo>
                  <a:pt x="0" y="0"/>
                </a:moveTo>
                <a:lnTo>
                  <a:pt x="3833869" y="0"/>
                </a:lnTo>
                <a:lnTo>
                  <a:pt x="3833869" y="3039213"/>
                </a:lnTo>
                <a:lnTo>
                  <a:pt x="0" y="30392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2" name="Group 12"/>
          <p:cNvGrpSpPr/>
          <p:nvPr/>
        </p:nvGrpSpPr>
        <p:grpSpPr>
          <a:xfrm>
            <a:off x="-972963" y="7294987"/>
            <a:ext cx="4868837" cy="2248518"/>
            <a:chOff x="0" y="0"/>
            <a:chExt cx="6491783" cy="299802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Freeform 16"/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7" name="Freeform 17"/>
          <p:cNvSpPr/>
          <p:nvPr/>
        </p:nvSpPr>
        <p:spPr>
          <a:xfrm>
            <a:off x="7174674" y="8375174"/>
            <a:ext cx="1758946" cy="1567061"/>
          </a:xfrm>
          <a:custGeom>
            <a:avLst/>
            <a:gdLst/>
            <a:ahLst/>
            <a:cxnLst/>
            <a:rect l="l" t="t" r="r" b="b"/>
            <a:pathLst>
              <a:path w="1758946" h="1567061">
                <a:moveTo>
                  <a:pt x="0" y="0"/>
                </a:moveTo>
                <a:lnTo>
                  <a:pt x="1758947" y="0"/>
                </a:lnTo>
                <a:lnTo>
                  <a:pt x="1758947" y="1567061"/>
                </a:lnTo>
                <a:lnTo>
                  <a:pt x="0" y="156706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12762109" y="8935363"/>
            <a:ext cx="6706441" cy="1743675"/>
          </a:xfrm>
          <a:custGeom>
            <a:avLst/>
            <a:gdLst/>
            <a:ahLst/>
            <a:cxnLst/>
            <a:rect l="l" t="t" r="r" b="b"/>
            <a:pathLst>
              <a:path w="6706441" h="1743675">
                <a:moveTo>
                  <a:pt x="0" y="0"/>
                </a:moveTo>
                <a:lnTo>
                  <a:pt x="6706441" y="0"/>
                </a:lnTo>
                <a:lnTo>
                  <a:pt x="6706441" y="1743675"/>
                </a:lnTo>
                <a:lnTo>
                  <a:pt x="0" y="17436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9" name="Resim 1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DAF462A-18D2-DE4E-016F-60593114E36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111880" y="8366782"/>
            <a:ext cx="1755704" cy="184336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B1F2FC92-864E-6DFF-190C-9773FCD703F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67584" y="939923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191806" y="7168112"/>
            <a:ext cx="22686253" cy="4784737"/>
          </a:xfrm>
          <a:custGeom>
            <a:avLst/>
            <a:gdLst/>
            <a:ahLst/>
            <a:cxnLst/>
            <a:rect l="l" t="t" r="r" b="b"/>
            <a:pathLst>
              <a:path w="22686253" h="4784737">
                <a:moveTo>
                  <a:pt x="22686254" y="0"/>
                </a:moveTo>
                <a:lnTo>
                  <a:pt x="0" y="0"/>
                </a:lnTo>
                <a:lnTo>
                  <a:pt x="0" y="4784737"/>
                </a:lnTo>
                <a:lnTo>
                  <a:pt x="22686254" y="4784737"/>
                </a:lnTo>
                <a:lnTo>
                  <a:pt x="2268625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426944">
            <a:off x="-2153208" y="1634054"/>
            <a:ext cx="5279798" cy="8084899"/>
          </a:xfrm>
          <a:custGeom>
            <a:avLst/>
            <a:gdLst/>
            <a:ahLst/>
            <a:cxnLst/>
            <a:rect l="l" t="t" r="r" b="b"/>
            <a:pathLst>
              <a:path w="5279798" h="8084899">
                <a:moveTo>
                  <a:pt x="0" y="0"/>
                </a:moveTo>
                <a:lnTo>
                  <a:pt x="5279798" y="0"/>
                </a:lnTo>
                <a:lnTo>
                  <a:pt x="5279798" y="8084899"/>
                </a:lnTo>
                <a:lnTo>
                  <a:pt x="0" y="80848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0049227" y="7530062"/>
            <a:ext cx="2674689" cy="2382905"/>
          </a:xfrm>
          <a:custGeom>
            <a:avLst/>
            <a:gdLst/>
            <a:ahLst/>
            <a:cxnLst/>
            <a:rect l="l" t="t" r="r" b="b"/>
            <a:pathLst>
              <a:path w="2674689" h="2382905">
                <a:moveTo>
                  <a:pt x="0" y="0"/>
                </a:moveTo>
                <a:lnTo>
                  <a:pt x="2674690" y="0"/>
                </a:lnTo>
                <a:lnTo>
                  <a:pt x="2674690" y="2382905"/>
                </a:lnTo>
                <a:lnTo>
                  <a:pt x="0" y="2382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254676" y="647261"/>
            <a:ext cx="17793289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ÜLKEMİZDE NESLİ TÜKENEN CANLILAR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14018176" y="7009782"/>
            <a:ext cx="4868837" cy="2248518"/>
          </a:xfrm>
          <a:custGeom>
            <a:avLst/>
            <a:gdLst/>
            <a:ahLst/>
            <a:cxnLst/>
            <a:rect l="l" t="t" r="r" b="b"/>
            <a:pathLst>
              <a:path w="4868837" h="2248518">
                <a:moveTo>
                  <a:pt x="4868837" y="0"/>
                </a:moveTo>
                <a:lnTo>
                  <a:pt x="0" y="0"/>
                </a:lnTo>
                <a:lnTo>
                  <a:pt x="0" y="2248518"/>
                </a:lnTo>
                <a:lnTo>
                  <a:pt x="4868837" y="2248518"/>
                </a:lnTo>
                <a:lnTo>
                  <a:pt x="48688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6047077" y="8024589"/>
            <a:ext cx="405518" cy="375288"/>
          </a:xfrm>
          <a:custGeom>
            <a:avLst/>
            <a:gdLst/>
            <a:ahLst/>
            <a:cxnLst/>
            <a:rect l="l" t="t" r="r" b="b"/>
            <a:pathLst>
              <a:path w="405518" h="375288">
                <a:moveTo>
                  <a:pt x="0" y="0"/>
                </a:moveTo>
                <a:lnTo>
                  <a:pt x="405518" y="0"/>
                </a:lnTo>
                <a:lnTo>
                  <a:pt x="405518" y="375288"/>
                </a:lnTo>
                <a:lnTo>
                  <a:pt x="0" y="37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5270316" y="8731586"/>
            <a:ext cx="405518" cy="375288"/>
          </a:xfrm>
          <a:custGeom>
            <a:avLst/>
            <a:gdLst/>
            <a:ahLst/>
            <a:cxnLst/>
            <a:rect l="l" t="t" r="r" b="b"/>
            <a:pathLst>
              <a:path w="405518" h="375288">
                <a:moveTo>
                  <a:pt x="0" y="0"/>
                </a:moveTo>
                <a:lnTo>
                  <a:pt x="405518" y="0"/>
                </a:lnTo>
                <a:lnTo>
                  <a:pt x="405518" y="375288"/>
                </a:lnTo>
                <a:lnTo>
                  <a:pt x="0" y="37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2700000">
            <a:off x="14791501" y="7724871"/>
            <a:ext cx="405518" cy="375288"/>
          </a:xfrm>
          <a:custGeom>
            <a:avLst/>
            <a:gdLst/>
            <a:ahLst/>
            <a:cxnLst/>
            <a:rect l="l" t="t" r="r" b="b"/>
            <a:pathLst>
              <a:path w="405518" h="375288">
                <a:moveTo>
                  <a:pt x="0" y="0"/>
                </a:moveTo>
                <a:lnTo>
                  <a:pt x="405517" y="0"/>
                </a:lnTo>
                <a:lnTo>
                  <a:pt x="405517" y="375288"/>
                </a:lnTo>
                <a:lnTo>
                  <a:pt x="0" y="37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0" name="Group 10"/>
          <p:cNvGrpSpPr/>
          <p:nvPr/>
        </p:nvGrpSpPr>
        <p:grpSpPr>
          <a:xfrm>
            <a:off x="-1655189" y="8399877"/>
            <a:ext cx="4868837" cy="2248518"/>
            <a:chOff x="0" y="0"/>
            <a:chExt cx="6491783" cy="29980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14"/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420353" y="2492964"/>
            <a:ext cx="13461936" cy="7067516"/>
          </a:xfrm>
          <a:custGeom>
            <a:avLst/>
            <a:gdLst/>
            <a:ahLst/>
            <a:cxnLst/>
            <a:rect l="l" t="t" r="r" b="b"/>
            <a:pathLst>
              <a:path w="13461936" h="7067516">
                <a:moveTo>
                  <a:pt x="0" y="0"/>
                </a:moveTo>
                <a:lnTo>
                  <a:pt x="13461936" y="0"/>
                </a:lnTo>
                <a:lnTo>
                  <a:pt x="13461936" y="7067517"/>
                </a:lnTo>
                <a:lnTo>
                  <a:pt x="0" y="70675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6" name="Resim 1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4EA9DA3-86E7-5629-DA4D-AD9E5B46F0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111880" y="8366782"/>
            <a:ext cx="1755704" cy="1843369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A1E01FA5-4C01-5AE9-AAD7-FDDDFE080B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7584" y="939923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191806" y="7168112"/>
            <a:ext cx="22686253" cy="4784737"/>
          </a:xfrm>
          <a:custGeom>
            <a:avLst/>
            <a:gdLst/>
            <a:ahLst/>
            <a:cxnLst/>
            <a:rect l="l" t="t" r="r" b="b"/>
            <a:pathLst>
              <a:path w="22686253" h="4784737">
                <a:moveTo>
                  <a:pt x="22686254" y="0"/>
                </a:moveTo>
                <a:lnTo>
                  <a:pt x="0" y="0"/>
                </a:lnTo>
                <a:lnTo>
                  <a:pt x="0" y="4784737"/>
                </a:lnTo>
                <a:lnTo>
                  <a:pt x="22686254" y="4784737"/>
                </a:lnTo>
                <a:lnTo>
                  <a:pt x="2268625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426944">
            <a:off x="-2153208" y="1634054"/>
            <a:ext cx="5279798" cy="8084899"/>
          </a:xfrm>
          <a:custGeom>
            <a:avLst/>
            <a:gdLst/>
            <a:ahLst/>
            <a:cxnLst/>
            <a:rect l="l" t="t" r="r" b="b"/>
            <a:pathLst>
              <a:path w="5279798" h="8084899">
                <a:moveTo>
                  <a:pt x="0" y="0"/>
                </a:moveTo>
                <a:lnTo>
                  <a:pt x="5279798" y="0"/>
                </a:lnTo>
                <a:lnTo>
                  <a:pt x="5279798" y="8084899"/>
                </a:lnTo>
                <a:lnTo>
                  <a:pt x="0" y="80848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0049227" y="7530062"/>
            <a:ext cx="2674689" cy="2382905"/>
          </a:xfrm>
          <a:custGeom>
            <a:avLst/>
            <a:gdLst/>
            <a:ahLst/>
            <a:cxnLst/>
            <a:rect l="l" t="t" r="r" b="b"/>
            <a:pathLst>
              <a:path w="2674689" h="2382905">
                <a:moveTo>
                  <a:pt x="0" y="0"/>
                </a:moveTo>
                <a:lnTo>
                  <a:pt x="2674690" y="0"/>
                </a:lnTo>
                <a:lnTo>
                  <a:pt x="2674690" y="2382905"/>
                </a:lnTo>
                <a:lnTo>
                  <a:pt x="0" y="2382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flipH="1">
            <a:off x="14018176" y="7009782"/>
            <a:ext cx="4868837" cy="2248518"/>
          </a:xfrm>
          <a:custGeom>
            <a:avLst/>
            <a:gdLst/>
            <a:ahLst/>
            <a:cxnLst/>
            <a:rect l="l" t="t" r="r" b="b"/>
            <a:pathLst>
              <a:path w="4868837" h="2248518">
                <a:moveTo>
                  <a:pt x="4868837" y="0"/>
                </a:moveTo>
                <a:lnTo>
                  <a:pt x="0" y="0"/>
                </a:lnTo>
                <a:lnTo>
                  <a:pt x="0" y="2248518"/>
                </a:lnTo>
                <a:lnTo>
                  <a:pt x="4868837" y="2248518"/>
                </a:lnTo>
                <a:lnTo>
                  <a:pt x="48688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6047077" y="8024589"/>
            <a:ext cx="405518" cy="375288"/>
          </a:xfrm>
          <a:custGeom>
            <a:avLst/>
            <a:gdLst/>
            <a:ahLst/>
            <a:cxnLst/>
            <a:rect l="l" t="t" r="r" b="b"/>
            <a:pathLst>
              <a:path w="405518" h="375288">
                <a:moveTo>
                  <a:pt x="0" y="0"/>
                </a:moveTo>
                <a:lnTo>
                  <a:pt x="405518" y="0"/>
                </a:lnTo>
                <a:lnTo>
                  <a:pt x="405518" y="375288"/>
                </a:lnTo>
                <a:lnTo>
                  <a:pt x="0" y="37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5270316" y="8731586"/>
            <a:ext cx="405518" cy="375288"/>
          </a:xfrm>
          <a:custGeom>
            <a:avLst/>
            <a:gdLst/>
            <a:ahLst/>
            <a:cxnLst/>
            <a:rect l="l" t="t" r="r" b="b"/>
            <a:pathLst>
              <a:path w="405518" h="375288">
                <a:moveTo>
                  <a:pt x="0" y="0"/>
                </a:moveTo>
                <a:lnTo>
                  <a:pt x="405518" y="0"/>
                </a:lnTo>
                <a:lnTo>
                  <a:pt x="405518" y="375288"/>
                </a:lnTo>
                <a:lnTo>
                  <a:pt x="0" y="37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2700000">
            <a:off x="14791501" y="7724871"/>
            <a:ext cx="405518" cy="375288"/>
          </a:xfrm>
          <a:custGeom>
            <a:avLst/>
            <a:gdLst/>
            <a:ahLst/>
            <a:cxnLst/>
            <a:rect l="l" t="t" r="r" b="b"/>
            <a:pathLst>
              <a:path w="405518" h="375288">
                <a:moveTo>
                  <a:pt x="0" y="0"/>
                </a:moveTo>
                <a:lnTo>
                  <a:pt x="405517" y="0"/>
                </a:lnTo>
                <a:lnTo>
                  <a:pt x="405517" y="375288"/>
                </a:lnTo>
                <a:lnTo>
                  <a:pt x="0" y="37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9" name="Group 9"/>
          <p:cNvGrpSpPr/>
          <p:nvPr/>
        </p:nvGrpSpPr>
        <p:grpSpPr>
          <a:xfrm>
            <a:off x="-1655189" y="8399877"/>
            <a:ext cx="4868837" cy="2248518"/>
            <a:chOff x="0" y="0"/>
            <a:chExt cx="6491783" cy="29980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Freeform 13"/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4" name="Freeform 14"/>
          <p:cNvSpPr/>
          <p:nvPr/>
        </p:nvSpPr>
        <p:spPr>
          <a:xfrm>
            <a:off x="2174528" y="3520462"/>
            <a:ext cx="13872549" cy="3676225"/>
          </a:xfrm>
          <a:custGeom>
            <a:avLst/>
            <a:gdLst/>
            <a:ahLst/>
            <a:cxnLst/>
            <a:rect l="l" t="t" r="r" b="b"/>
            <a:pathLst>
              <a:path w="13872549" h="3676225">
                <a:moveTo>
                  <a:pt x="0" y="0"/>
                </a:moveTo>
                <a:lnTo>
                  <a:pt x="13872549" y="0"/>
                </a:lnTo>
                <a:lnTo>
                  <a:pt x="13872549" y="3676225"/>
                </a:lnTo>
                <a:lnTo>
                  <a:pt x="0" y="367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254676" y="1569458"/>
            <a:ext cx="17793289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DÜNYADA NESLİ TÜKENEN CANLILAR</a:t>
            </a:r>
          </a:p>
        </p:txBody>
      </p:sp>
      <p:pic>
        <p:nvPicPr>
          <p:cNvPr id="16" name="Resim 1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D5030ABE-7B1F-75C3-CF1D-D8A043053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111880" y="8366782"/>
            <a:ext cx="1755704" cy="1843369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DD0A234F-3289-CB53-2F77-590AF1B4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7584" y="939923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191806" y="7168112"/>
            <a:ext cx="22686253" cy="4784737"/>
          </a:xfrm>
          <a:custGeom>
            <a:avLst/>
            <a:gdLst/>
            <a:ahLst/>
            <a:cxnLst/>
            <a:rect l="l" t="t" r="r" b="b"/>
            <a:pathLst>
              <a:path w="22686253" h="4784737">
                <a:moveTo>
                  <a:pt x="22686254" y="0"/>
                </a:moveTo>
                <a:lnTo>
                  <a:pt x="0" y="0"/>
                </a:lnTo>
                <a:lnTo>
                  <a:pt x="0" y="4784737"/>
                </a:lnTo>
                <a:lnTo>
                  <a:pt x="22686254" y="4784737"/>
                </a:lnTo>
                <a:lnTo>
                  <a:pt x="2268625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426944">
            <a:off x="-2153208" y="1634054"/>
            <a:ext cx="5279798" cy="8084899"/>
          </a:xfrm>
          <a:custGeom>
            <a:avLst/>
            <a:gdLst/>
            <a:ahLst/>
            <a:cxnLst/>
            <a:rect l="l" t="t" r="r" b="b"/>
            <a:pathLst>
              <a:path w="5279798" h="8084899">
                <a:moveTo>
                  <a:pt x="0" y="0"/>
                </a:moveTo>
                <a:lnTo>
                  <a:pt x="5279798" y="0"/>
                </a:lnTo>
                <a:lnTo>
                  <a:pt x="5279798" y="8084899"/>
                </a:lnTo>
                <a:lnTo>
                  <a:pt x="0" y="80848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0049227" y="7530062"/>
            <a:ext cx="2674689" cy="2382905"/>
          </a:xfrm>
          <a:custGeom>
            <a:avLst/>
            <a:gdLst/>
            <a:ahLst/>
            <a:cxnLst/>
            <a:rect l="l" t="t" r="r" b="b"/>
            <a:pathLst>
              <a:path w="2674689" h="2382905">
                <a:moveTo>
                  <a:pt x="0" y="0"/>
                </a:moveTo>
                <a:lnTo>
                  <a:pt x="2674690" y="0"/>
                </a:lnTo>
                <a:lnTo>
                  <a:pt x="2674690" y="2382905"/>
                </a:lnTo>
                <a:lnTo>
                  <a:pt x="0" y="2382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flipH="1">
            <a:off x="14018176" y="7009782"/>
            <a:ext cx="4868837" cy="2248518"/>
          </a:xfrm>
          <a:custGeom>
            <a:avLst/>
            <a:gdLst/>
            <a:ahLst/>
            <a:cxnLst/>
            <a:rect l="l" t="t" r="r" b="b"/>
            <a:pathLst>
              <a:path w="4868837" h="2248518">
                <a:moveTo>
                  <a:pt x="4868837" y="0"/>
                </a:moveTo>
                <a:lnTo>
                  <a:pt x="0" y="0"/>
                </a:lnTo>
                <a:lnTo>
                  <a:pt x="0" y="2248518"/>
                </a:lnTo>
                <a:lnTo>
                  <a:pt x="4868837" y="2248518"/>
                </a:lnTo>
                <a:lnTo>
                  <a:pt x="48688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6047077" y="8024589"/>
            <a:ext cx="405518" cy="375288"/>
          </a:xfrm>
          <a:custGeom>
            <a:avLst/>
            <a:gdLst/>
            <a:ahLst/>
            <a:cxnLst/>
            <a:rect l="l" t="t" r="r" b="b"/>
            <a:pathLst>
              <a:path w="405518" h="375288">
                <a:moveTo>
                  <a:pt x="0" y="0"/>
                </a:moveTo>
                <a:lnTo>
                  <a:pt x="405518" y="0"/>
                </a:lnTo>
                <a:lnTo>
                  <a:pt x="405518" y="375288"/>
                </a:lnTo>
                <a:lnTo>
                  <a:pt x="0" y="37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5270316" y="8731586"/>
            <a:ext cx="405518" cy="375288"/>
          </a:xfrm>
          <a:custGeom>
            <a:avLst/>
            <a:gdLst/>
            <a:ahLst/>
            <a:cxnLst/>
            <a:rect l="l" t="t" r="r" b="b"/>
            <a:pathLst>
              <a:path w="405518" h="375288">
                <a:moveTo>
                  <a:pt x="0" y="0"/>
                </a:moveTo>
                <a:lnTo>
                  <a:pt x="405518" y="0"/>
                </a:lnTo>
                <a:lnTo>
                  <a:pt x="405518" y="375288"/>
                </a:lnTo>
                <a:lnTo>
                  <a:pt x="0" y="37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2700000">
            <a:off x="14791501" y="7724871"/>
            <a:ext cx="405518" cy="375288"/>
          </a:xfrm>
          <a:custGeom>
            <a:avLst/>
            <a:gdLst/>
            <a:ahLst/>
            <a:cxnLst/>
            <a:rect l="l" t="t" r="r" b="b"/>
            <a:pathLst>
              <a:path w="405518" h="375288">
                <a:moveTo>
                  <a:pt x="0" y="0"/>
                </a:moveTo>
                <a:lnTo>
                  <a:pt x="405517" y="0"/>
                </a:lnTo>
                <a:lnTo>
                  <a:pt x="405517" y="375288"/>
                </a:lnTo>
                <a:lnTo>
                  <a:pt x="0" y="37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9" name="Group 9"/>
          <p:cNvGrpSpPr/>
          <p:nvPr/>
        </p:nvGrpSpPr>
        <p:grpSpPr>
          <a:xfrm>
            <a:off x="-1655189" y="8399877"/>
            <a:ext cx="4868837" cy="2248518"/>
            <a:chOff x="0" y="0"/>
            <a:chExt cx="6491783" cy="29980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Freeform 13"/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4" name="Freeform 14"/>
          <p:cNvSpPr/>
          <p:nvPr/>
        </p:nvSpPr>
        <p:spPr>
          <a:xfrm>
            <a:off x="3780745" y="2259266"/>
            <a:ext cx="11291828" cy="7226770"/>
          </a:xfrm>
          <a:custGeom>
            <a:avLst/>
            <a:gdLst/>
            <a:ahLst/>
            <a:cxnLst/>
            <a:rect l="l" t="t" r="r" b="b"/>
            <a:pathLst>
              <a:path w="11291828" h="7226770">
                <a:moveTo>
                  <a:pt x="0" y="0"/>
                </a:moveTo>
                <a:lnTo>
                  <a:pt x="11291829" y="0"/>
                </a:lnTo>
                <a:lnTo>
                  <a:pt x="11291829" y="7226770"/>
                </a:lnTo>
                <a:lnTo>
                  <a:pt x="0" y="7226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254676" y="305027"/>
            <a:ext cx="17793289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ÜLKEMİZDE NESLİ TÜKENME TEHLİKESİ ALTINDA OLAN CANLILAR</a:t>
            </a:r>
          </a:p>
        </p:txBody>
      </p:sp>
      <p:pic>
        <p:nvPicPr>
          <p:cNvPr id="16" name="Resim 1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566CECE3-E398-F18C-2E03-8B145ED1D2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111880" y="8366782"/>
            <a:ext cx="1755704" cy="1843369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9CD39B87-1E22-BB9B-BE66-44C7DE688B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7584" y="939923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191806" y="7168112"/>
            <a:ext cx="22686253" cy="4784737"/>
          </a:xfrm>
          <a:custGeom>
            <a:avLst/>
            <a:gdLst/>
            <a:ahLst/>
            <a:cxnLst/>
            <a:rect l="l" t="t" r="r" b="b"/>
            <a:pathLst>
              <a:path w="22686253" h="4784737">
                <a:moveTo>
                  <a:pt x="22686254" y="0"/>
                </a:moveTo>
                <a:lnTo>
                  <a:pt x="0" y="0"/>
                </a:lnTo>
                <a:lnTo>
                  <a:pt x="0" y="4784737"/>
                </a:lnTo>
                <a:lnTo>
                  <a:pt x="22686254" y="4784737"/>
                </a:lnTo>
                <a:lnTo>
                  <a:pt x="2268625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426944">
            <a:off x="-2153208" y="1634054"/>
            <a:ext cx="5279798" cy="8084899"/>
          </a:xfrm>
          <a:custGeom>
            <a:avLst/>
            <a:gdLst/>
            <a:ahLst/>
            <a:cxnLst/>
            <a:rect l="l" t="t" r="r" b="b"/>
            <a:pathLst>
              <a:path w="5279798" h="8084899">
                <a:moveTo>
                  <a:pt x="0" y="0"/>
                </a:moveTo>
                <a:lnTo>
                  <a:pt x="5279798" y="0"/>
                </a:lnTo>
                <a:lnTo>
                  <a:pt x="5279798" y="8084899"/>
                </a:lnTo>
                <a:lnTo>
                  <a:pt x="0" y="80848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0049227" y="7530062"/>
            <a:ext cx="2674689" cy="2382905"/>
          </a:xfrm>
          <a:custGeom>
            <a:avLst/>
            <a:gdLst/>
            <a:ahLst/>
            <a:cxnLst/>
            <a:rect l="l" t="t" r="r" b="b"/>
            <a:pathLst>
              <a:path w="2674689" h="2382905">
                <a:moveTo>
                  <a:pt x="0" y="0"/>
                </a:moveTo>
                <a:lnTo>
                  <a:pt x="2674690" y="0"/>
                </a:lnTo>
                <a:lnTo>
                  <a:pt x="2674690" y="2382905"/>
                </a:lnTo>
                <a:lnTo>
                  <a:pt x="0" y="2382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flipH="1">
            <a:off x="14018176" y="7009782"/>
            <a:ext cx="4868837" cy="2248518"/>
          </a:xfrm>
          <a:custGeom>
            <a:avLst/>
            <a:gdLst/>
            <a:ahLst/>
            <a:cxnLst/>
            <a:rect l="l" t="t" r="r" b="b"/>
            <a:pathLst>
              <a:path w="4868837" h="2248518">
                <a:moveTo>
                  <a:pt x="4868837" y="0"/>
                </a:moveTo>
                <a:lnTo>
                  <a:pt x="0" y="0"/>
                </a:lnTo>
                <a:lnTo>
                  <a:pt x="0" y="2248518"/>
                </a:lnTo>
                <a:lnTo>
                  <a:pt x="4868837" y="2248518"/>
                </a:lnTo>
                <a:lnTo>
                  <a:pt x="48688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6047077" y="8024589"/>
            <a:ext cx="405518" cy="375288"/>
          </a:xfrm>
          <a:custGeom>
            <a:avLst/>
            <a:gdLst/>
            <a:ahLst/>
            <a:cxnLst/>
            <a:rect l="l" t="t" r="r" b="b"/>
            <a:pathLst>
              <a:path w="405518" h="375288">
                <a:moveTo>
                  <a:pt x="0" y="0"/>
                </a:moveTo>
                <a:lnTo>
                  <a:pt x="405518" y="0"/>
                </a:lnTo>
                <a:lnTo>
                  <a:pt x="405518" y="375288"/>
                </a:lnTo>
                <a:lnTo>
                  <a:pt x="0" y="37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5270316" y="8731586"/>
            <a:ext cx="405518" cy="375288"/>
          </a:xfrm>
          <a:custGeom>
            <a:avLst/>
            <a:gdLst/>
            <a:ahLst/>
            <a:cxnLst/>
            <a:rect l="l" t="t" r="r" b="b"/>
            <a:pathLst>
              <a:path w="405518" h="375288">
                <a:moveTo>
                  <a:pt x="0" y="0"/>
                </a:moveTo>
                <a:lnTo>
                  <a:pt x="405518" y="0"/>
                </a:lnTo>
                <a:lnTo>
                  <a:pt x="405518" y="375288"/>
                </a:lnTo>
                <a:lnTo>
                  <a:pt x="0" y="37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2700000">
            <a:off x="14791501" y="7724871"/>
            <a:ext cx="405518" cy="375288"/>
          </a:xfrm>
          <a:custGeom>
            <a:avLst/>
            <a:gdLst/>
            <a:ahLst/>
            <a:cxnLst/>
            <a:rect l="l" t="t" r="r" b="b"/>
            <a:pathLst>
              <a:path w="405518" h="375288">
                <a:moveTo>
                  <a:pt x="0" y="0"/>
                </a:moveTo>
                <a:lnTo>
                  <a:pt x="405517" y="0"/>
                </a:lnTo>
                <a:lnTo>
                  <a:pt x="405517" y="375288"/>
                </a:lnTo>
                <a:lnTo>
                  <a:pt x="0" y="37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9" name="Group 9"/>
          <p:cNvGrpSpPr/>
          <p:nvPr/>
        </p:nvGrpSpPr>
        <p:grpSpPr>
          <a:xfrm>
            <a:off x="-1655189" y="8399877"/>
            <a:ext cx="4868837" cy="2248518"/>
            <a:chOff x="0" y="0"/>
            <a:chExt cx="6491783" cy="29980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Freeform 13"/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4" name="Freeform 14"/>
          <p:cNvSpPr/>
          <p:nvPr/>
        </p:nvSpPr>
        <p:spPr>
          <a:xfrm>
            <a:off x="2126112" y="3937764"/>
            <a:ext cx="14050417" cy="3477478"/>
          </a:xfrm>
          <a:custGeom>
            <a:avLst/>
            <a:gdLst/>
            <a:ahLst/>
            <a:cxnLst/>
            <a:rect l="l" t="t" r="r" b="b"/>
            <a:pathLst>
              <a:path w="14050417" h="3477478">
                <a:moveTo>
                  <a:pt x="0" y="0"/>
                </a:moveTo>
                <a:lnTo>
                  <a:pt x="14050417" y="0"/>
                </a:lnTo>
                <a:lnTo>
                  <a:pt x="14050417" y="3477478"/>
                </a:lnTo>
                <a:lnTo>
                  <a:pt x="0" y="3477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486691" y="765939"/>
            <a:ext cx="17793289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DÜNYADA NESLİ TÜKENME TEHLİKESİ ALTINDA OLAN CANLILAR</a:t>
            </a:r>
          </a:p>
        </p:txBody>
      </p:sp>
      <p:pic>
        <p:nvPicPr>
          <p:cNvPr id="16" name="Resim 1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83644AEF-8ED3-E8DA-A281-63B9D55FD0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111880" y="8366782"/>
            <a:ext cx="1755704" cy="1843369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2C11639A-1365-F092-7E03-72838882E2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7584" y="939923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191806" y="7168112"/>
            <a:ext cx="22686253" cy="4784737"/>
          </a:xfrm>
          <a:custGeom>
            <a:avLst/>
            <a:gdLst/>
            <a:ahLst/>
            <a:cxnLst/>
            <a:rect l="l" t="t" r="r" b="b"/>
            <a:pathLst>
              <a:path w="22686253" h="4784737">
                <a:moveTo>
                  <a:pt x="22686254" y="0"/>
                </a:moveTo>
                <a:lnTo>
                  <a:pt x="0" y="0"/>
                </a:lnTo>
                <a:lnTo>
                  <a:pt x="0" y="4784737"/>
                </a:lnTo>
                <a:lnTo>
                  <a:pt x="22686254" y="4784737"/>
                </a:lnTo>
                <a:lnTo>
                  <a:pt x="2268625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426944">
            <a:off x="-2759919" y="2001720"/>
            <a:ext cx="5279798" cy="8084899"/>
          </a:xfrm>
          <a:custGeom>
            <a:avLst/>
            <a:gdLst/>
            <a:ahLst/>
            <a:cxnLst/>
            <a:rect l="l" t="t" r="r" b="b"/>
            <a:pathLst>
              <a:path w="5279798" h="8084899">
                <a:moveTo>
                  <a:pt x="0" y="0"/>
                </a:moveTo>
                <a:lnTo>
                  <a:pt x="5279798" y="0"/>
                </a:lnTo>
                <a:lnTo>
                  <a:pt x="5279798" y="8084899"/>
                </a:lnTo>
                <a:lnTo>
                  <a:pt x="0" y="80848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0049227" y="7530062"/>
            <a:ext cx="2674689" cy="2382905"/>
          </a:xfrm>
          <a:custGeom>
            <a:avLst/>
            <a:gdLst/>
            <a:ahLst/>
            <a:cxnLst/>
            <a:rect l="l" t="t" r="r" b="b"/>
            <a:pathLst>
              <a:path w="2674689" h="2382905">
                <a:moveTo>
                  <a:pt x="0" y="0"/>
                </a:moveTo>
                <a:lnTo>
                  <a:pt x="2674690" y="0"/>
                </a:lnTo>
                <a:lnTo>
                  <a:pt x="2674690" y="2382905"/>
                </a:lnTo>
                <a:lnTo>
                  <a:pt x="0" y="2382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flipH="1">
            <a:off x="14018176" y="7009782"/>
            <a:ext cx="4868837" cy="2248518"/>
          </a:xfrm>
          <a:custGeom>
            <a:avLst/>
            <a:gdLst/>
            <a:ahLst/>
            <a:cxnLst/>
            <a:rect l="l" t="t" r="r" b="b"/>
            <a:pathLst>
              <a:path w="4868837" h="2248518">
                <a:moveTo>
                  <a:pt x="4868837" y="0"/>
                </a:moveTo>
                <a:lnTo>
                  <a:pt x="0" y="0"/>
                </a:lnTo>
                <a:lnTo>
                  <a:pt x="0" y="2248518"/>
                </a:lnTo>
                <a:lnTo>
                  <a:pt x="4868837" y="2248518"/>
                </a:lnTo>
                <a:lnTo>
                  <a:pt x="48688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6047077" y="8024589"/>
            <a:ext cx="405518" cy="375288"/>
          </a:xfrm>
          <a:custGeom>
            <a:avLst/>
            <a:gdLst/>
            <a:ahLst/>
            <a:cxnLst/>
            <a:rect l="l" t="t" r="r" b="b"/>
            <a:pathLst>
              <a:path w="405518" h="375288">
                <a:moveTo>
                  <a:pt x="0" y="0"/>
                </a:moveTo>
                <a:lnTo>
                  <a:pt x="405518" y="0"/>
                </a:lnTo>
                <a:lnTo>
                  <a:pt x="405518" y="375288"/>
                </a:lnTo>
                <a:lnTo>
                  <a:pt x="0" y="37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5270316" y="8731586"/>
            <a:ext cx="405518" cy="375288"/>
          </a:xfrm>
          <a:custGeom>
            <a:avLst/>
            <a:gdLst/>
            <a:ahLst/>
            <a:cxnLst/>
            <a:rect l="l" t="t" r="r" b="b"/>
            <a:pathLst>
              <a:path w="405518" h="375288">
                <a:moveTo>
                  <a:pt x="0" y="0"/>
                </a:moveTo>
                <a:lnTo>
                  <a:pt x="405518" y="0"/>
                </a:lnTo>
                <a:lnTo>
                  <a:pt x="405518" y="375288"/>
                </a:lnTo>
                <a:lnTo>
                  <a:pt x="0" y="37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2700000">
            <a:off x="14791501" y="7724871"/>
            <a:ext cx="405518" cy="375288"/>
          </a:xfrm>
          <a:custGeom>
            <a:avLst/>
            <a:gdLst/>
            <a:ahLst/>
            <a:cxnLst/>
            <a:rect l="l" t="t" r="r" b="b"/>
            <a:pathLst>
              <a:path w="405518" h="375288">
                <a:moveTo>
                  <a:pt x="0" y="0"/>
                </a:moveTo>
                <a:lnTo>
                  <a:pt x="405517" y="0"/>
                </a:lnTo>
                <a:lnTo>
                  <a:pt x="405517" y="375288"/>
                </a:lnTo>
                <a:lnTo>
                  <a:pt x="0" y="3752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9" name="Group 9"/>
          <p:cNvGrpSpPr/>
          <p:nvPr/>
        </p:nvGrpSpPr>
        <p:grpSpPr>
          <a:xfrm>
            <a:off x="-1655189" y="8399877"/>
            <a:ext cx="4868837" cy="2248518"/>
            <a:chOff x="0" y="0"/>
            <a:chExt cx="6491783" cy="29980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Freeform 13"/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65133" y="3292973"/>
            <a:ext cx="3571332" cy="2884537"/>
          </a:xfrm>
          <a:custGeom>
            <a:avLst/>
            <a:gdLst/>
            <a:ahLst/>
            <a:cxnLst/>
            <a:rect l="l" t="t" r="r" b="b"/>
            <a:pathLst>
              <a:path w="3571332" h="2884537">
                <a:moveTo>
                  <a:pt x="0" y="0"/>
                </a:moveTo>
                <a:lnTo>
                  <a:pt x="3571332" y="0"/>
                </a:lnTo>
                <a:lnTo>
                  <a:pt x="3571332" y="2884538"/>
                </a:lnTo>
                <a:lnTo>
                  <a:pt x="0" y="28845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5314877" y="3292973"/>
            <a:ext cx="3540299" cy="2751196"/>
          </a:xfrm>
          <a:custGeom>
            <a:avLst/>
            <a:gdLst/>
            <a:ahLst/>
            <a:cxnLst/>
            <a:rect l="l" t="t" r="r" b="b"/>
            <a:pathLst>
              <a:path w="3540299" h="2751196">
                <a:moveTo>
                  <a:pt x="0" y="0"/>
                </a:moveTo>
                <a:lnTo>
                  <a:pt x="3540299" y="0"/>
                </a:lnTo>
                <a:lnTo>
                  <a:pt x="3540299" y="2751196"/>
                </a:lnTo>
                <a:lnTo>
                  <a:pt x="0" y="27511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9131401" y="3292973"/>
            <a:ext cx="3819758" cy="2884537"/>
          </a:xfrm>
          <a:custGeom>
            <a:avLst/>
            <a:gdLst/>
            <a:ahLst/>
            <a:cxnLst/>
            <a:rect l="l" t="t" r="r" b="b"/>
            <a:pathLst>
              <a:path w="3819758" h="2884537">
                <a:moveTo>
                  <a:pt x="0" y="0"/>
                </a:moveTo>
                <a:lnTo>
                  <a:pt x="3819758" y="0"/>
                </a:lnTo>
                <a:lnTo>
                  <a:pt x="3819758" y="2884538"/>
                </a:lnTo>
                <a:lnTo>
                  <a:pt x="0" y="28845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13228252" y="3292973"/>
            <a:ext cx="3708691" cy="2884537"/>
          </a:xfrm>
          <a:custGeom>
            <a:avLst/>
            <a:gdLst/>
            <a:ahLst/>
            <a:cxnLst/>
            <a:rect l="l" t="t" r="r" b="b"/>
            <a:pathLst>
              <a:path w="3708691" h="2884537">
                <a:moveTo>
                  <a:pt x="0" y="0"/>
                </a:moveTo>
                <a:lnTo>
                  <a:pt x="3708690" y="0"/>
                </a:lnTo>
                <a:lnTo>
                  <a:pt x="3708690" y="2884538"/>
                </a:lnTo>
                <a:lnTo>
                  <a:pt x="0" y="288453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1028700" y="6519565"/>
            <a:ext cx="4478126" cy="507161"/>
          </a:xfrm>
          <a:custGeom>
            <a:avLst/>
            <a:gdLst/>
            <a:ahLst/>
            <a:cxnLst/>
            <a:rect l="l" t="t" r="r" b="b"/>
            <a:pathLst>
              <a:path w="4478126" h="507161">
                <a:moveTo>
                  <a:pt x="0" y="0"/>
                </a:moveTo>
                <a:lnTo>
                  <a:pt x="4478126" y="0"/>
                </a:lnTo>
                <a:lnTo>
                  <a:pt x="4478126" y="507161"/>
                </a:lnTo>
                <a:lnTo>
                  <a:pt x="0" y="5071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6022932" y="6462376"/>
            <a:ext cx="2069679" cy="694523"/>
          </a:xfrm>
          <a:custGeom>
            <a:avLst/>
            <a:gdLst/>
            <a:ahLst/>
            <a:cxnLst/>
            <a:rect l="l" t="t" r="r" b="b"/>
            <a:pathLst>
              <a:path w="2069679" h="694523">
                <a:moveTo>
                  <a:pt x="0" y="0"/>
                </a:moveTo>
                <a:lnTo>
                  <a:pt x="2069679" y="0"/>
                </a:lnTo>
                <a:lnTo>
                  <a:pt x="2069679" y="694523"/>
                </a:lnTo>
                <a:lnTo>
                  <a:pt x="0" y="6945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9559166" y="6449097"/>
            <a:ext cx="3348127" cy="573965"/>
          </a:xfrm>
          <a:custGeom>
            <a:avLst/>
            <a:gdLst/>
            <a:ahLst/>
            <a:cxnLst/>
            <a:rect l="l" t="t" r="r" b="b"/>
            <a:pathLst>
              <a:path w="3348127" h="573965">
                <a:moveTo>
                  <a:pt x="0" y="0"/>
                </a:moveTo>
                <a:lnTo>
                  <a:pt x="3348126" y="0"/>
                </a:lnTo>
                <a:lnTo>
                  <a:pt x="3348126" y="573964"/>
                </a:lnTo>
                <a:lnTo>
                  <a:pt x="0" y="57396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>
            <a:off x="14038753" y="6449097"/>
            <a:ext cx="2604712" cy="707802"/>
          </a:xfrm>
          <a:custGeom>
            <a:avLst/>
            <a:gdLst/>
            <a:ahLst/>
            <a:cxnLst/>
            <a:rect l="l" t="t" r="r" b="b"/>
            <a:pathLst>
              <a:path w="2604712" h="707802">
                <a:moveTo>
                  <a:pt x="0" y="0"/>
                </a:moveTo>
                <a:lnTo>
                  <a:pt x="2604713" y="0"/>
                </a:lnTo>
                <a:lnTo>
                  <a:pt x="2604713" y="707802"/>
                </a:lnTo>
                <a:lnTo>
                  <a:pt x="0" y="70780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TextBox 22"/>
          <p:cNvSpPr txBox="1"/>
          <p:nvPr/>
        </p:nvSpPr>
        <p:spPr>
          <a:xfrm>
            <a:off x="494711" y="454523"/>
            <a:ext cx="17793289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ÜLKEMİZDE NESLİ TÜKENME TEHLİKESİ ALTINDA OLAN BİTKİLER</a:t>
            </a:r>
          </a:p>
        </p:txBody>
      </p:sp>
      <p:pic>
        <p:nvPicPr>
          <p:cNvPr id="23" name="Resim 2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575AE17B-A300-90C7-7495-B6C49781D0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111880" y="8366782"/>
            <a:ext cx="1755704" cy="1843369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D6843293-F004-886C-50AF-C84C3CFB1DC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67584" y="939923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730253" y="5833403"/>
            <a:ext cx="10093760" cy="3597049"/>
          </a:xfrm>
          <a:custGeom>
            <a:avLst/>
            <a:gdLst/>
            <a:ahLst/>
            <a:cxnLst/>
            <a:rect l="l" t="t" r="r" b="b"/>
            <a:pathLst>
              <a:path w="10093760" h="3597049">
                <a:moveTo>
                  <a:pt x="10093760" y="0"/>
                </a:moveTo>
                <a:lnTo>
                  <a:pt x="0" y="0"/>
                </a:lnTo>
                <a:lnTo>
                  <a:pt x="0" y="3597049"/>
                </a:lnTo>
                <a:lnTo>
                  <a:pt x="10093760" y="3597049"/>
                </a:lnTo>
                <a:lnTo>
                  <a:pt x="100937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203042" y="1707726"/>
            <a:ext cx="13881916" cy="6871548"/>
          </a:xfrm>
          <a:custGeom>
            <a:avLst/>
            <a:gdLst/>
            <a:ahLst/>
            <a:cxnLst/>
            <a:rect l="l" t="t" r="r" b="b"/>
            <a:pathLst>
              <a:path w="13881916" h="6871548">
                <a:moveTo>
                  <a:pt x="0" y="0"/>
                </a:moveTo>
                <a:lnTo>
                  <a:pt x="13881916" y="0"/>
                </a:lnTo>
                <a:lnTo>
                  <a:pt x="13881916" y="6871548"/>
                </a:lnTo>
                <a:lnTo>
                  <a:pt x="0" y="6871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486691" y="149850"/>
            <a:ext cx="2545113" cy="2503466"/>
          </a:xfrm>
          <a:custGeom>
            <a:avLst/>
            <a:gdLst/>
            <a:ahLst/>
            <a:cxnLst/>
            <a:rect l="l" t="t" r="r" b="b"/>
            <a:pathLst>
              <a:path w="2545113" h="2503466">
                <a:moveTo>
                  <a:pt x="0" y="0"/>
                </a:moveTo>
                <a:lnTo>
                  <a:pt x="2545113" y="0"/>
                </a:lnTo>
                <a:lnTo>
                  <a:pt x="2545113" y="2503465"/>
                </a:lnTo>
                <a:lnTo>
                  <a:pt x="0" y="25034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7946107" y="-277364"/>
            <a:ext cx="10349214" cy="2163297"/>
          </a:xfrm>
          <a:custGeom>
            <a:avLst/>
            <a:gdLst/>
            <a:ahLst/>
            <a:cxnLst/>
            <a:rect l="l" t="t" r="r" b="b"/>
            <a:pathLst>
              <a:path w="10349214" h="2163297">
                <a:moveTo>
                  <a:pt x="0" y="0"/>
                </a:moveTo>
                <a:lnTo>
                  <a:pt x="10349214" y="0"/>
                </a:lnTo>
                <a:lnTo>
                  <a:pt x="10349214" y="2163297"/>
                </a:lnTo>
                <a:lnTo>
                  <a:pt x="0" y="2163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flipH="1">
            <a:off x="14026974" y="1251733"/>
            <a:ext cx="4572000" cy="4114800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4572000" y="0"/>
                </a:moveTo>
                <a:lnTo>
                  <a:pt x="0" y="0"/>
                </a:lnTo>
                <a:lnTo>
                  <a:pt x="0" y="4114800"/>
                </a:lnTo>
                <a:lnTo>
                  <a:pt x="4572000" y="4114800"/>
                </a:lnTo>
                <a:lnTo>
                  <a:pt x="457200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flipH="1">
            <a:off x="-2428302" y="7118233"/>
            <a:ext cx="23159246" cy="4884495"/>
          </a:xfrm>
          <a:custGeom>
            <a:avLst/>
            <a:gdLst/>
            <a:ahLst/>
            <a:cxnLst/>
            <a:rect l="l" t="t" r="r" b="b"/>
            <a:pathLst>
              <a:path w="23159246" h="4884495">
                <a:moveTo>
                  <a:pt x="23159246" y="0"/>
                </a:moveTo>
                <a:lnTo>
                  <a:pt x="0" y="0"/>
                </a:lnTo>
                <a:lnTo>
                  <a:pt x="0" y="4884495"/>
                </a:lnTo>
                <a:lnTo>
                  <a:pt x="23159246" y="4884495"/>
                </a:lnTo>
                <a:lnTo>
                  <a:pt x="2315924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4529" flipH="1">
            <a:off x="-164010" y="2653315"/>
            <a:ext cx="4096366" cy="7065120"/>
          </a:xfrm>
          <a:custGeom>
            <a:avLst/>
            <a:gdLst/>
            <a:ahLst/>
            <a:cxnLst/>
            <a:rect l="l" t="t" r="r" b="b"/>
            <a:pathLst>
              <a:path w="4096366" h="7065120">
                <a:moveTo>
                  <a:pt x="4096366" y="0"/>
                </a:moveTo>
                <a:lnTo>
                  <a:pt x="0" y="0"/>
                </a:lnTo>
                <a:lnTo>
                  <a:pt x="0" y="7065121"/>
                </a:lnTo>
                <a:lnTo>
                  <a:pt x="4096366" y="7065121"/>
                </a:lnTo>
                <a:lnTo>
                  <a:pt x="40963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958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2645679" y="7218942"/>
            <a:ext cx="2762591" cy="1275815"/>
          </a:xfrm>
          <a:custGeom>
            <a:avLst/>
            <a:gdLst/>
            <a:ahLst/>
            <a:cxnLst/>
            <a:rect l="l" t="t" r="r" b="b"/>
            <a:pathLst>
              <a:path w="2762591" h="1275815">
                <a:moveTo>
                  <a:pt x="0" y="0"/>
                </a:moveTo>
                <a:lnTo>
                  <a:pt x="2762590" y="0"/>
                </a:lnTo>
                <a:lnTo>
                  <a:pt x="2762590" y="1275814"/>
                </a:lnTo>
                <a:lnTo>
                  <a:pt x="0" y="12758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2224651" y="9544752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5"/>
                </a:lnTo>
                <a:lnTo>
                  <a:pt x="0" y="513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2615112" y="8609056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5"/>
                </a:lnTo>
                <a:lnTo>
                  <a:pt x="0" y="513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1154646" y="8954186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4"/>
                </a:lnTo>
                <a:lnTo>
                  <a:pt x="0" y="5130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358897">
            <a:off x="14421425" y="7190544"/>
            <a:ext cx="2741997" cy="3248170"/>
          </a:xfrm>
          <a:custGeom>
            <a:avLst/>
            <a:gdLst/>
            <a:ahLst/>
            <a:cxnLst/>
            <a:rect l="l" t="t" r="r" b="b"/>
            <a:pathLst>
              <a:path w="2741997" h="3248170">
                <a:moveTo>
                  <a:pt x="0" y="0"/>
                </a:moveTo>
                <a:lnTo>
                  <a:pt x="2741997" y="0"/>
                </a:lnTo>
                <a:lnTo>
                  <a:pt x="2741997" y="3248169"/>
                </a:lnTo>
                <a:lnTo>
                  <a:pt x="0" y="324816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4337880" y="4262382"/>
            <a:ext cx="9612240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Doğada kendi aralarında çiftleştiklerinde verimli yavrular meydana getirebilen benzer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özelliklere sahip bireyler topluluğu tür olarak kabul edilmektedir.</a:t>
            </a:r>
          </a:p>
        </p:txBody>
      </p:sp>
      <p:grpSp>
        <p:nvGrpSpPr>
          <p:cNvPr id="15" name="Group 15"/>
          <p:cNvGrpSpPr/>
          <p:nvPr/>
        </p:nvGrpSpPr>
        <p:grpSpPr>
          <a:xfrm rot="-142674">
            <a:off x="5094292" y="2271190"/>
            <a:ext cx="7938086" cy="1513653"/>
            <a:chOff x="0" y="0"/>
            <a:chExt cx="2090689" cy="39865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90689" cy="398657"/>
            </a:xfrm>
            <a:custGeom>
              <a:avLst/>
              <a:gdLst/>
              <a:ahLst/>
              <a:cxnLst/>
              <a:rect l="l" t="t" r="r" b="b"/>
              <a:pathLst>
                <a:path w="2090689" h="398657">
                  <a:moveTo>
                    <a:pt x="29259" y="0"/>
                  </a:moveTo>
                  <a:lnTo>
                    <a:pt x="2061431" y="0"/>
                  </a:lnTo>
                  <a:cubicBezTo>
                    <a:pt x="2069191" y="0"/>
                    <a:pt x="2076633" y="3083"/>
                    <a:pt x="2082120" y="8570"/>
                  </a:cubicBezTo>
                  <a:cubicBezTo>
                    <a:pt x="2087607" y="14057"/>
                    <a:pt x="2090689" y="21499"/>
                    <a:pt x="2090689" y="29259"/>
                  </a:cubicBezTo>
                  <a:lnTo>
                    <a:pt x="2090689" y="369399"/>
                  </a:lnTo>
                  <a:cubicBezTo>
                    <a:pt x="2090689" y="377159"/>
                    <a:pt x="2087607" y="384601"/>
                    <a:pt x="2082120" y="390088"/>
                  </a:cubicBezTo>
                  <a:cubicBezTo>
                    <a:pt x="2076633" y="395575"/>
                    <a:pt x="2069191" y="398657"/>
                    <a:pt x="2061431" y="398657"/>
                  </a:cubicBezTo>
                  <a:lnTo>
                    <a:pt x="29259" y="398657"/>
                  </a:lnTo>
                  <a:cubicBezTo>
                    <a:pt x="21499" y="398657"/>
                    <a:pt x="14057" y="395575"/>
                    <a:pt x="8570" y="390088"/>
                  </a:cubicBezTo>
                  <a:cubicBezTo>
                    <a:pt x="3083" y="384601"/>
                    <a:pt x="0" y="377159"/>
                    <a:pt x="0" y="369399"/>
                  </a:cubicBezTo>
                  <a:lnTo>
                    <a:pt x="0" y="29259"/>
                  </a:lnTo>
                  <a:cubicBezTo>
                    <a:pt x="0" y="21499"/>
                    <a:pt x="3083" y="14057"/>
                    <a:pt x="8570" y="8570"/>
                  </a:cubicBezTo>
                  <a:cubicBezTo>
                    <a:pt x="14057" y="3083"/>
                    <a:pt x="21499" y="0"/>
                    <a:pt x="29259" y="0"/>
                  </a:cubicBez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090689" cy="4367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 rot="-142674">
            <a:off x="5638381" y="2312212"/>
            <a:ext cx="6815131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TÜR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3031305" y="8403853"/>
            <a:ext cx="4868837" cy="2248518"/>
            <a:chOff x="0" y="0"/>
            <a:chExt cx="6491783" cy="299802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23" name="Freeform 23"/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pic>
        <p:nvPicPr>
          <p:cNvPr id="24" name="Resim 23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EDC0A194-6E6D-FC83-3FF2-AECE81C27A2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111880" y="8366782"/>
            <a:ext cx="1755704" cy="1843369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791C5D65-3088-DBAF-AACA-58E75EF4271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7584" y="939923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730253" y="5833403"/>
            <a:ext cx="10093760" cy="3597049"/>
          </a:xfrm>
          <a:custGeom>
            <a:avLst/>
            <a:gdLst/>
            <a:ahLst/>
            <a:cxnLst/>
            <a:rect l="l" t="t" r="r" b="b"/>
            <a:pathLst>
              <a:path w="10093760" h="3597049">
                <a:moveTo>
                  <a:pt x="10093760" y="0"/>
                </a:moveTo>
                <a:lnTo>
                  <a:pt x="0" y="0"/>
                </a:lnTo>
                <a:lnTo>
                  <a:pt x="0" y="3597049"/>
                </a:lnTo>
                <a:lnTo>
                  <a:pt x="10093760" y="3597049"/>
                </a:lnTo>
                <a:lnTo>
                  <a:pt x="100937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203042" y="1707726"/>
            <a:ext cx="13881916" cy="6871548"/>
          </a:xfrm>
          <a:custGeom>
            <a:avLst/>
            <a:gdLst/>
            <a:ahLst/>
            <a:cxnLst/>
            <a:rect l="l" t="t" r="r" b="b"/>
            <a:pathLst>
              <a:path w="13881916" h="6871548">
                <a:moveTo>
                  <a:pt x="0" y="0"/>
                </a:moveTo>
                <a:lnTo>
                  <a:pt x="13881916" y="0"/>
                </a:lnTo>
                <a:lnTo>
                  <a:pt x="13881916" y="6871548"/>
                </a:lnTo>
                <a:lnTo>
                  <a:pt x="0" y="6871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486691" y="149850"/>
            <a:ext cx="2545113" cy="2503466"/>
          </a:xfrm>
          <a:custGeom>
            <a:avLst/>
            <a:gdLst/>
            <a:ahLst/>
            <a:cxnLst/>
            <a:rect l="l" t="t" r="r" b="b"/>
            <a:pathLst>
              <a:path w="2545113" h="2503466">
                <a:moveTo>
                  <a:pt x="0" y="0"/>
                </a:moveTo>
                <a:lnTo>
                  <a:pt x="2545113" y="0"/>
                </a:lnTo>
                <a:lnTo>
                  <a:pt x="2545113" y="2503465"/>
                </a:lnTo>
                <a:lnTo>
                  <a:pt x="0" y="25034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7946107" y="-277364"/>
            <a:ext cx="10349214" cy="2163297"/>
          </a:xfrm>
          <a:custGeom>
            <a:avLst/>
            <a:gdLst/>
            <a:ahLst/>
            <a:cxnLst/>
            <a:rect l="l" t="t" r="r" b="b"/>
            <a:pathLst>
              <a:path w="10349214" h="2163297">
                <a:moveTo>
                  <a:pt x="0" y="0"/>
                </a:moveTo>
                <a:lnTo>
                  <a:pt x="10349214" y="0"/>
                </a:lnTo>
                <a:lnTo>
                  <a:pt x="10349214" y="2163297"/>
                </a:lnTo>
                <a:lnTo>
                  <a:pt x="0" y="2163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flipH="1">
            <a:off x="14026974" y="1251733"/>
            <a:ext cx="4572000" cy="4114800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4572000" y="0"/>
                </a:moveTo>
                <a:lnTo>
                  <a:pt x="0" y="0"/>
                </a:lnTo>
                <a:lnTo>
                  <a:pt x="0" y="4114800"/>
                </a:lnTo>
                <a:lnTo>
                  <a:pt x="4572000" y="4114800"/>
                </a:lnTo>
                <a:lnTo>
                  <a:pt x="457200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flipH="1">
            <a:off x="-2428302" y="7118233"/>
            <a:ext cx="23159246" cy="4884495"/>
          </a:xfrm>
          <a:custGeom>
            <a:avLst/>
            <a:gdLst/>
            <a:ahLst/>
            <a:cxnLst/>
            <a:rect l="l" t="t" r="r" b="b"/>
            <a:pathLst>
              <a:path w="23159246" h="4884495">
                <a:moveTo>
                  <a:pt x="23159246" y="0"/>
                </a:moveTo>
                <a:lnTo>
                  <a:pt x="0" y="0"/>
                </a:lnTo>
                <a:lnTo>
                  <a:pt x="0" y="4884495"/>
                </a:lnTo>
                <a:lnTo>
                  <a:pt x="23159246" y="4884495"/>
                </a:lnTo>
                <a:lnTo>
                  <a:pt x="2315924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4529" flipH="1">
            <a:off x="-164010" y="2653315"/>
            <a:ext cx="4096366" cy="7065120"/>
          </a:xfrm>
          <a:custGeom>
            <a:avLst/>
            <a:gdLst/>
            <a:ahLst/>
            <a:cxnLst/>
            <a:rect l="l" t="t" r="r" b="b"/>
            <a:pathLst>
              <a:path w="4096366" h="7065120">
                <a:moveTo>
                  <a:pt x="4096366" y="0"/>
                </a:moveTo>
                <a:lnTo>
                  <a:pt x="0" y="0"/>
                </a:lnTo>
                <a:lnTo>
                  <a:pt x="0" y="7065121"/>
                </a:lnTo>
                <a:lnTo>
                  <a:pt x="4096366" y="7065121"/>
                </a:lnTo>
                <a:lnTo>
                  <a:pt x="40963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958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2645679" y="7218942"/>
            <a:ext cx="2762591" cy="1275815"/>
          </a:xfrm>
          <a:custGeom>
            <a:avLst/>
            <a:gdLst/>
            <a:ahLst/>
            <a:cxnLst/>
            <a:rect l="l" t="t" r="r" b="b"/>
            <a:pathLst>
              <a:path w="2762591" h="1275815">
                <a:moveTo>
                  <a:pt x="0" y="0"/>
                </a:moveTo>
                <a:lnTo>
                  <a:pt x="2762590" y="0"/>
                </a:lnTo>
                <a:lnTo>
                  <a:pt x="2762590" y="1275814"/>
                </a:lnTo>
                <a:lnTo>
                  <a:pt x="0" y="12758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2224651" y="9544752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5"/>
                </a:lnTo>
                <a:lnTo>
                  <a:pt x="0" y="513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2615112" y="8609056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5"/>
                </a:lnTo>
                <a:lnTo>
                  <a:pt x="0" y="513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1154646" y="8954186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4"/>
                </a:lnTo>
                <a:lnTo>
                  <a:pt x="0" y="5130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358897">
            <a:off x="14421425" y="7190544"/>
            <a:ext cx="2741997" cy="3248170"/>
          </a:xfrm>
          <a:custGeom>
            <a:avLst/>
            <a:gdLst/>
            <a:ahLst/>
            <a:cxnLst/>
            <a:rect l="l" t="t" r="r" b="b"/>
            <a:pathLst>
              <a:path w="2741997" h="3248170">
                <a:moveTo>
                  <a:pt x="0" y="0"/>
                </a:moveTo>
                <a:lnTo>
                  <a:pt x="2741997" y="0"/>
                </a:lnTo>
                <a:lnTo>
                  <a:pt x="2741997" y="3248169"/>
                </a:lnTo>
                <a:lnTo>
                  <a:pt x="0" y="324816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4" name="Group 14"/>
          <p:cNvGrpSpPr/>
          <p:nvPr/>
        </p:nvGrpSpPr>
        <p:grpSpPr>
          <a:xfrm rot="-142674">
            <a:off x="5094292" y="2271190"/>
            <a:ext cx="7938086" cy="1513653"/>
            <a:chOff x="0" y="0"/>
            <a:chExt cx="2090689" cy="39865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90689" cy="398657"/>
            </a:xfrm>
            <a:custGeom>
              <a:avLst/>
              <a:gdLst/>
              <a:ahLst/>
              <a:cxnLst/>
              <a:rect l="l" t="t" r="r" b="b"/>
              <a:pathLst>
                <a:path w="2090689" h="398657">
                  <a:moveTo>
                    <a:pt x="29259" y="0"/>
                  </a:moveTo>
                  <a:lnTo>
                    <a:pt x="2061431" y="0"/>
                  </a:lnTo>
                  <a:cubicBezTo>
                    <a:pt x="2069191" y="0"/>
                    <a:pt x="2076633" y="3083"/>
                    <a:pt x="2082120" y="8570"/>
                  </a:cubicBezTo>
                  <a:cubicBezTo>
                    <a:pt x="2087607" y="14057"/>
                    <a:pt x="2090689" y="21499"/>
                    <a:pt x="2090689" y="29259"/>
                  </a:cubicBezTo>
                  <a:lnTo>
                    <a:pt x="2090689" y="369399"/>
                  </a:lnTo>
                  <a:cubicBezTo>
                    <a:pt x="2090689" y="377159"/>
                    <a:pt x="2087607" y="384601"/>
                    <a:pt x="2082120" y="390088"/>
                  </a:cubicBezTo>
                  <a:cubicBezTo>
                    <a:pt x="2076633" y="395575"/>
                    <a:pt x="2069191" y="398657"/>
                    <a:pt x="2061431" y="398657"/>
                  </a:cubicBezTo>
                  <a:lnTo>
                    <a:pt x="29259" y="398657"/>
                  </a:lnTo>
                  <a:cubicBezTo>
                    <a:pt x="21499" y="398657"/>
                    <a:pt x="14057" y="395575"/>
                    <a:pt x="8570" y="390088"/>
                  </a:cubicBezTo>
                  <a:cubicBezTo>
                    <a:pt x="3083" y="384601"/>
                    <a:pt x="0" y="377159"/>
                    <a:pt x="0" y="369399"/>
                  </a:cubicBezTo>
                  <a:lnTo>
                    <a:pt x="0" y="29259"/>
                  </a:lnTo>
                  <a:cubicBezTo>
                    <a:pt x="0" y="21499"/>
                    <a:pt x="3083" y="14057"/>
                    <a:pt x="8570" y="8570"/>
                  </a:cubicBezTo>
                  <a:cubicBezTo>
                    <a:pt x="14057" y="3083"/>
                    <a:pt x="21499" y="0"/>
                    <a:pt x="29259" y="0"/>
                  </a:cubicBez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090689" cy="4367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031305" y="8403853"/>
            <a:ext cx="4868837" cy="2248518"/>
            <a:chOff x="0" y="0"/>
            <a:chExt cx="6491783" cy="299802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Freeform 21"/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22" name="Freeform 22"/>
          <p:cNvSpPr/>
          <p:nvPr/>
        </p:nvSpPr>
        <p:spPr>
          <a:xfrm>
            <a:off x="3293446" y="6522735"/>
            <a:ext cx="5857875" cy="2291894"/>
          </a:xfrm>
          <a:custGeom>
            <a:avLst/>
            <a:gdLst/>
            <a:ahLst/>
            <a:cxnLst/>
            <a:rect l="l" t="t" r="r" b="b"/>
            <a:pathLst>
              <a:path w="5857875" h="2291894">
                <a:moveTo>
                  <a:pt x="0" y="0"/>
                </a:moveTo>
                <a:lnTo>
                  <a:pt x="5857875" y="0"/>
                </a:lnTo>
                <a:lnTo>
                  <a:pt x="5857875" y="2291894"/>
                </a:lnTo>
                <a:lnTo>
                  <a:pt x="0" y="229189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Freeform 23"/>
          <p:cNvSpPr/>
          <p:nvPr/>
        </p:nvSpPr>
        <p:spPr>
          <a:xfrm>
            <a:off x="9311192" y="5833403"/>
            <a:ext cx="5826917" cy="3605405"/>
          </a:xfrm>
          <a:custGeom>
            <a:avLst/>
            <a:gdLst/>
            <a:ahLst/>
            <a:cxnLst/>
            <a:rect l="l" t="t" r="r" b="b"/>
            <a:pathLst>
              <a:path w="5826917" h="3605405">
                <a:moveTo>
                  <a:pt x="0" y="0"/>
                </a:moveTo>
                <a:lnTo>
                  <a:pt x="5826918" y="0"/>
                </a:lnTo>
                <a:lnTo>
                  <a:pt x="5826918" y="3605405"/>
                </a:lnTo>
                <a:lnTo>
                  <a:pt x="0" y="360540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4" name="TextBox 24"/>
          <p:cNvSpPr txBox="1"/>
          <p:nvPr/>
        </p:nvSpPr>
        <p:spPr>
          <a:xfrm>
            <a:off x="4337880" y="4262382"/>
            <a:ext cx="9612240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Bir canlının doğal yaşam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alanına habitat denir. Örneğin hamsinin habitatı Karadeniz’dir.</a:t>
            </a:r>
          </a:p>
        </p:txBody>
      </p:sp>
      <p:sp>
        <p:nvSpPr>
          <p:cNvPr id="25" name="TextBox 25"/>
          <p:cNvSpPr txBox="1"/>
          <p:nvPr/>
        </p:nvSpPr>
        <p:spPr>
          <a:xfrm rot="-142674">
            <a:off x="5638381" y="2312212"/>
            <a:ext cx="6815131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HABİTAT</a:t>
            </a:r>
          </a:p>
        </p:txBody>
      </p:sp>
      <p:pic>
        <p:nvPicPr>
          <p:cNvPr id="26" name="Resim 2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8CDA7A52-95BB-15C4-6A34-350EC00C34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111880" y="8366782"/>
            <a:ext cx="1755704" cy="1843369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EA208A13-6BB9-6365-411C-BF65E87EE56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67584" y="939923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730253" y="5833403"/>
            <a:ext cx="10093760" cy="3597049"/>
          </a:xfrm>
          <a:custGeom>
            <a:avLst/>
            <a:gdLst/>
            <a:ahLst/>
            <a:cxnLst/>
            <a:rect l="l" t="t" r="r" b="b"/>
            <a:pathLst>
              <a:path w="10093760" h="3597049">
                <a:moveTo>
                  <a:pt x="10093760" y="0"/>
                </a:moveTo>
                <a:lnTo>
                  <a:pt x="0" y="0"/>
                </a:lnTo>
                <a:lnTo>
                  <a:pt x="0" y="3597049"/>
                </a:lnTo>
                <a:lnTo>
                  <a:pt x="10093760" y="3597049"/>
                </a:lnTo>
                <a:lnTo>
                  <a:pt x="100937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203042" y="1707726"/>
            <a:ext cx="13881916" cy="6871548"/>
          </a:xfrm>
          <a:custGeom>
            <a:avLst/>
            <a:gdLst/>
            <a:ahLst/>
            <a:cxnLst/>
            <a:rect l="l" t="t" r="r" b="b"/>
            <a:pathLst>
              <a:path w="13881916" h="6871548">
                <a:moveTo>
                  <a:pt x="0" y="0"/>
                </a:moveTo>
                <a:lnTo>
                  <a:pt x="13881916" y="0"/>
                </a:lnTo>
                <a:lnTo>
                  <a:pt x="13881916" y="6871548"/>
                </a:lnTo>
                <a:lnTo>
                  <a:pt x="0" y="6871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486691" y="149850"/>
            <a:ext cx="2545113" cy="2503466"/>
          </a:xfrm>
          <a:custGeom>
            <a:avLst/>
            <a:gdLst/>
            <a:ahLst/>
            <a:cxnLst/>
            <a:rect l="l" t="t" r="r" b="b"/>
            <a:pathLst>
              <a:path w="2545113" h="2503466">
                <a:moveTo>
                  <a:pt x="0" y="0"/>
                </a:moveTo>
                <a:lnTo>
                  <a:pt x="2545113" y="0"/>
                </a:lnTo>
                <a:lnTo>
                  <a:pt x="2545113" y="2503465"/>
                </a:lnTo>
                <a:lnTo>
                  <a:pt x="0" y="25034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7946107" y="-277364"/>
            <a:ext cx="10349214" cy="2163297"/>
          </a:xfrm>
          <a:custGeom>
            <a:avLst/>
            <a:gdLst/>
            <a:ahLst/>
            <a:cxnLst/>
            <a:rect l="l" t="t" r="r" b="b"/>
            <a:pathLst>
              <a:path w="10349214" h="2163297">
                <a:moveTo>
                  <a:pt x="0" y="0"/>
                </a:moveTo>
                <a:lnTo>
                  <a:pt x="10349214" y="0"/>
                </a:lnTo>
                <a:lnTo>
                  <a:pt x="10349214" y="2163297"/>
                </a:lnTo>
                <a:lnTo>
                  <a:pt x="0" y="2163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flipH="1">
            <a:off x="14026974" y="1251733"/>
            <a:ext cx="4572000" cy="4114800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4572000" y="0"/>
                </a:moveTo>
                <a:lnTo>
                  <a:pt x="0" y="0"/>
                </a:lnTo>
                <a:lnTo>
                  <a:pt x="0" y="4114800"/>
                </a:lnTo>
                <a:lnTo>
                  <a:pt x="4572000" y="4114800"/>
                </a:lnTo>
                <a:lnTo>
                  <a:pt x="457200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flipH="1">
            <a:off x="-2428302" y="7118233"/>
            <a:ext cx="23159246" cy="4884495"/>
          </a:xfrm>
          <a:custGeom>
            <a:avLst/>
            <a:gdLst/>
            <a:ahLst/>
            <a:cxnLst/>
            <a:rect l="l" t="t" r="r" b="b"/>
            <a:pathLst>
              <a:path w="23159246" h="4884495">
                <a:moveTo>
                  <a:pt x="23159246" y="0"/>
                </a:moveTo>
                <a:lnTo>
                  <a:pt x="0" y="0"/>
                </a:lnTo>
                <a:lnTo>
                  <a:pt x="0" y="4884495"/>
                </a:lnTo>
                <a:lnTo>
                  <a:pt x="23159246" y="4884495"/>
                </a:lnTo>
                <a:lnTo>
                  <a:pt x="2315924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4529" flipH="1">
            <a:off x="-164010" y="2653315"/>
            <a:ext cx="4096366" cy="7065120"/>
          </a:xfrm>
          <a:custGeom>
            <a:avLst/>
            <a:gdLst/>
            <a:ahLst/>
            <a:cxnLst/>
            <a:rect l="l" t="t" r="r" b="b"/>
            <a:pathLst>
              <a:path w="4096366" h="7065120">
                <a:moveTo>
                  <a:pt x="4096366" y="0"/>
                </a:moveTo>
                <a:lnTo>
                  <a:pt x="0" y="0"/>
                </a:lnTo>
                <a:lnTo>
                  <a:pt x="0" y="7065121"/>
                </a:lnTo>
                <a:lnTo>
                  <a:pt x="4096366" y="7065121"/>
                </a:lnTo>
                <a:lnTo>
                  <a:pt x="40963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958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2645679" y="7218942"/>
            <a:ext cx="2762591" cy="1275815"/>
          </a:xfrm>
          <a:custGeom>
            <a:avLst/>
            <a:gdLst/>
            <a:ahLst/>
            <a:cxnLst/>
            <a:rect l="l" t="t" r="r" b="b"/>
            <a:pathLst>
              <a:path w="2762591" h="1275815">
                <a:moveTo>
                  <a:pt x="0" y="0"/>
                </a:moveTo>
                <a:lnTo>
                  <a:pt x="2762590" y="0"/>
                </a:lnTo>
                <a:lnTo>
                  <a:pt x="2762590" y="1275814"/>
                </a:lnTo>
                <a:lnTo>
                  <a:pt x="0" y="12758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2224651" y="9544752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5"/>
                </a:lnTo>
                <a:lnTo>
                  <a:pt x="0" y="513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2615112" y="8609056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5"/>
                </a:lnTo>
                <a:lnTo>
                  <a:pt x="0" y="513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1154646" y="8954186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4"/>
                </a:lnTo>
                <a:lnTo>
                  <a:pt x="0" y="5130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358897">
            <a:off x="14421425" y="7190544"/>
            <a:ext cx="2741997" cy="3248170"/>
          </a:xfrm>
          <a:custGeom>
            <a:avLst/>
            <a:gdLst/>
            <a:ahLst/>
            <a:cxnLst/>
            <a:rect l="l" t="t" r="r" b="b"/>
            <a:pathLst>
              <a:path w="2741997" h="3248170">
                <a:moveTo>
                  <a:pt x="0" y="0"/>
                </a:moveTo>
                <a:lnTo>
                  <a:pt x="2741997" y="0"/>
                </a:lnTo>
                <a:lnTo>
                  <a:pt x="2741997" y="3248169"/>
                </a:lnTo>
                <a:lnTo>
                  <a:pt x="0" y="324816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4" name="Group 14"/>
          <p:cNvGrpSpPr/>
          <p:nvPr/>
        </p:nvGrpSpPr>
        <p:grpSpPr>
          <a:xfrm rot="-142674">
            <a:off x="5094292" y="2271190"/>
            <a:ext cx="7938086" cy="1513653"/>
            <a:chOff x="0" y="0"/>
            <a:chExt cx="2090689" cy="39865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90689" cy="398657"/>
            </a:xfrm>
            <a:custGeom>
              <a:avLst/>
              <a:gdLst/>
              <a:ahLst/>
              <a:cxnLst/>
              <a:rect l="l" t="t" r="r" b="b"/>
              <a:pathLst>
                <a:path w="2090689" h="398657">
                  <a:moveTo>
                    <a:pt x="29259" y="0"/>
                  </a:moveTo>
                  <a:lnTo>
                    <a:pt x="2061431" y="0"/>
                  </a:lnTo>
                  <a:cubicBezTo>
                    <a:pt x="2069191" y="0"/>
                    <a:pt x="2076633" y="3083"/>
                    <a:pt x="2082120" y="8570"/>
                  </a:cubicBezTo>
                  <a:cubicBezTo>
                    <a:pt x="2087607" y="14057"/>
                    <a:pt x="2090689" y="21499"/>
                    <a:pt x="2090689" y="29259"/>
                  </a:cubicBezTo>
                  <a:lnTo>
                    <a:pt x="2090689" y="369399"/>
                  </a:lnTo>
                  <a:cubicBezTo>
                    <a:pt x="2090689" y="377159"/>
                    <a:pt x="2087607" y="384601"/>
                    <a:pt x="2082120" y="390088"/>
                  </a:cubicBezTo>
                  <a:cubicBezTo>
                    <a:pt x="2076633" y="395575"/>
                    <a:pt x="2069191" y="398657"/>
                    <a:pt x="2061431" y="398657"/>
                  </a:cubicBezTo>
                  <a:lnTo>
                    <a:pt x="29259" y="398657"/>
                  </a:lnTo>
                  <a:cubicBezTo>
                    <a:pt x="21499" y="398657"/>
                    <a:pt x="14057" y="395575"/>
                    <a:pt x="8570" y="390088"/>
                  </a:cubicBezTo>
                  <a:cubicBezTo>
                    <a:pt x="3083" y="384601"/>
                    <a:pt x="0" y="377159"/>
                    <a:pt x="0" y="369399"/>
                  </a:cubicBezTo>
                  <a:lnTo>
                    <a:pt x="0" y="29259"/>
                  </a:lnTo>
                  <a:cubicBezTo>
                    <a:pt x="0" y="21499"/>
                    <a:pt x="3083" y="14057"/>
                    <a:pt x="8570" y="8570"/>
                  </a:cubicBezTo>
                  <a:cubicBezTo>
                    <a:pt x="14057" y="3083"/>
                    <a:pt x="21499" y="0"/>
                    <a:pt x="29259" y="0"/>
                  </a:cubicBez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090689" cy="4367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031305" y="8403853"/>
            <a:ext cx="4868837" cy="2248518"/>
            <a:chOff x="0" y="0"/>
            <a:chExt cx="6491783" cy="299802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Freeform 21"/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337880" y="4262382"/>
            <a:ext cx="9612240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Belirli bir alandaki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canlı ve cansız varlıkların birbirleriyle etkileşim içinde olduğu sisteme ekosistem denir.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Örneğin orman bir ekosistem alanıdır.</a:t>
            </a:r>
          </a:p>
        </p:txBody>
      </p:sp>
      <p:sp>
        <p:nvSpPr>
          <p:cNvPr id="23" name="TextBox 23"/>
          <p:cNvSpPr txBox="1"/>
          <p:nvPr/>
        </p:nvSpPr>
        <p:spPr>
          <a:xfrm rot="-142674">
            <a:off x="5638381" y="2312212"/>
            <a:ext cx="6815131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EKOSİSTEM</a:t>
            </a:r>
          </a:p>
        </p:txBody>
      </p:sp>
      <p:pic>
        <p:nvPicPr>
          <p:cNvPr id="24" name="Resim 23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D4786B64-F602-F2F3-D6D7-BA6B4F4F1B1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111880" y="8366782"/>
            <a:ext cx="1755704" cy="1843369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65196BBB-C478-F0A1-9A15-38631AFC2F1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7584" y="939923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730253" y="5833403"/>
            <a:ext cx="10093760" cy="3597049"/>
          </a:xfrm>
          <a:custGeom>
            <a:avLst/>
            <a:gdLst/>
            <a:ahLst/>
            <a:cxnLst/>
            <a:rect l="l" t="t" r="r" b="b"/>
            <a:pathLst>
              <a:path w="10093760" h="3597049">
                <a:moveTo>
                  <a:pt x="10093760" y="0"/>
                </a:moveTo>
                <a:lnTo>
                  <a:pt x="0" y="0"/>
                </a:lnTo>
                <a:lnTo>
                  <a:pt x="0" y="3597049"/>
                </a:lnTo>
                <a:lnTo>
                  <a:pt x="10093760" y="3597049"/>
                </a:lnTo>
                <a:lnTo>
                  <a:pt x="100937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203042" y="1707726"/>
            <a:ext cx="13881916" cy="6871548"/>
          </a:xfrm>
          <a:custGeom>
            <a:avLst/>
            <a:gdLst/>
            <a:ahLst/>
            <a:cxnLst/>
            <a:rect l="l" t="t" r="r" b="b"/>
            <a:pathLst>
              <a:path w="13881916" h="6871548">
                <a:moveTo>
                  <a:pt x="0" y="0"/>
                </a:moveTo>
                <a:lnTo>
                  <a:pt x="13881916" y="0"/>
                </a:lnTo>
                <a:lnTo>
                  <a:pt x="13881916" y="6871548"/>
                </a:lnTo>
                <a:lnTo>
                  <a:pt x="0" y="6871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486691" y="149850"/>
            <a:ext cx="2545113" cy="2503466"/>
          </a:xfrm>
          <a:custGeom>
            <a:avLst/>
            <a:gdLst/>
            <a:ahLst/>
            <a:cxnLst/>
            <a:rect l="l" t="t" r="r" b="b"/>
            <a:pathLst>
              <a:path w="2545113" h="2503466">
                <a:moveTo>
                  <a:pt x="0" y="0"/>
                </a:moveTo>
                <a:lnTo>
                  <a:pt x="2545113" y="0"/>
                </a:lnTo>
                <a:lnTo>
                  <a:pt x="2545113" y="2503465"/>
                </a:lnTo>
                <a:lnTo>
                  <a:pt x="0" y="25034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7946107" y="-277364"/>
            <a:ext cx="10349214" cy="2163297"/>
          </a:xfrm>
          <a:custGeom>
            <a:avLst/>
            <a:gdLst/>
            <a:ahLst/>
            <a:cxnLst/>
            <a:rect l="l" t="t" r="r" b="b"/>
            <a:pathLst>
              <a:path w="10349214" h="2163297">
                <a:moveTo>
                  <a:pt x="0" y="0"/>
                </a:moveTo>
                <a:lnTo>
                  <a:pt x="10349214" y="0"/>
                </a:lnTo>
                <a:lnTo>
                  <a:pt x="10349214" y="2163297"/>
                </a:lnTo>
                <a:lnTo>
                  <a:pt x="0" y="2163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flipH="1">
            <a:off x="14026974" y="1251733"/>
            <a:ext cx="4572000" cy="4114800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4572000" y="0"/>
                </a:moveTo>
                <a:lnTo>
                  <a:pt x="0" y="0"/>
                </a:lnTo>
                <a:lnTo>
                  <a:pt x="0" y="4114800"/>
                </a:lnTo>
                <a:lnTo>
                  <a:pt x="4572000" y="4114800"/>
                </a:lnTo>
                <a:lnTo>
                  <a:pt x="457200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flipH="1">
            <a:off x="-2428302" y="7118233"/>
            <a:ext cx="23159246" cy="4884495"/>
          </a:xfrm>
          <a:custGeom>
            <a:avLst/>
            <a:gdLst/>
            <a:ahLst/>
            <a:cxnLst/>
            <a:rect l="l" t="t" r="r" b="b"/>
            <a:pathLst>
              <a:path w="23159246" h="4884495">
                <a:moveTo>
                  <a:pt x="23159246" y="0"/>
                </a:moveTo>
                <a:lnTo>
                  <a:pt x="0" y="0"/>
                </a:lnTo>
                <a:lnTo>
                  <a:pt x="0" y="4884495"/>
                </a:lnTo>
                <a:lnTo>
                  <a:pt x="23159246" y="4884495"/>
                </a:lnTo>
                <a:lnTo>
                  <a:pt x="2315924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4529" flipH="1">
            <a:off x="-164010" y="2653315"/>
            <a:ext cx="4096366" cy="7065120"/>
          </a:xfrm>
          <a:custGeom>
            <a:avLst/>
            <a:gdLst/>
            <a:ahLst/>
            <a:cxnLst/>
            <a:rect l="l" t="t" r="r" b="b"/>
            <a:pathLst>
              <a:path w="4096366" h="7065120">
                <a:moveTo>
                  <a:pt x="4096366" y="0"/>
                </a:moveTo>
                <a:lnTo>
                  <a:pt x="0" y="0"/>
                </a:lnTo>
                <a:lnTo>
                  <a:pt x="0" y="7065121"/>
                </a:lnTo>
                <a:lnTo>
                  <a:pt x="4096366" y="7065121"/>
                </a:lnTo>
                <a:lnTo>
                  <a:pt x="40963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958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2645679" y="7218942"/>
            <a:ext cx="2762591" cy="1275815"/>
          </a:xfrm>
          <a:custGeom>
            <a:avLst/>
            <a:gdLst/>
            <a:ahLst/>
            <a:cxnLst/>
            <a:rect l="l" t="t" r="r" b="b"/>
            <a:pathLst>
              <a:path w="2762591" h="1275815">
                <a:moveTo>
                  <a:pt x="0" y="0"/>
                </a:moveTo>
                <a:lnTo>
                  <a:pt x="2762590" y="0"/>
                </a:lnTo>
                <a:lnTo>
                  <a:pt x="2762590" y="1275814"/>
                </a:lnTo>
                <a:lnTo>
                  <a:pt x="0" y="12758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2224651" y="9544752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5"/>
                </a:lnTo>
                <a:lnTo>
                  <a:pt x="0" y="513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2615112" y="8609056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5"/>
                </a:lnTo>
                <a:lnTo>
                  <a:pt x="0" y="513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1154646" y="8954186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4"/>
                </a:lnTo>
                <a:lnTo>
                  <a:pt x="0" y="5130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358897">
            <a:off x="14421425" y="7190544"/>
            <a:ext cx="2741997" cy="3248170"/>
          </a:xfrm>
          <a:custGeom>
            <a:avLst/>
            <a:gdLst/>
            <a:ahLst/>
            <a:cxnLst/>
            <a:rect l="l" t="t" r="r" b="b"/>
            <a:pathLst>
              <a:path w="2741997" h="3248170">
                <a:moveTo>
                  <a:pt x="0" y="0"/>
                </a:moveTo>
                <a:lnTo>
                  <a:pt x="2741997" y="0"/>
                </a:lnTo>
                <a:lnTo>
                  <a:pt x="2741997" y="3248169"/>
                </a:lnTo>
                <a:lnTo>
                  <a:pt x="0" y="324816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4" name="Group 14"/>
          <p:cNvGrpSpPr/>
          <p:nvPr/>
        </p:nvGrpSpPr>
        <p:grpSpPr>
          <a:xfrm rot="-142674">
            <a:off x="5094292" y="2271190"/>
            <a:ext cx="7938086" cy="1513653"/>
            <a:chOff x="0" y="0"/>
            <a:chExt cx="2090689" cy="39865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90689" cy="398657"/>
            </a:xfrm>
            <a:custGeom>
              <a:avLst/>
              <a:gdLst/>
              <a:ahLst/>
              <a:cxnLst/>
              <a:rect l="l" t="t" r="r" b="b"/>
              <a:pathLst>
                <a:path w="2090689" h="398657">
                  <a:moveTo>
                    <a:pt x="29259" y="0"/>
                  </a:moveTo>
                  <a:lnTo>
                    <a:pt x="2061431" y="0"/>
                  </a:lnTo>
                  <a:cubicBezTo>
                    <a:pt x="2069191" y="0"/>
                    <a:pt x="2076633" y="3083"/>
                    <a:pt x="2082120" y="8570"/>
                  </a:cubicBezTo>
                  <a:cubicBezTo>
                    <a:pt x="2087607" y="14057"/>
                    <a:pt x="2090689" y="21499"/>
                    <a:pt x="2090689" y="29259"/>
                  </a:cubicBezTo>
                  <a:lnTo>
                    <a:pt x="2090689" y="369399"/>
                  </a:lnTo>
                  <a:cubicBezTo>
                    <a:pt x="2090689" y="377159"/>
                    <a:pt x="2087607" y="384601"/>
                    <a:pt x="2082120" y="390088"/>
                  </a:cubicBezTo>
                  <a:cubicBezTo>
                    <a:pt x="2076633" y="395575"/>
                    <a:pt x="2069191" y="398657"/>
                    <a:pt x="2061431" y="398657"/>
                  </a:cubicBezTo>
                  <a:lnTo>
                    <a:pt x="29259" y="398657"/>
                  </a:lnTo>
                  <a:cubicBezTo>
                    <a:pt x="21499" y="398657"/>
                    <a:pt x="14057" y="395575"/>
                    <a:pt x="8570" y="390088"/>
                  </a:cubicBezTo>
                  <a:cubicBezTo>
                    <a:pt x="3083" y="384601"/>
                    <a:pt x="0" y="377159"/>
                    <a:pt x="0" y="369399"/>
                  </a:cubicBezTo>
                  <a:lnTo>
                    <a:pt x="0" y="29259"/>
                  </a:lnTo>
                  <a:cubicBezTo>
                    <a:pt x="0" y="21499"/>
                    <a:pt x="3083" y="14057"/>
                    <a:pt x="8570" y="8570"/>
                  </a:cubicBezTo>
                  <a:cubicBezTo>
                    <a:pt x="14057" y="3083"/>
                    <a:pt x="21499" y="0"/>
                    <a:pt x="29259" y="0"/>
                  </a:cubicBez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090689" cy="4367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031305" y="8403853"/>
            <a:ext cx="4868837" cy="2248518"/>
            <a:chOff x="0" y="0"/>
            <a:chExt cx="6491783" cy="299802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Freeform 21"/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22" name="Freeform 22"/>
          <p:cNvSpPr/>
          <p:nvPr/>
        </p:nvSpPr>
        <p:spPr>
          <a:xfrm>
            <a:off x="7379572" y="5574528"/>
            <a:ext cx="4280676" cy="4114800"/>
          </a:xfrm>
          <a:custGeom>
            <a:avLst/>
            <a:gdLst/>
            <a:ahLst/>
            <a:cxnLst/>
            <a:rect l="l" t="t" r="r" b="b"/>
            <a:pathLst>
              <a:path w="4280676" h="4114800">
                <a:moveTo>
                  <a:pt x="0" y="0"/>
                </a:moveTo>
                <a:lnTo>
                  <a:pt x="4280676" y="0"/>
                </a:lnTo>
                <a:lnTo>
                  <a:pt x="42806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TextBox 23"/>
          <p:cNvSpPr txBox="1"/>
          <p:nvPr/>
        </p:nvSpPr>
        <p:spPr>
          <a:xfrm>
            <a:off x="4337880" y="4262382"/>
            <a:ext cx="9612240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Bir bölgede yaşayan canlıların sayısı ve çeşidinin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zenginliği biyoçeşitlilik olarak adlandırılır.</a:t>
            </a:r>
          </a:p>
        </p:txBody>
      </p:sp>
      <p:sp>
        <p:nvSpPr>
          <p:cNvPr id="24" name="TextBox 24"/>
          <p:cNvSpPr txBox="1"/>
          <p:nvPr/>
        </p:nvSpPr>
        <p:spPr>
          <a:xfrm rot="-142674">
            <a:off x="5336486" y="2304182"/>
            <a:ext cx="7370066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BİYOÇEŞİTLİLİK</a:t>
            </a:r>
          </a:p>
        </p:txBody>
      </p:sp>
      <p:pic>
        <p:nvPicPr>
          <p:cNvPr id="25" name="Resim 2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E1CE7F0F-EB26-FA9D-0472-84E1FE7241E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111880" y="8366782"/>
            <a:ext cx="1755704" cy="1843369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B340A29C-1981-8DB9-E1A4-EFA1CCF4848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67584" y="939923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730253" y="5833403"/>
            <a:ext cx="10093760" cy="3597049"/>
          </a:xfrm>
          <a:custGeom>
            <a:avLst/>
            <a:gdLst/>
            <a:ahLst/>
            <a:cxnLst/>
            <a:rect l="l" t="t" r="r" b="b"/>
            <a:pathLst>
              <a:path w="10093760" h="3597049">
                <a:moveTo>
                  <a:pt x="10093760" y="0"/>
                </a:moveTo>
                <a:lnTo>
                  <a:pt x="0" y="0"/>
                </a:lnTo>
                <a:lnTo>
                  <a:pt x="0" y="3597049"/>
                </a:lnTo>
                <a:lnTo>
                  <a:pt x="10093760" y="3597049"/>
                </a:lnTo>
                <a:lnTo>
                  <a:pt x="100937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203042" y="1707726"/>
            <a:ext cx="13881916" cy="6871548"/>
          </a:xfrm>
          <a:custGeom>
            <a:avLst/>
            <a:gdLst/>
            <a:ahLst/>
            <a:cxnLst/>
            <a:rect l="l" t="t" r="r" b="b"/>
            <a:pathLst>
              <a:path w="13881916" h="6871548">
                <a:moveTo>
                  <a:pt x="0" y="0"/>
                </a:moveTo>
                <a:lnTo>
                  <a:pt x="13881916" y="0"/>
                </a:lnTo>
                <a:lnTo>
                  <a:pt x="13881916" y="6871548"/>
                </a:lnTo>
                <a:lnTo>
                  <a:pt x="0" y="6871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486691" y="149850"/>
            <a:ext cx="2545113" cy="2503466"/>
          </a:xfrm>
          <a:custGeom>
            <a:avLst/>
            <a:gdLst/>
            <a:ahLst/>
            <a:cxnLst/>
            <a:rect l="l" t="t" r="r" b="b"/>
            <a:pathLst>
              <a:path w="2545113" h="2503466">
                <a:moveTo>
                  <a:pt x="0" y="0"/>
                </a:moveTo>
                <a:lnTo>
                  <a:pt x="2545113" y="0"/>
                </a:lnTo>
                <a:lnTo>
                  <a:pt x="2545113" y="2503465"/>
                </a:lnTo>
                <a:lnTo>
                  <a:pt x="0" y="25034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7946107" y="-277364"/>
            <a:ext cx="10349214" cy="2163297"/>
          </a:xfrm>
          <a:custGeom>
            <a:avLst/>
            <a:gdLst/>
            <a:ahLst/>
            <a:cxnLst/>
            <a:rect l="l" t="t" r="r" b="b"/>
            <a:pathLst>
              <a:path w="10349214" h="2163297">
                <a:moveTo>
                  <a:pt x="0" y="0"/>
                </a:moveTo>
                <a:lnTo>
                  <a:pt x="10349214" y="0"/>
                </a:lnTo>
                <a:lnTo>
                  <a:pt x="10349214" y="2163297"/>
                </a:lnTo>
                <a:lnTo>
                  <a:pt x="0" y="2163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flipH="1">
            <a:off x="14026974" y="1251733"/>
            <a:ext cx="4572000" cy="4114800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4572000" y="0"/>
                </a:moveTo>
                <a:lnTo>
                  <a:pt x="0" y="0"/>
                </a:lnTo>
                <a:lnTo>
                  <a:pt x="0" y="4114800"/>
                </a:lnTo>
                <a:lnTo>
                  <a:pt x="4572000" y="4114800"/>
                </a:lnTo>
                <a:lnTo>
                  <a:pt x="457200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flipH="1">
            <a:off x="-2428302" y="7118233"/>
            <a:ext cx="23159246" cy="4884495"/>
          </a:xfrm>
          <a:custGeom>
            <a:avLst/>
            <a:gdLst/>
            <a:ahLst/>
            <a:cxnLst/>
            <a:rect l="l" t="t" r="r" b="b"/>
            <a:pathLst>
              <a:path w="23159246" h="4884495">
                <a:moveTo>
                  <a:pt x="23159246" y="0"/>
                </a:moveTo>
                <a:lnTo>
                  <a:pt x="0" y="0"/>
                </a:lnTo>
                <a:lnTo>
                  <a:pt x="0" y="4884495"/>
                </a:lnTo>
                <a:lnTo>
                  <a:pt x="23159246" y="4884495"/>
                </a:lnTo>
                <a:lnTo>
                  <a:pt x="2315924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484529" flipH="1">
            <a:off x="-164010" y="2653315"/>
            <a:ext cx="4096366" cy="7065120"/>
          </a:xfrm>
          <a:custGeom>
            <a:avLst/>
            <a:gdLst/>
            <a:ahLst/>
            <a:cxnLst/>
            <a:rect l="l" t="t" r="r" b="b"/>
            <a:pathLst>
              <a:path w="4096366" h="7065120">
                <a:moveTo>
                  <a:pt x="4096366" y="0"/>
                </a:moveTo>
                <a:lnTo>
                  <a:pt x="0" y="0"/>
                </a:lnTo>
                <a:lnTo>
                  <a:pt x="0" y="7065121"/>
                </a:lnTo>
                <a:lnTo>
                  <a:pt x="4096366" y="7065121"/>
                </a:lnTo>
                <a:lnTo>
                  <a:pt x="40963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958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2645679" y="7218942"/>
            <a:ext cx="2762591" cy="1275815"/>
          </a:xfrm>
          <a:custGeom>
            <a:avLst/>
            <a:gdLst/>
            <a:ahLst/>
            <a:cxnLst/>
            <a:rect l="l" t="t" r="r" b="b"/>
            <a:pathLst>
              <a:path w="2762591" h="1275815">
                <a:moveTo>
                  <a:pt x="0" y="0"/>
                </a:moveTo>
                <a:lnTo>
                  <a:pt x="2762590" y="0"/>
                </a:lnTo>
                <a:lnTo>
                  <a:pt x="2762590" y="1275814"/>
                </a:lnTo>
                <a:lnTo>
                  <a:pt x="0" y="12758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2224651" y="9544752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5"/>
                </a:lnTo>
                <a:lnTo>
                  <a:pt x="0" y="513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2615112" y="8609056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5"/>
                </a:lnTo>
                <a:lnTo>
                  <a:pt x="0" y="513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1154646" y="8954186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4"/>
                </a:lnTo>
                <a:lnTo>
                  <a:pt x="0" y="5130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358897">
            <a:off x="14421425" y="7190544"/>
            <a:ext cx="2741997" cy="3248170"/>
          </a:xfrm>
          <a:custGeom>
            <a:avLst/>
            <a:gdLst/>
            <a:ahLst/>
            <a:cxnLst/>
            <a:rect l="l" t="t" r="r" b="b"/>
            <a:pathLst>
              <a:path w="2741997" h="3248170">
                <a:moveTo>
                  <a:pt x="0" y="0"/>
                </a:moveTo>
                <a:lnTo>
                  <a:pt x="2741997" y="0"/>
                </a:lnTo>
                <a:lnTo>
                  <a:pt x="2741997" y="3248169"/>
                </a:lnTo>
                <a:lnTo>
                  <a:pt x="0" y="324816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4" name="Group 14"/>
          <p:cNvGrpSpPr/>
          <p:nvPr/>
        </p:nvGrpSpPr>
        <p:grpSpPr>
          <a:xfrm rot="-142674">
            <a:off x="5094292" y="2271190"/>
            <a:ext cx="7938086" cy="1513653"/>
            <a:chOff x="0" y="0"/>
            <a:chExt cx="2090689" cy="39865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90689" cy="398657"/>
            </a:xfrm>
            <a:custGeom>
              <a:avLst/>
              <a:gdLst/>
              <a:ahLst/>
              <a:cxnLst/>
              <a:rect l="l" t="t" r="r" b="b"/>
              <a:pathLst>
                <a:path w="2090689" h="398657">
                  <a:moveTo>
                    <a:pt x="29259" y="0"/>
                  </a:moveTo>
                  <a:lnTo>
                    <a:pt x="2061431" y="0"/>
                  </a:lnTo>
                  <a:cubicBezTo>
                    <a:pt x="2069191" y="0"/>
                    <a:pt x="2076633" y="3083"/>
                    <a:pt x="2082120" y="8570"/>
                  </a:cubicBezTo>
                  <a:cubicBezTo>
                    <a:pt x="2087607" y="14057"/>
                    <a:pt x="2090689" y="21499"/>
                    <a:pt x="2090689" y="29259"/>
                  </a:cubicBezTo>
                  <a:lnTo>
                    <a:pt x="2090689" y="369399"/>
                  </a:lnTo>
                  <a:cubicBezTo>
                    <a:pt x="2090689" y="377159"/>
                    <a:pt x="2087607" y="384601"/>
                    <a:pt x="2082120" y="390088"/>
                  </a:cubicBezTo>
                  <a:cubicBezTo>
                    <a:pt x="2076633" y="395575"/>
                    <a:pt x="2069191" y="398657"/>
                    <a:pt x="2061431" y="398657"/>
                  </a:cubicBezTo>
                  <a:lnTo>
                    <a:pt x="29259" y="398657"/>
                  </a:lnTo>
                  <a:cubicBezTo>
                    <a:pt x="21499" y="398657"/>
                    <a:pt x="14057" y="395575"/>
                    <a:pt x="8570" y="390088"/>
                  </a:cubicBezTo>
                  <a:cubicBezTo>
                    <a:pt x="3083" y="384601"/>
                    <a:pt x="0" y="377159"/>
                    <a:pt x="0" y="369399"/>
                  </a:cubicBezTo>
                  <a:lnTo>
                    <a:pt x="0" y="29259"/>
                  </a:lnTo>
                  <a:cubicBezTo>
                    <a:pt x="0" y="21499"/>
                    <a:pt x="3083" y="14057"/>
                    <a:pt x="8570" y="8570"/>
                  </a:cubicBezTo>
                  <a:cubicBezTo>
                    <a:pt x="14057" y="3083"/>
                    <a:pt x="21499" y="0"/>
                    <a:pt x="29259" y="0"/>
                  </a:cubicBez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090689" cy="4367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031305" y="8403853"/>
            <a:ext cx="4868837" cy="2248518"/>
            <a:chOff x="0" y="0"/>
            <a:chExt cx="6491783" cy="299802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Freeform 21"/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337880" y="4262382"/>
            <a:ext cx="9612240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Yeryüzünün sadece belirli bir bölgesinde yaşayan canlı türleri, endemik canlı olarak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isimlendirilir.</a:t>
            </a:r>
          </a:p>
        </p:txBody>
      </p:sp>
      <p:sp>
        <p:nvSpPr>
          <p:cNvPr id="23" name="TextBox 23"/>
          <p:cNvSpPr txBox="1"/>
          <p:nvPr/>
        </p:nvSpPr>
        <p:spPr>
          <a:xfrm rot="-142674">
            <a:off x="5336486" y="2304182"/>
            <a:ext cx="7370066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ENDEMİK TÜR</a:t>
            </a:r>
          </a:p>
        </p:txBody>
      </p:sp>
      <p:sp>
        <p:nvSpPr>
          <p:cNvPr id="24" name="Freeform 24"/>
          <p:cNvSpPr/>
          <p:nvPr/>
        </p:nvSpPr>
        <p:spPr>
          <a:xfrm>
            <a:off x="486691" y="6399383"/>
            <a:ext cx="8717556" cy="2914933"/>
          </a:xfrm>
          <a:custGeom>
            <a:avLst/>
            <a:gdLst/>
            <a:ahLst/>
            <a:cxnLst/>
            <a:rect l="l" t="t" r="r" b="b"/>
            <a:pathLst>
              <a:path w="8717556" h="2914933">
                <a:moveTo>
                  <a:pt x="0" y="0"/>
                </a:moveTo>
                <a:lnTo>
                  <a:pt x="8717556" y="0"/>
                </a:lnTo>
                <a:lnTo>
                  <a:pt x="8717556" y="2914932"/>
                </a:lnTo>
                <a:lnTo>
                  <a:pt x="0" y="291493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b="-100000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5" name="Freeform 25"/>
          <p:cNvSpPr/>
          <p:nvPr/>
        </p:nvSpPr>
        <p:spPr>
          <a:xfrm>
            <a:off x="9204247" y="6399383"/>
            <a:ext cx="8717556" cy="2914933"/>
          </a:xfrm>
          <a:custGeom>
            <a:avLst/>
            <a:gdLst/>
            <a:ahLst/>
            <a:cxnLst/>
            <a:rect l="l" t="t" r="r" b="b"/>
            <a:pathLst>
              <a:path w="8717556" h="2914933">
                <a:moveTo>
                  <a:pt x="0" y="0"/>
                </a:moveTo>
                <a:lnTo>
                  <a:pt x="8717556" y="0"/>
                </a:lnTo>
                <a:lnTo>
                  <a:pt x="8717556" y="2914932"/>
                </a:lnTo>
                <a:lnTo>
                  <a:pt x="0" y="291493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948" t="-103792" r="-948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6" name="Resim 2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F2847E1-5D9E-FC82-7028-DF32969053F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111880" y="8366782"/>
            <a:ext cx="1755704" cy="1843369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9B4A1FA8-88E5-10AF-49A2-EAC44E363F8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7584" y="939923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730253" y="5833403"/>
            <a:ext cx="10093760" cy="3597049"/>
          </a:xfrm>
          <a:custGeom>
            <a:avLst/>
            <a:gdLst/>
            <a:ahLst/>
            <a:cxnLst/>
            <a:rect l="l" t="t" r="r" b="b"/>
            <a:pathLst>
              <a:path w="10093760" h="3597049">
                <a:moveTo>
                  <a:pt x="10093760" y="0"/>
                </a:moveTo>
                <a:lnTo>
                  <a:pt x="0" y="0"/>
                </a:lnTo>
                <a:lnTo>
                  <a:pt x="0" y="3597049"/>
                </a:lnTo>
                <a:lnTo>
                  <a:pt x="10093760" y="3597049"/>
                </a:lnTo>
                <a:lnTo>
                  <a:pt x="100937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-1255941" y="-770377"/>
            <a:ext cx="20163828" cy="9981095"/>
          </a:xfrm>
          <a:custGeom>
            <a:avLst/>
            <a:gdLst/>
            <a:ahLst/>
            <a:cxnLst/>
            <a:rect l="l" t="t" r="r" b="b"/>
            <a:pathLst>
              <a:path w="20163828" h="9981095">
                <a:moveTo>
                  <a:pt x="0" y="0"/>
                </a:moveTo>
                <a:lnTo>
                  <a:pt x="20163827" y="0"/>
                </a:lnTo>
                <a:lnTo>
                  <a:pt x="20163827" y="9981095"/>
                </a:lnTo>
                <a:lnTo>
                  <a:pt x="0" y="9981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flipH="1">
            <a:off x="-2428302" y="7118233"/>
            <a:ext cx="23159246" cy="4884495"/>
          </a:xfrm>
          <a:custGeom>
            <a:avLst/>
            <a:gdLst/>
            <a:ahLst/>
            <a:cxnLst/>
            <a:rect l="l" t="t" r="r" b="b"/>
            <a:pathLst>
              <a:path w="23159246" h="4884495">
                <a:moveTo>
                  <a:pt x="23159246" y="0"/>
                </a:moveTo>
                <a:lnTo>
                  <a:pt x="0" y="0"/>
                </a:lnTo>
                <a:lnTo>
                  <a:pt x="0" y="4884495"/>
                </a:lnTo>
                <a:lnTo>
                  <a:pt x="23159246" y="4884495"/>
                </a:lnTo>
                <a:lnTo>
                  <a:pt x="2315924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2645679" y="7218942"/>
            <a:ext cx="2762591" cy="1275815"/>
          </a:xfrm>
          <a:custGeom>
            <a:avLst/>
            <a:gdLst/>
            <a:ahLst/>
            <a:cxnLst/>
            <a:rect l="l" t="t" r="r" b="b"/>
            <a:pathLst>
              <a:path w="2762591" h="1275815">
                <a:moveTo>
                  <a:pt x="0" y="0"/>
                </a:moveTo>
                <a:lnTo>
                  <a:pt x="2762590" y="0"/>
                </a:lnTo>
                <a:lnTo>
                  <a:pt x="2762590" y="1275814"/>
                </a:lnTo>
                <a:lnTo>
                  <a:pt x="0" y="1275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2224651" y="9544752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5"/>
                </a:lnTo>
                <a:lnTo>
                  <a:pt x="0" y="5130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2615112" y="8609056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5"/>
                </a:lnTo>
                <a:lnTo>
                  <a:pt x="0" y="5130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1154646" y="8954186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4"/>
                </a:lnTo>
                <a:lnTo>
                  <a:pt x="0" y="513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028700" y="804285"/>
            <a:ext cx="3657600" cy="1403604"/>
          </a:xfrm>
          <a:custGeom>
            <a:avLst/>
            <a:gdLst/>
            <a:ahLst/>
            <a:cxnLst/>
            <a:rect l="l" t="t" r="r" b="b"/>
            <a:pathLst>
              <a:path w="3657600" h="1403604">
                <a:moveTo>
                  <a:pt x="0" y="0"/>
                </a:moveTo>
                <a:lnTo>
                  <a:pt x="3657600" y="0"/>
                </a:lnTo>
                <a:lnTo>
                  <a:pt x="3657600" y="1403604"/>
                </a:lnTo>
                <a:lnTo>
                  <a:pt x="0" y="14036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7004545" y="274359"/>
            <a:ext cx="2781412" cy="2614527"/>
          </a:xfrm>
          <a:custGeom>
            <a:avLst/>
            <a:gdLst/>
            <a:ahLst/>
            <a:cxnLst/>
            <a:rect l="l" t="t" r="r" b="b"/>
            <a:pathLst>
              <a:path w="2781412" h="2614527">
                <a:moveTo>
                  <a:pt x="0" y="0"/>
                </a:moveTo>
                <a:lnTo>
                  <a:pt x="2781411" y="0"/>
                </a:lnTo>
                <a:lnTo>
                  <a:pt x="2781411" y="2614528"/>
                </a:lnTo>
                <a:lnTo>
                  <a:pt x="0" y="26145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3479941" y="-112913"/>
            <a:ext cx="2851710" cy="3001799"/>
          </a:xfrm>
          <a:custGeom>
            <a:avLst/>
            <a:gdLst/>
            <a:ahLst/>
            <a:cxnLst/>
            <a:rect l="l" t="t" r="r" b="b"/>
            <a:pathLst>
              <a:path w="2851710" h="3001799">
                <a:moveTo>
                  <a:pt x="0" y="0"/>
                </a:moveTo>
                <a:lnTo>
                  <a:pt x="2851710" y="0"/>
                </a:lnTo>
                <a:lnTo>
                  <a:pt x="2851710" y="3001800"/>
                </a:lnTo>
                <a:lnTo>
                  <a:pt x="0" y="3001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-199756" y="2798764"/>
            <a:ext cx="6002098" cy="3267611"/>
          </a:xfrm>
          <a:custGeom>
            <a:avLst/>
            <a:gdLst/>
            <a:ahLst/>
            <a:cxnLst/>
            <a:rect l="l" t="t" r="r" b="b"/>
            <a:pathLst>
              <a:path w="6002098" h="3267611">
                <a:moveTo>
                  <a:pt x="0" y="0"/>
                </a:moveTo>
                <a:lnTo>
                  <a:pt x="6002097" y="0"/>
                </a:lnTo>
                <a:lnTo>
                  <a:pt x="6002097" y="3267612"/>
                </a:lnTo>
                <a:lnTo>
                  <a:pt x="0" y="326761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6315" t="-32638" r="-42849" b="-4175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6575019" y="3413387"/>
            <a:ext cx="3210937" cy="3805555"/>
          </a:xfrm>
          <a:custGeom>
            <a:avLst/>
            <a:gdLst/>
            <a:ahLst/>
            <a:cxnLst/>
            <a:rect l="l" t="t" r="r" b="b"/>
            <a:pathLst>
              <a:path w="3210937" h="3805555">
                <a:moveTo>
                  <a:pt x="0" y="0"/>
                </a:moveTo>
                <a:lnTo>
                  <a:pt x="3210937" y="0"/>
                </a:lnTo>
                <a:lnTo>
                  <a:pt x="3210937" y="3805555"/>
                </a:lnTo>
                <a:lnTo>
                  <a:pt x="0" y="380555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11393848" y="3696956"/>
            <a:ext cx="4324906" cy="3832948"/>
          </a:xfrm>
          <a:custGeom>
            <a:avLst/>
            <a:gdLst/>
            <a:ahLst/>
            <a:cxnLst/>
            <a:rect l="l" t="t" r="r" b="b"/>
            <a:pathLst>
              <a:path w="4324906" h="3832948">
                <a:moveTo>
                  <a:pt x="0" y="0"/>
                </a:moveTo>
                <a:lnTo>
                  <a:pt x="4324907" y="0"/>
                </a:lnTo>
                <a:lnTo>
                  <a:pt x="4324907" y="3832949"/>
                </a:lnTo>
                <a:lnTo>
                  <a:pt x="0" y="383294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567365" y="5816897"/>
            <a:ext cx="5072781" cy="3290966"/>
          </a:xfrm>
          <a:custGeom>
            <a:avLst/>
            <a:gdLst/>
            <a:ahLst/>
            <a:cxnLst/>
            <a:rect l="l" t="t" r="r" b="b"/>
            <a:pathLst>
              <a:path w="5072781" h="3290966">
                <a:moveTo>
                  <a:pt x="0" y="0"/>
                </a:moveTo>
                <a:lnTo>
                  <a:pt x="5072780" y="0"/>
                </a:lnTo>
                <a:lnTo>
                  <a:pt x="5072780" y="3290966"/>
                </a:lnTo>
                <a:lnTo>
                  <a:pt x="0" y="329096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8180488" y="6158626"/>
            <a:ext cx="7364683" cy="4900862"/>
          </a:xfrm>
          <a:custGeom>
            <a:avLst/>
            <a:gdLst/>
            <a:ahLst/>
            <a:cxnLst/>
            <a:rect l="l" t="t" r="r" b="b"/>
            <a:pathLst>
              <a:path w="7364683" h="4900862">
                <a:moveTo>
                  <a:pt x="0" y="0"/>
                </a:moveTo>
                <a:lnTo>
                  <a:pt x="7364682" y="0"/>
                </a:lnTo>
                <a:lnTo>
                  <a:pt x="7364682" y="4900861"/>
                </a:lnTo>
                <a:lnTo>
                  <a:pt x="0" y="490086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TextBox 17"/>
          <p:cNvSpPr txBox="1"/>
          <p:nvPr/>
        </p:nvSpPr>
        <p:spPr>
          <a:xfrm rot="-142674">
            <a:off x="118038" y="2173246"/>
            <a:ext cx="5330855" cy="9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4"/>
              </a:lnSpc>
              <a:spcBef>
                <a:spcPct val="0"/>
              </a:spcBef>
            </a:pPr>
            <a:r>
              <a:rPr lang="en-US" sz="5424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İNCİ KEFALİ</a:t>
            </a:r>
          </a:p>
        </p:txBody>
      </p:sp>
      <p:sp>
        <p:nvSpPr>
          <p:cNvPr id="18" name="TextBox 18"/>
          <p:cNvSpPr txBox="1"/>
          <p:nvPr/>
        </p:nvSpPr>
        <p:spPr>
          <a:xfrm rot="-142674">
            <a:off x="5727847" y="2380305"/>
            <a:ext cx="5330855" cy="9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4"/>
              </a:lnSpc>
              <a:spcBef>
                <a:spcPct val="0"/>
              </a:spcBef>
            </a:pPr>
            <a:r>
              <a:rPr lang="en-US" sz="5424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VAN KEDİSİ</a:t>
            </a:r>
          </a:p>
        </p:txBody>
      </p:sp>
      <p:sp>
        <p:nvSpPr>
          <p:cNvPr id="19" name="TextBox 19"/>
          <p:cNvSpPr txBox="1"/>
          <p:nvPr/>
        </p:nvSpPr>
        <p:spPr>
          <a:xfrm rot="-142674">
            <a:off x="12237531" y="2696852"/>
            <a:ext cx="5330855" cy="9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4"/>
              </a:lnSpc>
              <a:spcBef>
                <a:spcPct val="0"/>
              </a:spcBef>
            </a:pPr>
            <a:r>
              <a:rPr lang="en-US" sz="5424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ANKARA KEÇİSİ</a:t>
            </a:r>
          </a:p>
        </p:txBody>
      </p:sp>
      <p:sp>
        <p:nvSpPr>
          <p:cNvPr id="20" name="TextBox 20"/>
          <p:cNvSpPr txBox="1"/>
          <p:nvPr/>
        </p:nvSpPr>
        <p:spPr>
          <a:xfrm rot="-142674">
            <a:off x="327560" y="5509416"/>
            <a:ext cx="5330855" cy="9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4"/>
              </a:lnSpc>
              <a:spcBef>
                <a:spcPct val="0"/>
              </a:spcBef>
            </a:pPr>
            <a:r>
              <a:rPr lang="en-US" sz="5424" b="1" dirty="0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KANGAL KÖPEĞİ</a:t>
            </a:r>
          </a:p>
        </p:txBody>
      </p:sp>
      <p:sp>
        <p:nvSpPr>
          <p:cNvPr id="21" name="TextBox 21"/>
          <p:cNvSpPr txBox="1"/>
          <p:nvPr/>
        </p:nvSpPr>
        <p:spPr>
          <a:xfrm rot="-142674">
            <a:off x="5185373" y="6560834"/>
            <a:ext cx="5952709" cy="9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4"/>
              </a:lnSpc>
              <a:spcBef>
                <a:spcPct val="0"/>
              </a:spcBef>
            </a:pPr>
            <a:r>
              <a:rPr lang="en-US" sz="5424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DENİZLİ HOROZU</a:t>
            </a:r>
          </a:p>
        </p:txBody>
      </p:sp>
      <p:sp>
        <p:nvSpPr>
          <p:cNvPr id="22" name="TextBox 22"/>
          <p:cNvSpPr txBox="1"/>
          <p:nvPr/>
        </p:nvSpPr>
        <p:spPr>
          <a:xfrm rot="-142674">
            <a:off x="12024508" y="6484816"/>
            <a:ext cx="5952709" cy="9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4"/>
              </a:lnSpc>
              <a:spcBef>
                <a:spcPct val="0"/>
              </a:spcBef>
            </a:pPr>
            <a:r>
              <a:rPr lang="en-US" sz="5424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TÜRK TAZISI</a:t>
            </a:r>
          </a:p>
        </p:txBody>
      </p:sp>
      <p:sp>
        <p:nvSpPr>
          <p:cNvPr id="23" name="TextBox 23"/>
          <p:cNvSpPr txBox="1"/>
          <p:nvPr/>
        </p:nvSpPr>
        <p:spPr>
          <a:xfrm rot="-142674">
            <a:off x="1315953" y="8132336"/>
            <a:ext cx="5952709" cy="9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4"/>
              </a:lnSpc>
              <a:spcBef>
                <a:spcPct val="0"/>
              </a:spcBef>
            </a:pPr>
            <a:r>
              <a:rPr lang="en-US" sz="5424" b="1" dirty="0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ÇİZGİLİ SIRTLAN</a:t>
            </a:r>
          </a:p>
        </p:txBody>
      </p:sp>
      <p:sp>
        <p:nvSpPr>
          <p:cNvPr id="24" name="TextBox 24"/>
          <p:cNvSpPr txBox="1"/>
          <p:nvPr/>
        </p:nvSpPr>
        <p:spPr>
          <a:xfrm rot="-142674">
            <a:off x="7836793" y="9051899"/>
            <a:ext cx="5952709" cy="9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4"/>
              </a:lnSpc>
              <a:spcBef>
                <a:spcPct val="0"/>
              </a:spcBef>
            </a:pPr>
            <a:r>
              <a:rPr lang="en-US" sz="5424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TURNA</a:t>
            </a:r>
          </a:p>
        </p:txBody>
      </p:sp>
      <p:pic>
        <p:nvPicPr>
          <p:cNvPr id="25" name="Resim 2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A2283293-534D-8694-649D-3CE373B3BB9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111880" y="8366782"/>
            <a:ext cx="1755704" cy="1843369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A09556C6-A762-3033-D734-06B1422D8F0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7584" y="939923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730253" y="5833403"/>
            <a:ext cx="10093760" cy="3597049"/>
          </a:xfrm>
          <a:custGeom>
            <a:avLst/>
            <a:gdLst/>
            <a:ahLst/>
            <a:cxnLst/>
            <a:rect l="l" t="t" r="r" b="b"/>
            <a:pathLst>
              <a:path w="10093760" h="3597049">
                <a:moveTo>
                  <a:pt x="10093760" y="0"/>
                </a:moveTo>
                <a:lnTo>
                  <a:pt x="0" y="0"/>
                </a:lnTo>
                <a:lnTo>
                  <a:pt x="0" y="3597049"/>
                </a:lnTo>
                <a:lnTo>
                  <a:pt x="10093760" y="3597049"/>
                </a:lnTo>
                <a:lnTo>
                  <a:pt x="100937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-1255941" y="-770377"/>
            <a:ext cx="20163828" cy="9981095"/>
          </a:xfrm>
          <a:custGeom>
            <a:avLst/>
            <a:gdLst/>
            <a:ahLst/>
            <a:cxnLst/>
            <a:rect l="l" t="t" r="r" b="b"/>
            <a:pathLst>
              <a:path w="20163828" h="9981095">
                <a:moveTo>
                  <a:pt x="0" y="0"/>
                </a:moveTo>
                <a:lnTo>
                  <a:pt x="20163827" y="0"/>
                </a:lnTo>
                <a:lnTo>
                  <a:pt x="20163827" y="9981095"/>
                </a:lnTo>
                <a:lnTo>
                  <a:pt x="0" y="9981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flipH="1">
            <a:off x="-1862990" y="6889700"/>
            <a:ext cx="23159246" cy="4884495"/>
          </a:xfrm>
          <a:custGeom>
            <a:avLst/>
            <a:gdLst/>
            <a:ahLst/>
            <a:cxnLst/>
            <a:rect l="l" t="t" r="r" b="b"/>
            <a:pathLst>
              <a:path w="23159246" h="4884495">
                <a:moveTo>
                  <a:pt x="23159246" y="0"/>
                </a:moveTo>
                <a:lnTo>
                  <a:pt x="0" y="0"/>
                </a:lnTo>
                <a:lnTo>
                  <a:pt x="0" y="4884496"/>
                </a:lnTo>
                <a:lnTo>
                  <a:pt x="23159246" y="4884496"/>
                </a:lnTo>
                <a:lnTo>
                  <a:pt x="2315924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2645679" y="7218942"/>
            <a:ext cx="2762591" cy="1275815"/>
          </a:xfrm>
          <a:custGeom>
            <a:avLst/>
            <a:gdLst/>
            <a:ahLst/>
            <a:cxnLst/>
            <a:rect l="l" t="t" r="r" b="b"/>
            <a:pathLst>
              <a:path w="2762591" h="1275815">
                <a:moveTo>
                  <a:pt x="0" y="0"/>
                </a:moveTo>
                <a:lnTo>
                  <a:pt x="2762590" y="0"/>
                </a:lnTo>
                <a:lnTo>
                  <a:pt x="2762590" y="1275814"/>
                </a:lnTo>
                <a:lnTo>
                  <a:pt x="0" y="1275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2224651" y="9544752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5"/>
                </a:lnTo>
                <a:lnTo>
                  <a:pt x="0" y="5130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2615112" y="8609056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5"/>
                </a:lnTo>
                <a:lnTo>
                  <a:pt x="0" y="5130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1154646" y="8954186"/>
            <a:ext cx="505602" cy="513065"/>
          </a:xfrm>
          <a:custGeom>
            <a:avLst/>
            <a:gdLst/>
            <a:ahLst/>
            <a:cxnLst/>
            <a:rect l="l" t="t" r="r" b="b"/>
            <a:pathLst>
              <a:path w="505602" h="513065">
                <a:moveTo>
                  <a:pt x="0" y="0"/>
                </a:moveTo>
                <a:lnTo>
                  <a:pt x="505602" y="0"/>
                </a:lnTo>
                <a:lnTo>
                  <a:pt x="505602" y="513064"/>
                </a:lnTo>
                <a:lnTo>
                  <a:pt x="0" y="513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427374" y="338797"/>
            <a:ext cx="3135069" cy="4804703"/>
          </a:xfrm>
          <a:custGeom>
            <a:avLst/>
            <a:gdLst/>
            <a:ahLst/>
            <a:cxnLst/>
            <a:rect l="l" t="t" r="r" b="b"/>
            <a:pathLst>
              <a:path w="3135069" h="4804703">
                <a:moveTo>
                  <a:pt x="0" y="0"/>
                </a:moveTo>
                <a:lnTo>
                  <a:pt x="3135068" y="0"/>
                </a:lnTo>
                <a:lnTo>
                  <a:pt x="3135068" y="4804703"/>
                </a:lnTo>
                <a:lnTo>
                  <a:pt x="0" y="4804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7176871" y="338797"/>
            <a:ext cx="3298203" cy="4619894"/>
          </a:xfrm>
          <a:custGeom>
            <a:avLst/>
            <a:gdLst/>
            <a:ahLst/>
            <a:cxnLst/>
            <a:rect l="l" t="t" r="r" b="b"/>
            <a:pathLst>
              <a:path w="3298203" h="4619894">
                <a:moveTo>
                  <a:pt x="0" y="0"/>
                </a:moveTo>
                <a:lnTo>
                  <a:pt x="3298203" y="0"/>
                </a:lnTo>
                <a:lnTo>
                  <a:pt x="3298203" y="4619893"/>
                </a:lnTo>
                <a:lnTo>
                  <a:pt x="0" y="46198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1494" t="-9060" r="-5262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2224651" y="-164277"/>
            <a:ext cx="6293811" cy="4950468"/>
          </a:xfrm>
          <a:custGeom>
            <a:avLst/>
            <a:gdLst/>
            <a:ahLst/>
            <a:cxnLst/>
            <a:rect l="l" t="t" r="r" b="b"/>
            <a:pathLst>
              <a:path w="6293811" h="4950468">
                <a:moveTo>
                  <a:pt x="0" y="0"/>
                </a:moveTo>
                <a:lnTo>
                  <a:pt x="6293811" y="0"/>
                </a:lnTo>
                <a:lnTo>
                  <a:pt x="6293811" y="4950468"/>
                </a:lnTo>
                <a:lnTo>
                  <a:pt x="0" y="49504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1719235" y="3978116"/>
            <a:ext cx="4615478" cy="5823169"/>
          </a:xfrm>
          <a:custGeom>
            <a:avLst/>
            <a:gdLst/>
            <a:ahLst/>
            <a:cxnLst/>
            <a:rect l="l" t="t" r="r" b="b"/>
            <a:pathLst>
              <a:path w="4615478" h="5823169">
                <a:moveTo>
                  <a:pt x="0" y="0"/>
                </a:moveTo>
                <a:lnTo>
                  <a:pt x="4615478" y="0"/>
                </a:lnTo>
                <a:lnTo>
                  <a:pt x="4615478" y="5823169"/>
                </a:lnTo>
                <a:lnTo>
                  <a:pt x="0" y="58231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2344" r="-4737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443824" y="5759843"/>
            <a:ext cx="8082884" cy="4041442"/>
          </a:xfrm>
          <a:custGeom>
            <a:avLst/>
            <a:gdLst/>
            <a:ahLst/>
            <a:cxnLst/>
            <a:rect l="l" t="t" r="r" b="b"/>
            <a:pathLst>
              <a:path w="8082884" h="4041442">
                <a:moveTo>
                  <a:pt x="0" y="0"/>
                </a:moveTo>
                <a:lnTo>
                  <a:pt x="8082884" y="0"/>
                </a:lnTo>
                <a:lnTo>
                  <a:pt x="8082884" y="4041442"/>
                </a:lnTo>
                <a:lnTo>
                  <a:pt x="0" y="404144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 rot="-142674">
            <a:off x="327505" y="4801215"/>
            <a:ext cx="5330855" cy="9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4"/>
              </a:lnSpc>
              <a:spcBef>
                <a:spcPct val="0"/>
              </a:spcBef>
            </a:pPr>
            <a:r>
              <a:rPr lang="en-US" sz="5424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KARDELEN</a:t>
            </a:r>
          </a:p>
        </p:txBody>
      </p:sp>
      <p:sp>
        <p:nvSpPr>
          <p:cNvPr id="15" name="TextBox 15"/>
          <p:cNvSpPr txBox="1"/>
          <p:nvPr/>
        </p:nvSpPr>
        <p:spPr>
          <a:xfrm rot="-142674">
            <a:off x="6158569" y="4481425"/>
            <a:ext cx="5330855" cy="9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4"/>
              </a:lnSpc>
              <a:spcBef>
                <a:spcPct val="0"/>
              </a:spcBef>
            </a:pPr>
            <a:r>
              <a:rPr lang="en-US" sz="5424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TERS LALE</a:t>
            </a:r>
          </a:p>
        </p:txBody>
      </p:sp>
      <p:sp>
        <p:nvSpPr>
          <p:cNvPr id="16" name="TextBox 16"/>
          <p:cNvSpPr txBox="1"/>
          <p:nvPr/>
        </p:nvSpPr>
        <p:spPr>
          <a:xfrm rot="-142674">
            <a:off x="11911666" y="3712845"/>
            <a:ext cx="5330855" cy="919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4"/>
              </a:lnSpc>
              <a:spcBef>
                <a:spcPct val="0"/>
              </a:spcBef>
            </a:pPr>
            <a:r>
              <a:rPr lang="en-US" sz="5424" b="1">
                <a:solidFill>
                  <a:srgbClr val="F3E5D7"/>
                </a:solidFill>
                <a:latin typeface="Atma Bold"/>
                <a:ea typeface="Atma Bold"/>
                <a:cs typeface="Atma Bold"/>
                <a:sym typeface="Atma Bold"/>
              </a:rPr>
              <a:t>SIĞLA AĞACI</a:t>
            </a:r>
          </a:p>
        </p:txBody>
      </p:sp>
      <p:sp>
        <p:nvSpPr>
          <p:cNvPr id="17" name="TextBox 17"/>
          <p:cNvSpPr txBox="1"/>
          <p:nvPr/>
        </p:nvSpPr>
        <p:spPr>
          <a:xfrm rot="-142674">
            <a:off x="11290027" y="8636981"/>
            <a:ext cx="5952709" cy="9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4"/>
              </a:lnSpc>
              <a:spcBef>
                <a:spcPct val="0"/>
              </a:spcBef>
            </a:pPr>
            <a:r>
              <a:rPr lang="en-US" sz="5424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DATÇA HURMASI</a:t>
            </a:r>
          </a:p>
        </p:txBody>
      </p:sp>
      <p:sp>
        <p:nvSpPr>
          <p:cNvPr id="18" name="TextBox 18"/>
          <p:cNvSpPr txBox="1"/>
          <p:nvPr/>
        </p:nvSpPr>
        <p:spPr>
          <a:xfrm rot="-142674">
            <a:off x="1618518" y="8304821"/>
            <a:ext cx="7681287" cy="9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4"/>
              </a:lnSpc>
              <a:spcBef>
                <a:spcPct val="0"/>
              </a:spcBef>
            </a:pPr>
            <a:r>
              <a:rPr lang="en-US" sz="5424" b="1" dirty="0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KAZDAĞI GÖKNARI</a:t>
            </a:r>
          </a:p>
        </p:txBody>
      </p:sp>
      <p:pic>
        <p:nvPicPr>
          <p:cNvPr id="19" name="Resim 1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D4D07F5-A77C-4035-A62C-F5C1261B3EF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111880" y="8366782"/>
            <a:ext cx="1755704" cy="184336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D71B1D76-D342-98F3-E248-1FB91776F5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67584" y="939923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4324" y="8057386"/>
            <a:ext cx="19979114" cy="5217266"/>
            <a:chOff x="0" y="0"/>
            <a:chExt cx="5261989" cy="13740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1989" cy="1374095"/>
            </a:xfrm>
            <a:custGeom>
              <a:avLst/>
              <a:gdLst/>
              <a:ahLst/>
              <a:cxnLst/>
              <a:rect l="l" t="t" r="r" b="b"/>
              <a:pathLst>
                <a:path w="5261989" h="1374095">
                  <a:moveTo>
                    <a:pt x="0" y="0"/>
                  </a:moveTo>
                  <a:lnTo>
                    <a:pt x="5261989" y="0"/>
                  </a:lnTo>
                  <a:lnTo>
                    <a:pt x="5261989" y="1374095"/>
                  </a:lnTo>
                  <a:lnTo>
                    <a:pt x="0" y="1374095"/>
                  </a:lnTo>
                  <a:close/>
                </a:path>
              </a:pathLst>
            </a:custGeom>
            <a:solidFill>
              <a:srgbClr val="93C808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1989" cy="1412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890501" y="5412155"/>
            <a:ext cx="24910562" cy="5253864"/>
          </a:xfrm>
          <a:custGeom>
            <a:avLst/>
            <a:gdLst/>
            <a:ahLst/>
            <a:cxnLst/>
            <a:rect l="l" t="t" r="r" b="b"/>
            <a:pathLst>
              <a:path w="24910562" h="5253864">
                <a:moveTo>
                  <a:pt x="0" y="0"/>
                </a:moveTo>
                <a:lnTo>
                  <a:pt x="24910562" y="0"/>
                </a:lnTo>
                <a:lnTo>
                  <a:pt x="24910562" y="5253864"/>
                </a:lnTo>
                <a:lnTo>
                  <a:pt x="0" y="5253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flipH="1">
            <a:off x="-6097970" y="6629799"/>
            <a:ext cx="18179547" cy="4726682"/>
          </a:xfrm>
          <a:custGeom>
            <a:avLst/>
            <a:gdLst/>
            <a:ahLst/>
            <a:cxnLst/>
            <a:rect l="l" t="t" r="r" b="b"/>
            <a:pathLst>
              <a:path w="18179547" h="4726682">
                <a:moveTo>
                  <a:pt x="18179548" y="0"/>
                </a:moveTo>
                <a:lnTo>
                  <a:pt x="0" y="0"/>
                </a:lnTo>
                <a:lnTo>
                  <a:pt x="0" y="4726682"/>
                </a:lnTo>
                <a:lnTo>
                  <a:pt x="18179548" y="4726682"/>
                </a:lnTo>
                <a:lnTo>
                  <a:pt x="181795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806816" y="5599452"/>
            <a:ext cx="4847686" cy="3625598"/>
          </a:xfrm>
          <a:custGeom>
            <a:avLst/>
            <a:gdLst/>
            <a:ahLst/>
            <a:cxnLst/>
            <a:rect l="l" t="t" r="r" b="b"/>
            <a:pathLst>
              <a:path w="4847686" h="3625598">
                <a:moveTo>
                  <a:pt x="0" y="0"/>
                </a:moveTo>
                <a:lnTo>
                  <a:pt x="4847686" y="0"/>
                </a:lnTo>
                <a:lnTo>
                  <a:pt x="4847686" y="3625598"/>
                </a:lnTo>
                <a:lnTo>
                  <a:pt x="0" y="3625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8020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8" name="Group 8"/>
          <p:cNvGrpSpPr/>
          <p:nvPr/>
        </p:nvGrpSpPr>
        <p:grpSpPr>
          <a:xfrm>
            <a:off x="10575525" y="3420031"/>
            <a:ext cx="6969127" cy="1096906"/>
            <a:chOff x="0" y="0"/>
            <a:chExt cx="1571863" cy="2474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71863" cy="247403"/>
            </a:xfrm>
            <a:custGeom>
              <a:avLst/>
              <a:gdLst/>
              <a:ahLst/>
              <a:cxnLst/>
              <a:rect l="l" t="t" r="r" b="b"/>
              <a:pathLst>
                <a:path w="1571863" h="247403">
                  <a:moveTo>
                    <a:pt x="56655" y="0"/>
                  </a:moveTo>
                  <a:lnTo>
                    <a:pt x="1515208" y="0"/>
                  </a:lnTo>
                  <a:cubicBezTo>
                    <a:pt x="1530234" y="0"/>
                    <a:pt x="1544644" y="5969"/>
                    <a:pt x="1555269" y="16594"/>
                  </a:cubicBezTo>
                  <a:cubicBezTo>
                    <a:pt x="1565894" y="27219"/>
                    <a:pt x="1571863" y="41629"/>
                    <a:pt x="1571863" y="56655"/>
                  </a:cubicBezTo>
                  <a:lnTo>
                    <a:pt x="1571863" y="190748"/>
                  </a:lnTo>
                  <a:cubicBezTo>
                    <a:pt x="1571863" y="205774"/>
                    <a:pt x="1565894" y="220185"/>
                    <a:pt x="1555269" y="230810"/>
                  </a:cubicBezTo>
                  <a:cubicBezTo>
                    <a:pt x="1544644" y="241434"/>
                    <a:pt x="1530234" y="247403"/>
                    <a:pt x="1515208" y="247403"/>
                  </a:cubicBezTo>
                  <a:lnTo>
                    <a:pt x="56655" y="247403"/>
                  </a:lnTo>
                  <a:cubicBezTo>
                    <a:pt x="41629" y="247403"/>
                    <a:pt x="27219" y="241434"/>
                    <a:pt x="16594" y="230810"/>
                  </a:cubicBezTo>
                  <a:cubicBezTo>
                    <a:pt x="5969" y="220185"/>
                    <a:pt x="0" y="205774"/>
                    <a:pt x="0" y="190748"/>
                  </a:cubicBezTo>
                  <a:lnTo>
                    <a:pt x="0" y="56655"/>
                  </a:lnTo>
                  <a:cubicBezTo>
                    <a:pt x="0" y="41629"/>
                    <a:pt x="5969" y="27219"/>
                    <a:pt x="16594" y="16594"/>
                  </a:cubicBezTo>
                  <a:cubicBezTo>
                    <a:pt x="27219" y="5969"/>
                    <a:pt x="41629" y="0"/>
                    <a:pt x="566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571863" cy="285503"/>
            </a:xfrm>
            <a:prstGeom prst="rect">
              <a:avLst/>
            </a:prstGeom>
          </p:spPr>
          <p:txBody>
            <a:bodyPr lIns="59320" tIns="59320" rIns="59320" bIns="5932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575525" y="5221788"/>
            <a:ext cx="6969127" cy="1096906"/>
            <a:chOff x="0" y="0"/>
            <a:chExt cx="1571863" cy="2474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71863" cy="247403"/>
            </a:xfrm>
            <a:custGeom>
              <a:avLst/>
              <a:gdLst/>
              <a:ahLst/>
              <a:cxnLst/>
              <a:rect l="l" t="t" r="r" b="b"/>
              <a:pathLst>
                <a:path w="1571863" h="247403">
                  <a:moveTo>
                    <a:pt x="56655" y="0"/>
                  </a:moveTo>
                  <a:lnTo>
                    <a:pt x="1515208" y="0"/>
                  </a:lnTo>
                  <a:cubicBezTo>
                    <a:pt x="1530234" y="0"/>
                    <a:pt x="1544644" y="5969"/>
                    <a:pt x="1555269" y="16594"/>
                  </a:cubicBezTo>
                  <a:cubicBezTo>
                    <a:pt x="1565894" y="27219"/>
                    <a:pt x="1571863" y="41629"/>
                    <a:pt x="1571863" y="56655"/>
                  </a:cubicBezTo>
                  <a:lnTo>
                    <a:pt x="1571863" y="190748"/>
                  </a:lnTo>
                  <a:cubicBezTo>
                    <a:pt x="1571863" y="205774"/>
                    <a:pt x="1565894" y="220185"/>
                    <a:pt x="1555269" y="230810"/>
                  </a:cubicBezTo>
                  <a:cubicBezTo>
                    <a:pt x="1544644" y="241434"/>
                    <a:pt x="1530234" y="247403"/>
                    <a:pt x="1515208" y="247403"/>
                  </a:cubicBezTo>
                  <a:lnTo>
                    <a:pt x="56655" y="247403"/>
                  </a:lnTo>
                  <a:cubicBezTo>
                    <a:pt x="41629" y="247403"/>
                    <a:pt x="27219" y="241434"/>
                    <a:pt x="16594" y="230810"/>
                  </a:cubicBezTo>
                  <a:cubicBezTo>
                    <a:pt x="5969" y="220185"/>
                    <a:pt x="0" y="205774"/>
                    <a:pt x="0" y="190748"/>
                  </a:cubicBezTo>
                  <a:lnTo>
                    <a:pt x="0" y="56655"/>
                  </a:lnTo>
                  <a:cubicBezTo>
                    <a:pt x="0" y="41629"/>
                    <a:pt x="5969" y="27219"/>
                    <a:pt x="16594" y="16594"/>
                  </a:cubicBezTo>
                  <a:cubicBezTo>
                    <a:pt x="27219" y="5969"/>
                    <a:pt x="41629" y="0"/>
                    <a:pt x="566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71863" cy="285503"/>
            </a:xfrm>
            <a:prstGeom prst="rect">
              <a:avLst/>
            </a:prstGeom>
          </p:spPr>
          <p:txBody>
            <a:bodyPr lIns="59320" tIns="59320" rIns="59320" bIns="5932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575525" y="6960480"/>
            <a:ext cx="6969127" cy="1096906"/>
            <a:chOff x="0" y="0"/>
            <a:chExt cx="1571863" cy="2474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71863" cy="247403"/>
            </a:xfrm>
            <a:custGeom>
              <a:avLst/>
              <a:gdLst/>
              <a:ahLst/>
              <a:cxnLst/>
              <a:rect l="l" t="t" r="r" b="b"/>
              <a:pathLst>
                <a:path w="1571863" h="247403">
                  <a:moveTo>
                    <a:pt x="56655" y="0"/>
                  </a:moveTo>
                  <a:lnTo>
                    <a:pt x="1515208" y="0"/>
                  </a:lnTo>
                  <a:cubicBezTo>
                    <a:pt x="1530234" y="0"/>
                    <a:pt x="1544644" y="5969"/>
                    <a:pt x="1555269" y="16594"/>
                  </a:cubicBezTo>
                  <a:cubicBezTo>
                    <a:pt x="1565894" y="27219"/>
                    <a:pt x="1571863" y="41629"/>
                    <a:pt x="1571863" y="56655"/>
                  </a:cubicBezTo>
                  <a:lnTo>
                    <a:pt x="1571863" y="190748"/>
                  </a:lnTo>
                  <a:cubicBezTo>
                    <a:pt x="1571863" y="205774"/>
                    <a:pt x="1565894" y="220185"/>
                    <a:pt x="1555269" y="230810"/>
                  </a:cubicBezTo>
                  <a:cubicBezTo>
                    <a:pt x="1544644" y="241434"/>
                    <a:pt x="1530234" y="247403"/>
                    <a:pt x="1515208" y="247403"/>
                  </a:cubicBezTo>
                  <a:lnTo>
                    <a:pt x="56655" y="247403"/>
                  </a:lnTo>
                  <a:cubicBezTo>
                    <a:pt x="41629" y="247403"/>
                    <a:pt x="27219" y="241434"/>
                    <a:pt x="16594" y="230810"/>
                  </a:cubicBezTo>
                  <a:cubicBezTo>
                    <a:pt x="5969" y="220185"/>
                    <a:pt x="0" y="205774"/>
                    <a:pt x="0" y="190748"/>
                  </a:cubicBezTo>
                  <a:lnTo>
                    <a:pt x="0" y="56655"/>
                  </a:lnTo>
                  <a:cubicBezTo>
                    <a:pt x="0" y="41629"/>
                    <a:pt x="5969" y="27219"/>
                    <a:pt x="16594" y="16594"/>
                  </a:cubicBezTo>
                  <a:cubicBezTo>
                    <a:pt x="27219" y="5969"/>
                    <a:pt x="41629" y="0"/>
                    <a:pt x="566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571863" cy="285503"/>
            </a:xfrm>
            <a:prstGeom prst="rect">
              <a:avLst/>
            </a:prstGeom>
          </p:spPr>
          <p:txBody>
            <a:bodyPr lIns="59320" tIns="59320" rIns="59320" bIns="5932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5677986" y="-1020738"/>
            <a:ext cx="3733330" cy="3672240"/>
          </a:xfrm>
          <a:custGeom>
            <a:avLst/>
            <a:gdLst/>
            <a:ahLst/>
            <a:cxnLst/>
            <a:rect l="l" t="t" r="r" b="b"/>
            <a:pathLst>
              <a:path w="3733330" h="3672240">
                <a:moveTo>
                  <a:pt x="3733331" y="0"/>
                </a:moveTo>
                <a:lnTo>
                  <a:pt x="0" y="0"/>
                </a:lnTo>
                <a:lnTo>
                  <a:pt x="0" y="3672239"/>
                </a:lnTo>
                <a:lnTo>
                  <a:pt x="3733331" y="3672239"/>
                </a:lnTo>
                <a:lnTo>
                  <a:pt x="373333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11010159" y="3713574"/>
            <a:ext cx="538498" cy="493460"/>
          </a:xfrm>
          <a:custGeom>
            <a:avLst/>
            <a:gdLst/>
            <a:ahLst/>
            <a:cxnLst/>
            <a:rect l="l" t="t" r="r" b="b"/>
            <a:pathLst>
              <a:path w="538498" h="493460">
                <a:moveTo>
                  <a:pt x="0" y="0"/>
                </a:moveTo>
                <a:lnTo>
                  <a:pt x="538498" y="0"/>
                </a:lnTo>
                <a:lnTo>
                  <a:pt x="538498" y="493460"/>
                </a:lnTo>
                <a:lnTo>
                  <a:pt x="0" y="493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11010159" y="5523511"/>
            <a:ext cx="538498" cy="493460"/>
          </a:xfrm>
          <a:custGeom>
            <a:avLst/>
            <a:gdLst/>
            <a:ahLst/>
            <a:cxnLst/>
            <a:rect l="l" t="t" r="r" b="b"/>
            <a:pathLst>
              <a:path w="538498" h="493460">
                <a:moveTo>
                  <a:pt x="0" y="0"/>
                </a:moveTo>
                <a:lnTo>
                  <a:pt x="538498" y="0"/>
                </a:lnTo>
                <a:lnTo>
                  <a:pt x="538498" y="493460"/>
                </a:lnTo>
                <a:lnTo>
                  <a:pt x="0" y="493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TextBox 20"/>
          <p:cNvSpPr txBox="1"/>
          <p:nvPr/>
        </p:nvSpPr>
        <p:spPr>
          <a:xfrm>
            <a:off x="806816" y="553006"/>
            <a:ext cx="11371111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  <a:spcBef>
                <a:spcPct val="0"/>
              </a:spcBef>
            </a:pPr>
            <a:r>
              <a:rPr lang="en-US" sz="7500" b="1">
                <a:solidFill>
                  <a:srgbClr val="000000"/>
                </a:solidFill>
                <a:latin typeface="Atma Bold"/>
                <a:ea typeface="Atma Bold"/>
                <a:cs typeface="Atma Bold"/>
                <a:sym typeface="Atma Bold"/>
              </a:rPr>
              <a:t>BİYOÇEŞİTLİLİĞİ TEHDİT EDEN FAKTÖRLER</a:t>
            </a:r>
          </a:p>
        </p:txBody>
      </p:sp>
      <p:sp>
        <p:nvSpPr>
          <p:cNvPr id="21" name="Freeform 21"/>
          <p:cNvSpPr/>
          <p:nvPr/>
        </p:nvSpPr>
        <p:spPr>
          <a:xfrm rot="297651">
            <a:off x="11400746" y="556954"/>
            <a:ext cx="3047375" cy="1396252"/>
          </a:xfrm>
          <a:custGeom>
            <a:avLst/>
            <a:gdLst/>
            <a:ahLst/>
            <a:cxnLst/>
            <a:rect l="l" t="t" r="r" b="b"/>
            <a:pathLst>
              <a:path w="3047375" h="1396252">
                <a:moveTo>
                  <a:pt x="0" y="0"/>
                </a:moveTo>
                <a:lnTo>
                  <a:pt x="3047375" y="0"/>
                </a:lnTo>
                <a:lnTo>
                  <a:pt x="3047375" y="1396251"/>
                </a:lnTo>
                <a:lnTo>
                  <a:pt x="0" y="13962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>
            <a:off x="14696805" y="1510851"/>
            <a:ext cx="2648352" cy="1310934"/>
          </a:xfrm>
          <a:custGeom>
            <a:avLst/>
            <a:gdLst/>
            <a:ahLst/>
            <a:cxnLst/>
            <a:rect l="l" t="t" r="r" b="b"/>
            <a:pathLst>
              <a:path w="2648352" h="1310934">
                <a:moveTo>
                  <a:pt x="0" y="0"/>
                </a:moveTo>
                <a:lnTo>
                  <a:pt x="2648353" y="0"/>
                </a:lnTo>
                <a:lnTo>
                  <a:pt x="2648353" y="1310935"/>
                </a:lnTo>
                <a:lnTo>
                  <a:pt x="0" y="13109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Freeform 23"/>
          <p:cNvSpPr/>
          <p:nvPr/>
        </p:nvSpPr>
        <p:spPr>
          <a:xfrm>
            <a:off x="3534296" y="8057386"/>
            <a:ext cx="4847686" cy="1610394"/>
          </a:xfrm>
          <a:custGeom>
            <a:avLst/>
            <a:gdLst/>
            <a:ahLst/>
            <a:cxnLst/>
            <a:rect l="l" t="t" r="r" b="b"/>
            <a:pathLst>
              <a:path w="4847686" h="1610394">
                <a:moveTo>
                  <a:pt x="0" y="0"/>
                </a:moveTo>
                <a:lnTo>
                  <a:pt x="4847685" y="0"/>
                </a:lnTo>
                <a:lnTo>
                  <a:pt x="4847685" y="1610393"/>
                </a:lnTo>
                <a:lnTo>
                  <a:pt x="0" y="1610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073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4" name="Freeform 24"/>
          <p:cNvSpPr/>
          <p:nvPr/>
        </p:nvSpPr>
        <p:spPr>
          <a:xfrm>
            <a:off x="304208" y="4755053"/>
            <a:ext cx="2278992" cy="2030374"/>
          </a:xfrm>
          <a:custGeom>
            <a:avLst/>
            <a:gdLst/>
            <a:ahLst/>
            <a:cxnLst/>
            <a:rect l="l" t="t" r="r" b="b"/>
            <a:pathLst>
              <a:path w="2278992" h="2030374">
                <a:moveTo>
                  <a:pt x="0" y="0"/>
                </a:moveTo>
                <a:lnTo>
                  <a:pt x="2278991" y="0"/>
                </a:lnTo>
                <a:lnTo>
                  <a:pt x="2278991" y="2030375"/>
                </a:lnTo>
                <a:lnTo>
                  <a:pt x="0" y="20303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5" name="TextBox 25"/>
          <p:cNvSpPr txBox="1"/>
          <p:nvPr/>
        </p:nvSpPr>
        <p:spPr>
          <a:xfrm>
            <a:off x="11848959" y="3492608"/>
            <a:ext cx="6439041" cy="846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66"/>
              </a:lnSpc>
            </a:pPr>
            <a:r>
              <a:rPr lang="en-US" sz="4904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Mera alanlarının sürülmesi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848959" y="5294364"/>
            <a:ext cx="4905045" cy="846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66"/>
              </a:lnSpc>
            </a:pPr>
            <a:r>
              <a:rPr lang="en-US" sz="4904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aşırı otlatma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848959" y="7033056"/>
            <a:ext cx="5410341" cy="846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66"/>
              </a:lnSpc>
            </a:pPr>
            <a:r>
              <a:rPr lang="en-US" sz="4904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anız yakılması</a:t>
            </a:r>
          </a:p>
        </p:txBody>
      </p:sp>
      <p:sp>
        <p:nvSpPr>
          <p:cNvPr id="28" name="Freeform 28"/>
          <p:cNvSpPr/>
          <p:nvPr/>
        </p:nvSpPr>
        <p:spPr>
          <a:xfrm>
            <a:off x="11010159" y="7262203"/>
            <a:ext cx="538498" cy="493460"/>
          </a:xfrm>
          <a:custGeom>
            <a:avLst/>
            <a:gdLst/>
            <a:ahLst/>
            <a:cxnLst/>
            <a:rect l="l" t="t" r="r" b="b"/>
            <a:pathLst>
              <a:path w="538498" h="493460">
                <a:moveTo>
                  <a:pt x="0" y="0"/>
                </a:moveTo>
                <a:lnTo>
                  <a:pt x="538498" y="0"/>
                </a:lnTo>
                <a:lnTo>
                  <a:pt x="538498" y="493460"/>
                </a:lnTo>
                <a:lnTo>
                  <a:pt x="0" y="493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29" name="Group 29"/>
          <p:cNvGrpSpPr/>
          <p:nvPr/>
        </p:nvGrpSpPr>
        <p:grpSpPr>
          <a:xfrm>
            <a:off x="14301482" y="8403853"/>
            <a:ext cx="4868837" cy="2248518"/>
            <a:chOff x="0" y="0"/>
            <a:chExt cx="6491783" cy="299802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33" name="Freeform 33"/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06816" y="3420031"/>
            <a:ext cx="6969127" cy="1096906"/>
            <a:chOff x="0" y="0"/>
            <a:chExt cx="1571863" cy="24740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571863" cy="247403"/>
            </a:xfrm>
            <a:custGeom>
              <a:avLst/>
              <a:gdLst/>
              <a:ahLst/>
              <a:cxnLst/>
              <a:rect l="l" t="t" r="r" b="b"/>
              <a:pathLst>
                <a:path w="1571863" h="247403">
                  <a:moveTo>
                    <a:pt x="56655" y="0"/>
                  </a:moveTo>
                  <a:lnTo>
                    <a:pt x="1515208" y="0"/>
                  </a:lnTo>
                  <a:cubicBezTo>
                    <a:pt x="1530234" y="0"/>
                    <a:pt x="1544644" y="5969"/>
                    <a:pt x="1555269" y="16594"/>
                  </a:cubicBezTo>
                  <a:cubicBezTo>
                    <a:pt x="1565894" y="27219"/>
                    <a:pt x="1571863" y="41629"/>
                    <a:pt x="1571863" y="56655"/>
                  </a:cubicBezTo>
                  <a:lnTo>
                    <a:pt x="1571863" y="190748"/>
                  </a:lnTo>
                  <a:cubicBezTo>
                    <a:pt x="1571863" y="205774"/>
                    <a:pt x="1565894" y="220185"/>
                    <a:pt x="1555269" y="230810"/>
                  </a:cubicBezTo>
                  <a:cubicBezTo>
                    <a:pt x="1544644" y="241434"/>
                    <a:pt x="1530234" y="247403"/>
                    <a:pt x="1515208" y="247403"/>
                  </a:cubicBezTo>
                  <a:lnTo>
                    <a:pt x="56655" y="247403"/>
                  </a:lnTo>
                  <a:cubicBezTo>
                    <a:pt x="41629" y="247403"/>
                    <a:pt x="27219" y="241434"/>
                    <a:pt x="16594" y="230810"/>
                  </a:cubicBezTo>
                  <a:cubicBezTo>
                    <a:pt x="5969" y="220185"/>
                    <a:pt x="0" y="205774"/>
                    <a:pt x="0" y="190748"/>
                  </a:cubicBezTo>
                  <a:lnTo>
                    <a:pt x="0" y="56655"/>
                  </a:lnTo>
                  <a:cubicBezTo>
                    <a:pt x="0" y="41629"/>
                    <a:pt x="5969" y="27219"/>
                    <a:pt x="16594" y="16594"/>
                  </a:cubicBezTo>
                  <a:cubicBezTo>
                    <a:pt x="27219" y="5969"/>
                    <a:pt x="41629" y="0"/>
                    <a:pt x="566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1571863" cy="285503"/>
            </a:xfrm>
            <a:prstGeom prst="rect">
              <a:avLst/>
            </a:prstGeom>
          </p:spPr>
          <p:txBody>
            <a:bodyPr lIns="59320" tIns="59320" rIns="59320" bIns="5932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174455" y="3688412"/>
            <a:ext cx="538498" cy="493460"/>
          </a:xfrm>
          <a:custGeom>
            <a:avLst/>
            <a:gdLst/>
            <a:ahLst/>
            <a:cxnLst/>
            <a:rect l="l" t="t" r="r" b="b"/>
            <a:pathLst>
              <a:path w="538498" h="493460">
                <a:moveTo>
                  <a:pt x="0" y="0"/>
                </a:moveTo>
                <a:lnTo>
                  <a:pt x="538498" y="0"/>
                </a:lnTo>
                <a:lnTo>
                  <a:pt x="538498" y="493460"/>
                </a:lnTo>
                <a:lnTo>
                  <a:pt x="0" y="493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8" name="TextBox 38"/>
          <p:cNvSpPr txBox="1"/>
          <p:nvPr/>
        </p:nvSpPr>
        <p:spPr>
          <a:xfrm>
            <a:off x="1712953" y="3492608"/>
            <a:ext cx="8674546" cy="846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66"/>
              </a:lnSpc>
            </a:pPr>
            <a:r>
              <a:rPr lang="en-US" sz="4904" dirty="0" err="1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aşırı</a:t>
            </a:r>
            <a:r>
              <a:rPr lang="en-US" sz="4904" dirty="0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 </a:t>
            </a:r>
            <a:r>
              <a:rPr lang="en-US" sz="4904" dirty="0" err="1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gübre</a:t>
            </a:r>
            <a:r>
              <a:rPr lang="tr-TR" sz="4904" dirty="0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 ve tarım ilacı</a:t>
            </a:r>
            <a:endParaRPr lang="en-US" sz="4904" dirty="0">
              <a:solidFill>
                <a:srgbClr val="000000"/>
              </a:solidFill>
              <a:latin typeface="Sigher"/>
              <a:ea typeface="Sigher"/>
              <a:cs typeface="Sigher"/>
              <a:sym typeface="Sigher"/>
            </a:endParaRPr>
          </a:p>
        </p:txBody>
      </p:sp>
      <p:grpSp>
        <p:nvGrpSpPr>
          <p:cNvPr id="39" name="Group 39"/>
          <p:cNvGrpSpPr/>
          <p:nvPr/>
        </p:nvGrpSpPr>
        <p:grpSpPr>
          <a:xfrm>
            <a:off x="743618" y="4989220"/>
            <a:ext cx="6969127" cy="1096906"/>
            <a:chOff x="0" y="0"/>
            <a:chExt cx="1571863" cy="247403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571863" cy="247403"/>
            </a:xfrm>
            <a:custGeom>
              <a:avLst/>
              <a:gdLst/>
              <a:ahLst/>
              <a:cxnLst/>
              <a:rect l="l" t="t" r="r" b="b"/>
              <a:pathLst>
                <a:path w="1571863" h="247403">
                  <a:moveTo>
                    <a:pt x="56655" y="0"/>
                  </a:moveTo>
                  <a:lnTo>
                    <a:pt x="1515208" y="0"/>
                  </a:lnTo>
                  <a:cubicBezTo>
                    <a:pt x="1530234" y="0"/>
                    <a:pt x="1544644" y="5969"/>
                    <a:pt x="1555269" y="16594"/>
                  </a:cubicBezTo>
                  <a:cubicBezTo>
                    <a:pt x="1565894" y="27219"/>
                    <a:pt x="1571863" y="41629"/>
                    <a:pt x="1571863" y="56655"/>
                  </a:cubicBezTo>
                  <a:lnTo>
                    <a:pt x="1571863" y="190748"/>
                  </a:lnTo>
                  <a:cubicBezTo>
                    <a:pt x="1571863" y="205774"/>
                    <a:pt x="1565894" y="220185"/>
                    <a:pt x="1555269" y="230810"/>
                  </a:cubicBezTo>
                  <a:cubicBezTo>
                    <a:pt x="1544644" y="241434"/>
                    <a:pt x="1530234" y="247403"/>
                    <a:pt x="1515208" y="247403"/>
                  </a:cubicBezTo>
                  <a:lnTo>
                    <a:pt x="56655" y="247403"/>
                  </a:lnTo>
                  <a:cubicBezTo>
                    <a:pt x="41629" y="247403"/>
                    <a:pt x="27219" y="241434"/>
                    <a:pt x="16594" y="230810"/>
                  </a:cubicBezTo>
                  <a:cubicBezTo>
                    <a:pt x="5969" y="220185"/>
                    <a:pt x="0" y="205774"/>
                    <a:pt x="0" y="190748"/>
                  </a:cubicBezTo>
                  <a:lnTo>
                    <a:pt x="0" y="56655"/>
                  </a:lnTo>
                  <a:cubicBezTo>
                    <a:pt x="0" y="41629"/>
                    <a:pt x="5969" y="27219"/>
                    <a:pt x="16594" y="16594"/>
                  </a:cubicBezTo>
                  <a:cubicBezTo>
                    <a:pt x="27219" y="5969"/>
                    <a:pt x="41629" y="0"/>
                    <a:pt x="566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1571863" cy="285503"/>
            </a:xfrm>
            <a:prstGeom prst="rect">
              <a:avLst/>
            </a:prstGeom>
          </p:spPr>
          <p:txBody>
            <a:bodyPr lIns="59320" tIns="59320" rIns="59320" bIns="5932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649754" y="5061797"/>
            <a:ext cx="6439041" cy="846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66"/>
              </a:lnSpc>
            </a:pPr>
            <a:r>
              <a:rPr lang="en-US" sz="4904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şehirleşme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743618" y="6863798"/>
            <a:ext cx="6969127" cy="1096906"/>
            <a:chOff x="0" y="0"/>
            <a:chExt cx="1571863" cy="247403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571863" cy="247403"/>
            </a:xfrm>
            <a:custGeom>
              <a:avLst/>
              <a:gdLst/>
              <a:ahLst/>
              <a:cxnLst/>
              <a:rect l="l" t="t" r="r" b="b"/>
              <a:pathLst>
                <a:path w="1571863" h="247403">
                  <a:moveTo>
                    <a:pt x="56655" y="0"/>
                  </a:moveTo>
                  <a:lnTo>
                    <a:pt x="1515208" y="0"/>
                  </a:lnTo>
                  <a:cubicBezTo>
                    <a:pt x="1530234" y="0"/>
                    <a:pt x="1544644" y="5969"/>
                    <a:pt x="1555269" y="16594"/>
                  </a:cubicBezTo>
                  <a:cubicBezTo>
                    <a:pt x="1565894" y="27219"/>
                    <a:pt x="1571863" y="41629"/>
                    <a:pt x="1571863" y="56655"/>
                  </a:cubicBezTo>
                  <a:lnTo>
                    <a:pt x="1571863" y="190748"/>
                  </a:lnTo>
                  <a:cubicBezTo>
                    <a:pt x="1571863" y="205774"/>
                    <a:pt x="1565894" y="220185"/>
                    <a:pt x="1555269" y="230810"/>
                  </a:cubicBezTo>
                  <a:cubicBezTo>
                    <a:pt x="1544644" y="241434"/>
                    <a:pt x="1530234" y="247403"/>
                    <a:pt x="1515208" y="247403"/>
                  </a:cubicBezTo>
                  <a:lnTo>
                    <a:pt x="56655" y="247403"/>
                  </a:lnTo>
                  <a:cubicBezTo>
                    <a:pt x="41629" y="247403"/>
                    <a:pt x="27219" y="241434"/>
                    <a:pt x="16594" y="230810"/>
                  </a:cubicBezTo>
                  <a:cubicBezTo>
                    <a:pt x="5969" y="220185"/>
                    <a:pt x="0" y="205774"/>
                    <a:pt x="0" y="190748"/>
                  </a:cubicBezTo>
                  <a:lnTo>
                    <a:pt x="0" y="56655"/>
                  </a:lnTo>
                  <a:cubicBezTo>
                    <a:pt x="0" y="41629"/>
                    <a:pt x="5969" y="27219"/>
                    <a:pt x="16594" y="16594"/>
                  </a:cubicBezTo>
                  <a:cubicBezTo>
                    <a:pt x="27219" y="5969"/>
                    <a:pt x="41629" y="0"/>
                    <a:pt x="566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1571863" cy="285503"/>
            </a:xfrm>
            <a:prstGeom prst="rect">
              <a:avLst/>
            </a:prstGeom>
          </p:spPr>
          <p:txBody>
            <a:bodyPr lIns="59320" tIns="59320" rIns="59320" bIns="5932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649754" y="6936375"/>
            <a:ext cx="6439041" cy="846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66"/>
              </a:lnSpc>
            </a:pPr>
            <a:r>
              <a:rPr lang="en-US" sz="4904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orman yangınları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806816" y="8676597"/>
            <a:ext cx="6969127" cy="1096906"/>
            <a:chOff x="0" y="0"/>
            <a:chExt cx="1571863" cy="247403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571863" cy="247403"/>
            </a:xfrm>
            <a:custGeom>
              <a:avLst/>
              <a:gdLst/>
              <a:ahLst/>
              <a:cxnLst/>
              <a:rect l="l" t="t" r="r" b="b"/>
              <a:pathLst>
                <a:path w="1571863" h="247403">
                  <a:moveTo>
                    <a:pt x="56655" y="0"/>
                  </a:moveTo>
                  <a:lnTo>
                    <a:pt x="1515208" y="0"/>
                  </a:lnTo>
                  <a:cubicBezTo>
                    <a:pt x="1530234" y="0"/>
                    <a:pt x="1544644" y="5969"/>
                    <a:pt x="1555269" y="16594"/>
                  </a:cubicBezTo>
                  <a:cubicBezTo>
                    <a:pt x="1565894" y="27219"/>
                    <a:pt x="1571863" y="41629"/>
                    <a:pt x="1571863" y="56655"/>
                  </a:cubicBezTo>
                  <a:lnTo>
                    <a:pt x="1571863" y="190748"/>
                  </a:lnTo>
                  <a:cubicBezTo>
                    <a:pt x="1571863" y="205774"/>
                    <a:pt x="1565894" y="220185"/>
                    <a:pt x="1555269" y="230810"/>
                  </a:cubicBezTo>
                  <a:cubicBezTo>
                    <a:pt x="1544644" y="241434"/>
                    <a:pt x="1530234" y="247403"/>
                    <a:pt x="1515208" y="247403"/>
                  </a:cubicBezTo>
                  <a:lnTo>
                    <a:pt x="56655" y="247403"/>
                  </a:lnTo>
                  <a:cubicBezTo>
                    <a:pt x="41629" y="247403"/>
                    <a:pt x="27219" y="241434"/>
                    <a:pt x="16594" y="230810"/>
                  </a:cubicBezTo>
                  <a:cubicBezTo>
                    <a:pt x="5969" y="220185"/>
                    <a:pt x="0" y="205774"/>
                    <a:pt x="0" y="190748"/>
                  </a:cubicBezTo>
                  <a:lnTo>
                    <a:pt x="0" y="56655"/>
                  </a:lnTo>
                  <a:cubicBezTo>
                    <a:pt x="0" y="41629"/>
                    <a:pt x="5969" y="27219"/>
                    <a:pt x="16594" y="16594"/>
                  </a:cubicBezTo>
                  <a:cubicBezTo>
                    <a:pt x="27219" y="5969"/>
                    <a:pt x="41629" y="0"/>
                    <a:pt x="566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1571863" cy="285503"/>
            </a:xfrm>
            <a:prstGeom prst="rect">
              <a:avLst/>
            </a:prstGeom>
          </p:spPr>
          <p:txBody>
            <a:bodyPr lIns="59320" tIns="59320" rIns="59320" bIns="5932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712953" y="8749174"/>
            <a:ext cx="6439041" cy="846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66"/>
              </a:lnSpc>
            </a:pPr>
            <a:r>
              <a:rPr lang="en-US" sz="4904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çevre kirliliği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10387499" y="8575095"/>
            <a:ext cx="6969127" cy="1096906"/>
            <a:chOff x="0" y="0"/>
            <a:chExt cx="1571863" cy="247403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571863" cy="247403"/>
            </a:xfrm>
            <a:custGeom>
              <a:avLst/>
              <a:gdLst/>
              <a:ahLst/>
              <a:cxnLst/>
              <a:rect l="l" t="t" r="r" b="b"/>
              <a:pathLst>
                <a:path w="1571863" h="247403">
                  <a:moveTo>
                    <a:pt x="56655" y="0"/>
                  </a:moveTo>
                  <a:lnTo>
                    <a:pt x="1515208" y="0"/>
                  </a:lnTo>
                  <a:cubicBezTo>
                    <a:pt x="1530234" y="0"/>
                    <a:pt x="1544644" y="5969"/>
                    <a:pt x="1555269" y="16594"/>
                  </a:cubicBezTo>
                  <a:cubicBezTo>
                    <a:pt x="1565894" y="27219"/>
                    <a:pt x="1571863" y="41629"/>
                    <a:pt x="1571863" y="56655"/>
                  </a:cubicBezTo>
                  <a:lnTo>
                    <a:pt x="1571863" y="190748"/>
                  </a:lnTo>
                  <a:cubicBezTo>
                    <a:pt x="1571863" y="205774"/>
                    <a:pt x="1565894" y="220185"/>
                    <a:pt x="1555269" y="230810"/>
                  </a:cubicBezTo>
                  <a:cubicBezTo>
                    <a:pt x="1544644" y="241434"/>
                    <a:pt x="1530234" y="247403"/>
                    <a:pt x="1515208" y="247403"/>
                  </a:cubicBezTo>
                  <a:lnTo>
                    <a:pt x="56655" y="247403"/>
                  </a:lnTo>
                  <a:cubicBezTo>
                    <a:pt x="41629" y="247403"/>
                    <a:pt x="27219" y="241434"/>
                    <a:pt x="16594" y="230810"/>
                  </a:cubicBezTo>
                  <a:cubicBezTo>
                    <a:pt x="5969" y="220185"/>
                    <a:pt x="0" y="205774"/>
                    <a:pt x="0" y="190748"/>
                  </a:cubicBezTo>
                  <a:lnTo>
                    <a:pt x="0" y="56655"/>
                  </a:lnTo>
                  <a:cubicBezTo>
                    <a:pt x="0" y="41629"/>
                    <a:pt x="5969" y="27219"/>
                    <a:pt x="16594" y="16594"/>
                  </a:cubicBezTo>
                  <a:cubicBezTo>
                    <a:pt x="27219" y="5969"/>
                    <a:pt x="41629" y="0"/>
                    <a:pt x="566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1571863" cy="285503"/>
            </a:xfrm>
            <a:prstGeom prst="rect">
              <a:avLst/>
            </a:prstGeom>
          </p:spPr>
          <p:txBody>
            <a:bodyPr lIns="59320" tIns="59320" rIns="59320" bIns="5932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11293636" y="8647671"/>
            <a:ext cx="6439041" cy="1713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66"/>
              </a:lnSpc>
            </a:pPr>
            <a:r>
              <a:rPr lang="en-US" sz="4904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Sürdürülebilir olmayan tarım yöntemleri</a:t>
            </a:r>
          </a:p>
        </p:txBody>
      </p:sp>
      <p:sp>
        <p:nvSpPr>
          <p:cNvPr id="55" name="Freeform 55"/>
          <p:cNvSpPr/>
          <p:nvPr/>
        </p:nvSpPr>
        <p:spPr>
          <a:xfrm>
            <a:off x="1111256" y="5290943"/>
            <a:ext cx="538498" cy="493460"/>
          </a:xfrm>
          <a:custGeom>
            <a:avLst/>
            <a:gdLst/>
            <a:ahLst/>
            <a:cxnLst/>
            <a:rect l="l" t="t" r="r" b="b"/>
            <a:pathLst>
              <a:path w="538498" h="493460">
                <a:moveTo>
                  <a:pt x="0" y="0"/>
                </a:moveTo>
                <a:lnTo>
                  <a:pt x="538498" y="0"/>
                </a:lnTo>
                <a:lnTo>
                  <a:pt x="538498" y="493460"/>
                </a:lnTo>
                <a:lnTo>
                  <a:pt x="0" y="493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6" name="Freeform 56"/>
          <p:cNvSpPr/>
          <p:nvPr/>
        </p:nvSpPr>
        <p:spPr>
          <a:xfrm>
            <a:off x="1028700" y="7261678"/>
            <a:ext cx="538498" cy="493460"/>
          </a:xfrm>
          <a:custGeom>
            <a:avLst/>
            <a:gdLst/>
            <a:ahLst/>
            <a:cxnLst/>
            <a:rect l="l" t="t" r="r" b="b"/>
            <a:pathLst>
              <a:path w="538498" h="493460">
                <a:moveTo>
                  <a:pt x="0" y="0"/>
                </a:moveTo>
                <a:lnTo>
                  <a:pt x="538498" y="0"/>
                </a:lnTo>
                <a:lnTo>
                  <a:pt x="538498" y="493460"/>
                </a:lnTo>
                <a:lnTo>
                  <a:pt x="0" y="493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7" name="Freeform 57"/>
          <p:cNvSpPr/>
          <p:nvPr/>
        </p:nvSpPr>
        <p:spPr>
          <a:xfrm>
            <a:off x="1028700" y="9037029"/>
            <a:ext cx="538498" cy="493460"/>
          </a:xfrm>
          <a:custGeom>
            <a:avLst/>
            <a:gdLst/>
            <a:ahLst/>
            <a:cxnLst/>
            <a:rect l="l" t="t" r="r" b="b"/>
            <a:pathLst>
              <a:path w="538498" h="493460">
                <a:moveTo>
                  <a:pt x="0" y="0"/>
                </a:moveTo>
                <a:lnTo>
                  <a:pt x="538498" y="0"/>
                </a:lnTo>
                <a:lnTo>
                  <a:pt x="538498" y="493460"/>
                </a:lnTo>
                <a:lnTo>
                  <a:pt x="0" y="493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8" name="Freeform 58"/>
          <p:cNvSpPr/>
          <p:nvPr/>
        </p:nvSpPr>
        <p:spPr>
          <a:xfrm>
            <a:off x="10740910" y="8978320"/>
            <a:ext cx="538498" cy="493460"/>
          </a:xfrm>
          <a:custGeom>
            <a:avLst/>
            <a:gdLst/>
            <a:ahLst/>
            <a:cxnLst/>
            <a:rect l="l" t="t" r="r" b="b"/>
            <a:pathLst>
              <a:path w="538498" h="493460">
                <a:moveTo>
                  <a:pt x="0" y="0"/>
                </a:moveTo>
                <a:lnTo>
                  <a:pt x="538498" y="0"/>
                </a:lnTo>
                <a:lnTo>
                  <a:pt x="538498" y="493460"/>
                </a:lnTo>
                <a:lnTo>
                  <a:pt x="0" y="493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9" name="Resim 5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EEE3AF6D-6BE8-5AEE-A6C2-6E9DEB2CCAA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111880" y="8599757"/>
            <a:ext cx="1533809" cy="1610394"/>
          </a:xfrm>
          <a:prstGeom prst="rect">
            <a:avLst/>
          </a:prstGeom>
        </p:spPr>
      </p:pic>
      <p:pic>
        <p:nvPicPr>
          <p:cNvPr id="60" name="Resim 59">
            <a:extLst>
              <a:ext uri="{FF2B5EF4-FFF2-40B4-BE49-F238E27FC236}">
                <a16:creationId xmlns:a16="http://schemas.microsoft.com/office/drawing/2014/main" id="{4E5764BC-943C-849C-117C-510536FEF4A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67584" y="939923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180</Words>
  <Application>Microsoft Office PowerPoint</Application>
  <PresentationFormat>Özel</PresentationFormat>
  <Paragraphs>47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21" baseType="lpstr">
      <vt:lpstr>Calibri</vt:lpstr>
      <vt:lpstr>Arial</vt:lpstr>
      <vt:lpstr>Arimo Bold</vt:lpstr>
      <vt:lpstr>Sigher</vt:lpstr>
      <vt:lpstr>Atma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BİYOÇEŞİTLİLİK</dc:title>
  <cp:lastModifiedBy>Nisa Nur Oran</cp:lastModifiedBy>
  <cp:revision>4</cp:revision>
  <dcterms:created xsi:type="dcterms:W3CDTF">2006-08-16T00:00:00Z</dcterms:created>
  <dcterms:modified xsi:type="dcterms:W3CDTF">2025-09-19T21:34:00Z</dcterms:modified>
  <dc:identifier>DAGndYTGT5Q</dc:identifier>
</cp:coreProperties>
</file>