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</p:sldIdLst>
  <p:sldSz cx="18288000" cy="10287000"/>
  <p:notesSz cx="6858000" cy="9144000"/>
  <p:embeddedFontLst>
    <p:embeddedFont>
      <p:font typeface="Adigiana Toybox" panose="020B0604020202020204" charset="-94"/>
      <p:regular r:id="rId28"/>
    </p:embeddedFont>
    <p:embeddedFont>
      <p:font typeface="Negrita Pro" panose="020B0604020202020204" charset="-9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1612.54919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5-02-26T17:26:31.6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63.57616" units="1/cm"/>
          <inkml:channelProperty channel="Y" name="resolution" value="63.82979" units="1/cm"/>
          <inkml:channelProperty channel="T" name="resolution" value="1" units="1/dev"/>
        </inkml:channelProperties>
      </inkml:inkSource>
      <inkml:timestamp xml:id="ts1" timeString="2025-02-26T17:26:31.645"/>
    </inkml:context>
    <inkml:brush xml:id="br1">
      <inkml:brushProperty name="width" value="0.055" units="cm"/>
      <inkml:brushProperty name="height" value="0.055" units="cm"/>
    </inkml:brush>
  </inkml:definitions>
  <iact:action type="add" startTime="9296">
    <iact:property name="dataType"/>
    <iact:actionData xml:id="d0">
      <inkml:trace xmlns:inkml="http://www.w3.org/2003/InkML" xml:id="stk0" contextRef="#ctx0" brushRef="#br0">24848 1650 88 0,'0'3'3'1,"-4"3"7"-1,-2-6 2 0,0 0 0 0,2 0 7 0,0 0 21 0,2-3 6 0,-6 0 12 16,2 3 13-16,2-4 9 0,2 4 17 0,-4-2-26 16,0 2 53-16,2 0-43 0,2 0 6 0,-4 2 9 0,2-1-1 14,0 2 8-14,-2 3 9 0,-1-2 37 0,1 3-30 15,0 3 37-15,0-3 20 0,-10-2-8 0,10 5 7 17,-6-4-9-17,0 2-6 0,6-2-2 0,0 2-10 0,-4-5 1 16,2 3-25-16,4-4-6 0,0 1-15 0,4 0-17 15,4 1-6-15,0-4 2 0,-2 3 2 0,4-3-15 0,6 0-5 19,-2 0 0-19,6 2 7 0,-2 6 9 0,2-8-5 0,2 0-4 13,3 4-17-13,-3-4-1 0,0 1 4 16,0 5 3-16,-2-3-10 0,6 1-2 0,-7-1 0 0,-1 2-4 14,4 1 7-14,2 1 31 0,-4-4 7 0,0-3-6 16,9 0-6-16,-9 4 1 0,6-8 5 0,0 4 0 17,2-7-6-17,-1 1-32 0,1-1-7 0,2 4 0 0,0-8 11 15,-5-1-51-15,7 6 32 0,-4-7-52 0,4 3 46 14,-2 1-41-14,-1-1 38 0,1-1-43 0,-6 2 33 18,8 1 2-18,-9-1-12 0,9 0 16 0,-6 2-7 0,0-2 3 11,2 2-16-11,3-1 15 0,-7 1-18 21,6-7 14-21,6 4 3 0,-7-1 2 0,-7 1-21 0,10 3 15 0,-10-7 8 15,4 11-14-15,1-7 11 0,-7 6-11 0,-2-1 4 18,2 5-11-18,-4-6 14 0,-6 6-10 0,4 0 9 0,-10-3-10 12,0 3-1-12,4 0 3 0,0-5 1 0,2 5 6 17,-2 0-6-17,7 0-1 0,-5 0-8 0,6 5 8 14,-4-2 9-14,-6-2-6 0,2 4-9 0,0-4 7 17,0 3-2-17,-2-4 7 1,-2 2-8-1,0-2 8 0,0 0-4 14,0 2 9-14,4-2 18 0,-4 0-14 0,0 0 25 16,-10 0-34-16,10 0 33 0,-2 0-27 0,-4-2 19 0,-4 0-27 18,4 2 8-18,-4 0-12 0,2 2-7 0,3-2 19 2,-5 0-70 9,6 0 111-11,4 2-112 0,-4 1 120 17,-2 4-120-17,-4-4 112 0,0 0-97 0,-4 8 89 0,0-9-41 16,-6 6-7-16,-1 3 6 0,1-7-4 0,0 2 4 16,-8 1-7-16,8 7 8 0,-5-7-50 0,-1 5 96 0,4-3-95 15,-6 1 107-15,-1 5-117 0,-1-4 113 0,-2-1-106 16,-2 4 93-16,11-4-45 0,-11-5-1 0,10 3-1 0,-10-6 0 16,11 4 3-16,-5-2-2 0,6-8 5 0,-2 4 2 16,1 0-5-16,-1 0 13 0,2 4 0 0,-2-4-51 13,6 0 56-13,-3 0-51 0,3 3 66 0,6-3-48 19,-10 0 52-19,10 0-55 0,-6 0 59 0,6 0-5 0,-3 0 0 14,5 0 0-14,0 2-4 0,-2-2-1 0,2 0 2 17,-6 4 2-17,6-8 2 0,4 8 7 0,2-8 0 0,-6 4-2 15,8-2-2-15,2 4-2 0,0-2-4 0,0 0-7 1,0 0-12 13,0 0-8-14,2 0 7 0,-2 4-4 17,4-4-5-16,2 4 7-1,-2-4 7 0,2 0 11 0,4 0-1 0,6 4 6 15,-6-3-7-15,4-1 5 0,2 0 9 1,7 3-11 12,-3-6 11-13,6 6-6 0,-4-3-5 15,2 0 5-15,5-3-4 0,1 3-4 0,6 0 2 0,-11-1 2 16,13 1-19-16,-6 0 3 0,0-4 2 0,5 4-6 16,-3 4 2-16,6-4 2 0,-5 1-14 0,-3 2 9 0,4 3 0 16,-1-2-6-16,3-3-3 0,-6 2 4 0,-1-3-6 13,3 4-4-13,-6 2 8 0,1-6-11 0,-5 0 3 20,-6 0 4-20,-2 0 4 0,0 0-4 0,-4 0 0 0,-4-3 3 16,2 0-1-16,1 3 7 0,-5-4-7 0,10 3-2 0,-4-2-6 14,2-4 3-14,-2 1 6 0,4 1 3 0,-6 1-13 17,-2-2-10-17,1 3 17 0,-3-4-5 0,-6 4 8 18,8 3-3-18,-8-2 8 0,0 2-10 0,0 0 9 0,0-5-3 0,0 5 1 14,-8-1 1-14,8 1 5 0,-6-2-4 13,1 2-13-13,-3 0 8 0,-2 0 7 0,-4 0 0 18,0 2-10-18,-4-1 6 0,6 4-7 0,-4 0 6 0,4-2-6 15,1 4 0-15,3-5-2 0,-6 6 10 0,-4-3-8 14,2 4-7-14,-4-4 2 0,-2 2-2 0,-11-1 14 2,-1 4-5 15,10-1-9-17,-7 0-2 0,-1 2 11 0,-6-1 6 0,9-2-8 13,-7 5 4-13,4-6-8 0,-6 1 4 6,1-1 8-6,5 5 1 27,-10-4 0-27,11 2-5 0,-9-5 3 0,2-2 1 0,9 5-4 0,-7-3 3 0,2-5-7 15,-1 0 0-15,-3 0 2 0,8-3-9 0,1 3 8 0,1-2-5 14,-6-6 10-14,10 7-4 0,3-1-4 17,-3 0 2-17,2-1-3 0,4 0 7 0,0 0 0 0,4-1-2 16,1 4 0-16,3 0 1 0,-2 0 8 0,6 0-5 0,4 0-2 13,-2 0 5-13,0 0 0 0,4 4-3 19,0-4-2-19,4 0-2 0,0 0-4 0,-2 0-1 0,4 0 0 0,4 0 1 15,-2 0-5-15,2 0 9 0,7 0 0 0,-1 0 3 18,8 0-8-18,0-4 3 0,8 4 8 0,-7 0-3 0,13 0-3 16,-4-8-5-16,7 6-1 0,-1-2-1 0,-4-2 14 12,9 2-1-12,-1-1-12 0,-3-1 1 0,1 2 9 16,2-3-3-16,-3-2 3 0,9 1-4 0,-5-1 2 17,7 0 3-17,-7 2-3 0,7-7 11 0,-4 7-10 0,-3-2 3 16,-5 1-1-16,-1-2-3 0,-11 2-2 0,2-2 5 15,-6 7 4-15,3-7-10 0,-7 3-1 0,-4 3-2 0,6 0-3 16,4-4 5-16,-7 6 0 0,-1-2-3 0,-2 0-1 15,-4 1-17-15,-4-1-25 0,-8 4-34 0,0 0-54 16,-2-2-49-16,2 2-72 0,-12-4-94 0,12-2-117 0,-6-3-108 11,0 10-105-11,-4-7-87 0</inkml:trace>
    </iact:actionData>
  </iact:action>
  <iact:action type="add" startTime="10804">
    <iact:property name="dataType"/>
    <iact:actionData xml:id="d1">
      <inkml:trace xmlns:inkml="http://www.w3.org/2003/InkML" xml:id="stk1" contextRef="#ctx0" brushRef="#br0">25422 1820 392 0,'8'-6'17'0,"-8"-5"11"0,0-6 10 0,0 9 14 0,0-10 6 2,2 2 3 13,2-2 22-15,-2 4-37 1,-2-3 39-1,0-3-42 14,4 8-2-14,2-8 3 0,-4 9 17 0,-2-5 8 16,6 11-3-16,-6-5 51 0,0 6-41 0,0 4 45 11,0-4 14-11,0 10-3 0,-6-6-4 0,6 5 15 20,-8-2-3-20,2 4 15 0,8-5 6 0,-2 10 4 0,-2-3-1 17,-2 1 7-17,2-1-6 0,2 1-2 0,2 5 0 0,-2 3-13 15,0-5 1-15,0 5-2 0,4-1-10 0,-2 4 1 18,2-3 4-18,2 6 20 0,-4 1-11 0,4-2 13 0,-6 6 8 13,8-4-47-13,-2-1 38 0,-4 9-49 0,2-6 49 18,2 5-89-18,-6 3 15 0,6-3-18 0,-6 11-29 0,0-6 51 16,2 12-44-16,2-8 40 0,-2 6-57 0,-2-5 48 1,0 5-10 12,0-5 10-13,4 0-2 0,-4 0-11 14,0 0-7-14,0-3-8 0,0-5 1 0,0 5-4 17,8-7-16-17,-8 0-12 0,0 1-2 0,6-10-3 0,-6 0-8 15,4-2 1-15,0-7-9 0,1-2-1 0,-5-2-1 16,0-6-5-16,4 0 5 0,-2-4-3 0,-2 0 4 0,0-4-6 6,0 3-2 4,-2-5 0-10,2-2 14 0,-4-3-5 18,1-1-4-18,3-2 0 0,-6-2 1 0,2-5 4 0,-2-1-3 15,6-1-4-15,0 0-6 0,-8-6 12 0,2 1-10 13,0-4 7-13,6-3-10 0,-6 0 2 0,6-2 11 18,-6-1 2-18,6 0-1 0,-6 0-8 0,2 3 3 0,2-3-1 16,-6 1 3-16,2 1 1 0,4 4-2 0,-10 1 1 17,6-4-6-17,-2 7 3 0,-1-3 10 0,-1 2-5 0,0 1 5 14,-4 4-6-14,0 1 1 0,6 0 0 0,0 4 3 16,-6 4 1-16,8 0-12 0,-6 6 4 0,2 2 8 0,7 2-1 14,-3-1-9-14,2 2 3 0,2 4 4 15,-6 4-1-14,8 2 3-1,-6 2 2 0,6 6-3 0,0 6 3 16,0 6 14-16,0 1 6 0,0 4-9 0,0 9 12 16,0 1-3-16,0 2 1 0,0 3 3 0,6 6-4 0,2 0-6 15,-6 4-5-15,4 3 4 0,-2-3-11 0,5-1 6 17,-5 2-1-17,2-2-12 0,4 2 11 0,-8-5-8 0,4 0-3 15,2-6 2-15,-2 3-3 0,0-10 1 0,-2 6 2 15,2-9-1-15,4 2-8 0,-4-4 5 0,0-3-6 19,0-2 8-19,-2-7-4 0,0 1 4 0,2-4-13 0,-4-3 10 13,-2-2-1-13,3-7-4 0,-3-2 12 0,4-2-13 18,4-1 3-18,-8-2 0 0,-8-2 10 0,16-6 1 0,-8 1-1 14,0-7-6-14,-8 1-4 0,8-2 9 0,0-9-1 15,0 1-8-15,0-6-1 0,0-3-6 0,0 0 4 15,8-7 10-15,-8-2 8 0,2-4-15 0,-2-5 6 15,0-4-2-15,0 0-3 0,0-9 4 0,-2 0-2 0,2-3-3 18,0-3-5-18,0 5 4 0,2-2 5 0,-2 2 3 4,0 2 4-4,0 6-7 10,4 3 6-10,-4 3-3 16,0 2-3-16,0 3 9 0,-4 3-9 0,2 4-1 0,2 6-1 17,0 1 0-16,-8 3-3 0,8 10 3-1,-4-2 4 0,4 11-2 14,-3-1-4-14,1 4 8 0,2 9-3 0,-4 3 1 17,2 5 2-17,2 8-6 0,-4 5 0 0,0 7 0 0,4 10 4 13,-6 6-2-13,4 8 2 0,-8 4-2 16,8 9 2-16,-2 2 0 0,0 5 0 0,4 3 1 0,0 1-5 16,0 2-7-16,-6 3 7 0,6-6 1 0,0 1-3 15,0 0 8-15,0-6-1 0,0-4-8 0,0-2 9 0,0-10-3 15,0 2-2-15,6-7 2 0,-6-6-4 0,4-8 7 17,0 5-1-17,4-10 4 0,-4-7-3 0,-2-2 9 18,4-3-6-18,-2-8-3 0,2 0 5 0,0-1-8 0,-3-7-2 0,-3-5-1 13,0 0 5-13,0-4-14 0,0 3 8 17,0-6 1-17,0-7-2 0,0-3-5 0,-3-1 8 0,3-3-5 15,3-7 3-15,-3-7 10 0,0-3-5 0,0-7 3 15,-3-1-1-15,3-10 0 0,0-3-10 0,0-7 15 0,0 0-13 17,-2-8 8-17,4 0-4 0,-4-6 2 0,2 2 0 15,2 1-6-15,-2 0 8 0,0 6-15 0,-2 2 15 19,4 6-12-19,-4 4 5 0,4 4-8 0,-4 8 2 0,-2 1 16 11,-2 8-11-11,2 1 11 0,-2 8-5 0,6 4-4 19,-6 6 4-19,0 5-2 0,4 3 2 0,-2 7-8 0,0 3 10 15,4 6-9-15,0 6-3 0,0 10 14 0,-6 9-3 17,6 4 5-17,6 16-1 0,-6 6-12 0,0 12-3 0,0 11 10 12,4 5-5-12,8 4-5 0,-6 3-4 17,0 0 12-17,2 3-8 0,0-6 19 0,-1 1 0 0,7-7-5 16,0 1-3-16,-8-6 3 0,8-3 3 0,-8-4-7 0,6-10 3 14,-4-2-10-14,4-8 3 0,-2-12 4 0,-1-3 1 17,-3-4 3-17,0-9-10 0,0-4 2 0,0-5 11 15,-4-3-7-15,2 1 0 0,-4-4-4 0,0-3 8 17,0-7-14-16,-4 2 12 0,4-6 3-1,-2 0-18 0,2-1 18 12,-4-5-5-12,2 5-6 0,2-5 6 0,-6-8-4 16,0 1 1-16,0-9-5 0,1-6 4 0,-3-4-5 15,2-5-2-15,-2-12 6 0,2 4-1 0,0 5 4 16,6-4-2-16,0 8-2 0,0 1 10 0,0 8-8 0,-6-1-2 16,6 14 6-16,0 0-7 0,0 6 7 0,-6 1-2 16,6 5 2-16,0 0-8 0,0 6 10 0,0 3 7 0,0 0 0 16,6 7-17-16,-6 4 12 0,6 6 1 0,-4 3-7 16,4 12 4-16,6 4-6 0,-6 10 2 0,2-4-8 0,1 9 23 17,-1 2-21-17,-2-1 3 0,-6 0 5 0,6-2-6 13,-4-8 6-13,2-6-11 0,-4 2 5 1,0-10-5 15,8 0 11-16,-8-1 3 0,0-6-3 0,0-3-2 0,0 3 5 16,0-6-1-16,0-2-2 0,-8 3 3 0,8-11 2 15,-4-5-14-15,2 0-47 0,-2-11-39 0,2-6-76 0,-10-3-78 17,10-2-106-17,2-17-145 0,2-3-161 0,-8-4-157 15</inkml:trace>
    </iact:actionData>
  </iact:action>
  <iact:action type="add" startTime="12585">
    <iact:property name="dataType"/>
    <iact:actionData xml:id="d2">
      <inkml:trace xmlns:inkml="http://www.w3.org/2003/InkML" xml:id="stk2" contextRef="#ctx0" brushRef="#br0">25399 1118 1156 0,'10'0'-18'1,"-4"0"35"-1,1 2 35 9,-7-1 37-9,0 3 39 17,0 2 38-17,0-1 35 0,-4 0 34 0,-5 3 51 0,3-7 4 16,-4 5-5-16,4-6-17 0,-2 1-11 0,4-4-14 15,0-2-24-15,4-3-14 0,-6 2-21 0,6-1-4 0,-4-3-23 16,4-1-2-16,0-3-22 0,0 0-31 0,4-4-6 7,2-3-20-7,10 5-7 24,4-3-26-24,-5 2-8 0,13 4-20 0,4 1-9 0,0-2 18 0,-1 1-10 0,3-7-1 16,2 1 3-16,3-1-10 0,-3 4-8 0,-2-7 8 15,-1 2 7-15,3 1-13 0,-2 5 2 0,1 4 2 16,-3-3-4-16,4-1-1 0,-3 2 13 0,7 0-5 0,-10 5-7 16,7-8-2-16,-1 8 8 0,-14-2 1 0,8 5-6 0,-12-2 10 14,-5 1 13-14,-3-8-41 1,8 13 60-1,-12-9-29 15,4 4 43-15,-10-5-35 0,6 7 4 0,-12-3-4 16,0-6-2-16,2 12 47 0,-4-7-48 0,-8 4 35 0,6-1-49 19,-3-3 40-19,-5-2-6 0,-8 7-1 0,6-7-7 0,-8 7-8 14,11-1-3-14,-5 3 10 0,-2-3 0 0,0 4 4 14,-4 0 4-14,9 4 2 0,-7-4 2 0,4 1 6 17,8 3-6-17,-6-1-10 0,6 4-1 0,5-1-6 0,7-2-6 18,-6-3-5-18,4 8-9 0,4-5-3 0,0-4 1 0,0 0-5 0,4 0 8 13,4 1-8-13,-2 1 7 0,11-2-5 15,-1-2 7-15,4 1 3 0,4 1-1 0,4-4 12 16,5 4 8-16,3-9 1 0,2 9 3 0,-9 0 13 0,11 9 5 16,-4-5 4-16,-3 1 14 0,-5 3-9 0,2 1-5 0,-8 1 2 15,-1 10-9-15,-7-8-7 0,-4 4-7 0,2 3-11 12,-6-2-14-12,-6 3 4 0,0-2-20 20,-4 0 5-20,-6 2 6 0,-4-2 5 0,6 2-11 0,-13 2 6 0,3 2 1 17,0-7-5-17,-4 2 11 0,10 0-9 0,-14-6-2 0,7 0-18 14,-3 0-18-14,4-6-28 0,-6 1-27 0,2-2-33 0,5-6-38 16,1-5-56-16,-2 5-34 0,8-1-120 0,8-10-61 15,2 1-78-15,6-4-75 0,0 4-62 0,6-8-57 17</inkml:trace>
    </iact:actionData>
  </iact:action>
  <iact:action type="add" startTime="14153">
    <iact:property name="dataType"/>
    <iact:actionData xml:id="d3">
      <inkml:trace xmlns:inkml="http://www.w3.org/2003/InkML" xml:id="stk3" contextRef="#ctx0" brushRef="#br0">27739 449 1530 0,'16'-2'-22'1,"-10"2"31"0,4-4 30 10,-4 3 31-11,0 1 19 0,-4-5 43 31,2 5 34-31,-4 10 39 0,-4-8 61 0,2-2 5 0,0 5 5 0,-2 1-3 0,2-3 3 0,-6 4-18 16,2-3-10-16,-4-4 13 0,-8 3-28 0,8 7-10 0,-10-1-19 15,-3 3-45-15,1 2 12 0,-2-2-51 0,-6 8 36 15,3-1-97-15,-7 4 8 0,0 0-22 0,9-1-10 29,-9 6 21-29,10-3-33 0,-2 2 26 0,2-6-49 0,3 1 40 0,5-5-16 1,-2 4-2-1,8-5-4 0,6 4-10 3,0-10 2 12,4 7 4-15,0-6-21 0,4-1 17 0,0 1-8 15,6 4 9-15,6-6-2 1,0-8-1-1,0 5 4 0,9-5 3 15,-7 9 13-15,10-10 1 0,2 0 8 0,-1 0-8 16,3 3 5-16,-6-3 13 0,10 0-5 0,-7 0 1 2,5 4 2 11,-8-1 1-13,1 1 3 0,-3-4 8 19,4 4-1-19,-8-4 7 0,-4 6 10 0,-4-6-3 0,-3 0-9 0,-3 0-10 15,2 4-13-14,-6-3-8-1,-4 9-5 0,2-3-7 0,-14 3-11 14,-3 7-10-14,5 1 6 0,-10 3 3 14,-6-4 3-14,2-2 0 0,-5 0-2 0,-1-1-14 16,0-5-1-16,3 1 10 0,-5-5-4 0,6 4-7 0,-2-4-7 16,3-5-37-16,3 4-37 0,4-8-53 0,4 4-85 17,0 0-119-17,6-14-156 0,4 14-201 0,-7-1-173 0</inkml:trace>
    </iact:actionData>
  </iact:action>
  <iact:action type="add" startTime="15666">
    <iact:property name="dataType"/>
    <iact:actionData xml:id="d4">
      <inkml:trace xmlns:inkml="http://www.w3.org/2003/InkML" xml:id="stk4" contextRef="#ctx0" brushRef="#br0">22513 13879 986 0,'4'-3'-32'0,"-8"3"60"0,8 3-39 5,-8-7 60 12,8 5-42-17,-2-5 17 0,8 4 10 0,-8-3 13 0,-4 0 48 16,10-2-49-16,-10-1 53 0,10 6-41 0,-14-5 52 17,6 9 11-17,-2-13 1 0,-4 19 15 0,0-4-1 0,-4 2 3 15,4 2 4-15,-4 3-3 0,-2 6 7 1,6-4-21 13,-3 11 5-14,1-9-16 0,6-1 3 0,-2 0-2 15,4-6-10-15,-6 7-4 0,6 0-5 0,0-4 0 16,0-5-11-16,6 8 0 0,-6-6-15 0,0-2 4 17,0 12 0-17,4-6 1 0,2-1-2 0,-2 3-4 0,0 5 3 16,-1 7 2-16,-1-1 0 0,4-2-5 0,-6 2 0 0,10 1 19 17,-8-2 1-17,-2 5 0 0,6-3-2 0,-2-1-7 14,-4 1-8-14,6-5-17 0,-6 3-3 0,0-2-22 15,0 1 1-15,0-6-7 0,0-3-7 0,0 5-2 12,0-4 4-12,0 2 13 0,0 4-6 20,0-4 10-20,0-3-59 0,4 3 58 0,-4-1-48 0,0 0 45 0,0 3-31 16,0 0 27-16,2-4-25 0,-2 3 8 0,4 2 19 15,-4-2-19-15,4-1 22 0,-2 2-19 0,0 0-4 15,2-4 7-15,-2 3-12 0,4-3 24 0,-6 2-21 16,4 1 14-16,4-3-25 0,-2-4 27 0,-2 2-14 0,2 3 9 16,2-3-15-16,-8 1 5 0,6 2-4 0,-3-7 11 15,1 5-3-15,-2 3-51 0,4-3 61 0,4 1-50 17,-4-4 51-17,0 7-39 0,0-3 54 0,2 0-55 0,-2 1 49 15,-2-1-1-15,2 0-2 0,0 1-8 0,-2-2 2 19,4 0-12-19,0-1-5 0,-6 5 7 0,4-6 13 0,2 0 8 13,-8 3-18-13,1-3 20 0,5-3-1 0,-2 3-3 15,-4 1 8-15,0 1-8 1,4-5-7 0,2-1-12 6,-2 1 9-7,0-1-9 23,-4-1-3-23,2-3 2 0,8 0-6 0,-8 3-1 0,-2-6-4 0,6 6 1 15,-2-2-1-15,2-5-6 0,-2 4 10 0,2 0 5 17,-2-2-9-17,2 1 0 0,-2 3 4 0,8-6 5 0,-6 4-10 17,3-1 10-17,1 1-2 0,-4 1-8 0,-2 0 10 0,6-1-7 16,0-3 0-16,-2 6-5 0,2-4 11 0,0 4-6 11,-4-3-10-11,6-2 3 0,-4 6 2 18,4-7 12-18,-3 8-10 0,1-7 2 0,2 4 2 0,-6 0-6 15,6 3 7-15,2-4 4 0,-4 1-13 0,0-2 0 16,2-2 14-16,0 4-1 0,1-2-1 0,-3 0 2 17,0 1-6-17,-4-3-12 0,-2 1 19 0,-2 1-8 0,0 0-14 16,-2-4 2-16,0 0 5 0,0-1 1 0,0 3 8 16,4-4 3-16,-4 3-3 0,0-3-9 0,0 3 2 0,0-3 7 14,2 0-14-14,2 3 5 0,0-2-6 0,-2-1 8 15,8 6-2-15,-8-6 4 0,8 6-1 0,-4-6 3 18,0 4-6-18,-2 0-1 0,4-3-3 0,1 2 8 0,-7-3-14 15,8 3 9-15,-10-3 1 0,6 0-3 0,0 2 3 15,0-4 4-15,0 4 6 0,-2-4-13 0,0 4 7 15,0-4-4-15,6 2 9 0,-2 0-5 0,-2 0 5 12,0 0 0-12,2 2-2 0,-2-2-9 21,0 4 13-21,-2-2-5 0,3-2-10 0,1 3 6 0,4 1-3 0,-8 2-9 16,8-4 5-16,-2 0 7 0,2 4-2 0,0-6 2 14,0 8 5-14,0-7-6 0,-2 4 6 0,-5-5-5 16,3 1-4-16,2 2 4 0,-2-3-8 0,6 3 8 15,-2-1 3-15,2-2 0 0,2 0-10 0,5 0 20 0,-9 3-1 16,6-3 0-16,-2 3-3 0,-4-3-9 0,4 0-4 16,-4 0 8-16,-4 1-1 0,4-1-4 1,-3-1-1 14,3 2 5-15,0-1-4 0,-6 0 2 0,4 0-4 0,-2 2-2 16,2-2 13-16,-4 0-6 0,0 4-2 0,2-4-9 15,-4 6 6-15,2-6 8 0,-6 0 7 0,6 0-3 15,3 0-14-15,-7 0 8 0,2 0-1 0,-2 0 9 16,-2 0-1-16,4 4-8 0,-4-4-6 0,6 0-1 0,2 0 10 7,-8 0-12 19,6 0 2-26,2 0-9 1,0 0 11-1,8 0 20 0,-4 0 8 0,4 0 0 0,-2-4 1 0,7 4-1 13,-5 0 4-13,-2 0 3 0,2 0-9 17,-4 4-18-16,2-4-7-1,-6 0 1 0,0 0-1 0,-1 0 11 15,-5 0-9-15,4 5 1 0,0-5 1 0,-2 0-7 15,2-5-1-14,-4 5 6-1,2-4-1 0,2 4-6 0,0-6 5 12,2 0 4-12,0 2-2 0,0-4 3 20,4 4 1-20,-6-2-4 0,4-2 2 0,0 2 1 0,-3 2 1 13,-1-6-6-13,4 5 0 0,-2-4-1 0,-2 5 1 17,2-4 2-17,-2 2-4 0,0-4 3 0,0 7-6 0,-4-5 10 15,2 4-1-15,2-2 3 0,6 0 0 0,-6 1-5 16,0 1 6-16,0-3-5 0,1 1 1 0,1 0-4 15,-2 1 4-15,0-2 2 0,4 1-3 0,-2-2 5 17,-2 1-1-17,0 1-2 0,4-1 12 0,-4 1-17 0,-2 1 7 16,0 1-3-16,2 1 3 0,2-4 10 0,0 3-15 15,-2-3 12-15,-2 1-10 0,1 2 19 0,-1-2 4 16,4 1-3-15,-4-4-8 1,0 0-1-2,2 2-1 0,-2 1-5 12,8-4 2-12,-6 3-11 0,0-3-3 0,-2-2 1 17,2 3 10-17,4-1-8 0,-6 2 2 0,4-2-4 7,-2 5 8-7,0-2 5 24,1-3-4-24,-1 3-5 0,-2 0-5 0,2 1-2 0,-2-2 14 0,2 4-2 0,-6 0-10 16,4-2 7-16,-4 0-8 0,8 2 3 0,-8-2-1 15,2 1 9-15,2-1-6 0,-2 4 4 0,2-6-1 16,-4 3-9-16,0-5 3 0,8 2 8 0,-8 1 3 0,6-2-4 18,-2-3-6-18,0 2 5 0,-2 0 10 0,6 0-17 11,-6 3 10-11,4-2 4 0,0-3-5 22,-6-2-4-22,2 9 0 0,4-7-2 0,-2 3 4 0,3-1 3 0,-7-1 3 12,6 2-7-12,-2 2-4 0,0-7-1 0,2 7 13 16,-2 0-9-16,-2-1-11 0,-2-2 20 0,0-1-10 16,6 1-1-16,-6 3 6 0,6-7-6 0,-6 4-4 15,2-5 5-14,2 4 1-1,-2-2-6 0,2 1 2 0,-4-1 2 14,0-1 6-13,8 4 0-1,-8-8 1 1,0 5-7 2,0 1 4 24,0-5 0-27,0-1-6 0,0 2 2 0,0-2-3 0,0-4 10 0,0 1-12 0,6-3 7 17,-6-2 6-17,0 5-3 0,4-2 5 0,0-4-10 0,2 5 7 15,-2-2 3-15,-2 1-6 0,-2 2 1 0,6 0-10 15,-2 8 1-15,-2-4-3 0,0 3 9 0,2-3 4 15,-3 3-12-15,3 1 12 0,-4-1-2 0,0 3 2 11,6-3-4-11,-6 1 5 0,10-5 2 23,-10 6-14-23,2-2 9 2,2-2 3-2,-2-1-8 0,6-2 10 0,-6 4-7 0,4-2 7 12,-6 0-12-12,4-1 6 0,0 1-8 3,0-3 5 11,2 12 4-14,-6-6-5 0,6 0 3 0,-6-1-11 16,10 6 7-16,-10-5 8 0,2 0 5 0,2-1-18 30,-2 2 9-30,2 3 0 0,-4-4 0 0,0 2 11 0,0 2-4 0,0 3-5 0,0-2-1 0,0 2 7 0,0 2-3 17,-4-4-10-17,2 4-29 0,-4 1-51 0,-10-2-45 14,6 4-59-14,2-3-60 0,-8-3-91 0,8-4-127 16,-12 3-140-16,7 9-109 0</inkml:trace>
    </iact:actionData>
  </iact:action>
  <iact:action type="add" startTime="17782">
    <iact:property name="dataType"/>
    <iact:actionData xml:id="d5">
      <inkml:trace xmlns:inkml="http://www.w3.org/2003/InkML" xml:id="stk5" contextRef="#ctx0" brushRef="#br0">19986 15247 936 0,'0'-19'84'0,"4"-4"-21"0,-4-1 46 0,0 8 47 0,-2-6 46 13,-4 10 56-13,6 12 50 0,0 0 44 0,0 0-45 15,0 0 64-15,0 0 24 0,0 0-20 0,0 0 3 15,0 0-27-15,0 0-77 0,0 0 56 0,0 0-76 17,0 0-6-17,0 0-50 0,0 0-2 0,0 39-28 0,0-39-10 14,0 0 36-14,0 0-108 0,14 219 40 0,-8-163-38 16,4-5-25-16,-2 3-22 0,-4 0-21 0,10 3-17 17,-8 1-6-17,-4-5 6 0,6-1 5 0,-2-4-5 0,-2-2-3 17,8-1 2-17,-6-8-22 0,-1 0-26 0,3-6-31 14,-2-1-28-14,0-3-52 0,4-7-43 0,-6-5 12 15,-4-15-113-15,0 0-73 0,0 0-89 0,0 0-85 16,0 0-92-16,0 0-63 0</inkml:trace>
    </iact:actionData>
  </iact:action>
  <iact:action type="add" startTime="18061">
    <iact:property name="dataType"/>
    <iact:actionData xml:id="d6">
      <inkml:trace xmlns:inkml="http://www.w3.org/2003/InkML" xml:id="stk6" contextRef="#ctx0" brushRef="#br0">20327 15113 2813 0,'0'0'85'17,"0"0"72"-17,0 0 61 0,-33-44 85 0,33 44 41 0,0 0 43 14,0 0 2-14,0 0 29 0,0 0-53 0,0 0-44 16,0 0-42-16,-2 65-60 0,2-65-33 0,0 0-40 17,8 211 0-17,1-159-21 0,-7 5-33 0,4-5-30 0,4 4-25 14,0-4-19-14,-2 0-12 0,8 1 3 0,-2-1-9 16,6-6-9-16,-8-4 3 0,3-4-4 0,-5 4-19 17,0-11-24-17,-6-1-20 0,0 1-40 0,-4-7-30 0,2-6-52 15,-2-2-25-15,-2-5-102 0,4-4-76 0,4-7-82 16,0-7-92-16,-6 4-78 0,2-11-67 0</inkml:trace>
    </iact:actionData>
  </iact:action>
  <iact:action type="add" startTime="18317">
    <iact:property name="dataType"/>
    <iact:actionData xml:id="d7">
      <inkml:trace xmlns:inkml="http://www.w3.org/2003/InkML" xml:id="stk7" contextRef="#ctx0" brushRef="#br0">20046 15788 3540 0,'-34'11'105'1,"2"-1"112"9,15-10 60-10,-7 11 13 0,6-4 26 17,12-2 38-17,6-2 35 0,0 0 24 0,14-2-90 0,-4 4-104 15,12-5-54-15,-1-5-16 0,15-4-24 0,-6 1-45 18,17-8-27-18,-3-2-28 0,-4 1-19 0,3-7-10 0,-5 2-37 12,-4 1-41-12,-3 1-59 0,1-3-76 18,-6 12-128-18,3-17-159 0,-5 23-204 0</inkml:trace>
    </iact:actionData>
  </iact:action>
  <iact:action type="remove" startTime="31075">
    <iact:property name="style" value="instant"/>
    <iact:actionData xml:id="d8" ref="#d4"/>
  </iact:action>
  <iact:action type="remove" startTime="31173">
    <iact:property name="style" value="instant"/>
    <iact:actionData xml:id="d9" ref="#d7"/>
  </iact:action>
  <iact:action type="remove" startTime="31174">
    <iact:property name="style" value="instant"/>
    <iact:actionData xml:id="d10" ref="#d6"/>
  </iact:action>
  <iact:action type="remove" startTime="31179">
    <iact:property name="style" value="instant"/>
    <iact:actionData xml:id="d11" ref="#d5"/>
  </iact:action>
  <iact:action type="remove" startTime="32028">
    <iact:property name="style" value="instant"/>
    <iact:actionData xml:id="d12" ref="#d1"/>
  </iact:action>
  <iact:action type="remove" startTime="32339">
    <iact:property name="style" value="instant"/>
    <iact:actionData xml:id="d13" ref="#d0"/>
  </iact:action>
  <iact:action type="remove" startTime="32373">
    <iact:property name="style" value="instant"/>
    <iact:actionData xml:id="d14" ref="#d3"/>
  </iact:action>
  <iact:action type="remove" startTime="32773">
    <iact:property name="style" value="instant"/>
    <iact:actionData xml:id="d15" ref="#d2"/>
  </iact:action>
  <iact:action type="add" startTime="31006">
    <iact:property name="dataType" value="strokeEraser"/>
    <iact:actionData xml:id="d16">
      <inkml:trace xmlns:inkml="http://www.w3.org/2003/InkML" xml:id="stk8" contextRef="#ctx1" brushRef="#br1">33280 18329 0,'0'0'0,"-777"676"16,-137 0 1,-202-67 0,305-136 0,506-236-11,1 0 4,33-102-9,-135 34 15,170-34 17,33-33-32,-102-34 31,-67-35-27,169-33-1,0 0 4,-33 0 9,269 0 28,137-67-37,506-102 6,339 0 18,-102 169-30,-203 67 14,-203 68 16,-236 1-30,-203-69-1,-68-33 14,33 0 1,-66 101-15,-306 34 15,-371-33 1,-1353 66 16,744-134-16,913-68-1,68 0-14,304-169 13,305-304 2,777-812 0,1455-1015 0,642-574 15,1793-2233-31,-2029 1793 15,-745 305 17,-878 641-32,-576 678 15,-609 1622 1,-168 68 15,-305 34-31,-136 372 32,-405 304-32,-203 101 15,-68 1 0,34-34 2,711-440-2,33 0-15,101-67 0,-337 270 14,168 67 2,1-67 15,202-101-31,136-237 16,67-135 15,-236-1 19,-440 339-35,-406 169 17,-135 0-28,777-372-1,69-34-1,-136 34 18,541-203-3,68-68 15,101-67-16,68-102 32,-169 203-47,-102 102 31,34-34-25,-67 67-1,-34 1 26,67-35-32,440-371 49,237-170-13,541-236-35,-744 474 9,405-272 10,-675 407-9,-204 101 38,-203 101-32,102 1-3,-34-1-14,0 1 0,-135 67 14,34-34-14,-204 136 15,272-204 17,202-33-32,237-68 48,236-135-16,238 34-31,-373 67 0,305-101 12,-271 101 1,-270 1 2,-68 33 17,-34 0-18,-304 34 2,-508 169 14,102-101-30,68 33 14,270-33 16,338-34-31,68 0 38,68-68-16,33 0 14,-33 0-34,-68 0 28,-68 68 22,1 101-46,-1 68 1,1 34 23,-170 1014-30,102 1 16,-35 641 15,-100 238-31,-35 202 32,-100 609-32,235-1488 16,1-439 14,0-238-29,34-303 14,34-271 17,-35-34-32,102-102 14,1-67 19,33 68-18</inkml:trace>
    </iact:actionData>
  </iact:action>
  <iact:action type="add" startTime="36278">
    <iact:property name="dataType"/>
    <iact:actionData xml:id="d17">
      <inkml:trace xmlns:inkml="http://www.w3.org/2003/InkML" xml:id="stk9" contextRef="#ctx0" brushRef="#br0">23118 18175 2031 0,'2'7'65'3,"6"-3"57"11,-5-8 64-14,-8 7 20 0,-1-12 34 0,12 2 16 16,5-7 24-16,15-2 23 0,-10-5-58 0,12-3-47 17,2-4-50-17,7-7-14 0,-9 3-36 0,2-11-8 0,-3 5-15 15,-3-5 8-15,-2 0 6 0,-4 2-4 0,4-3-11 15,-14 4 12-15,1 4 6 0,-3 7 22 0,-6 2-39 15,0 12 11-15,-6 3-32 0,6 3-5 0,-6 9 3 16,6 9 3-15,-3 8 16-1,6 7-25 0,1 8 47 16,-4 4-25-16,2 11 30 0,-2 2-2 0,6 3 1 0,-6 2-13 15,4 3-25-15,-4-3-3 0,0 2-17 0,0-4-21 11,0-5-6-11,-4 2 5 0,-2-5-16 21,6 2-18-21,-2-4-9 0,-5-6-23 0,1 1-17 0,6-5-33 0,-12-10-30 15,12-1-10-15,-6 5-70 0,2-8-44 0,-2-18-53 15,-2 7-55-15,2-6-64 0,6-1-57 0,0 3-63 16,-6-7-78-16</inkml:trace>
    </iact:actionData>
  </iact:action>
  <iact:action type="add" startTime="36613">
    <iact:property name="dataType"/>
    <iact:actionData xml:id="d18">
      <inkml:trace xmlns:inkml="http://www.w3.org/2003/InkML" xml:id="stk10" contextRef="#ctx0" brushRef="#br0">23680 18015 1928 0,'-4'17'57'0,"-3"3"55"13,12 9 53-13,-20-6 41 0,7 2 42 0,8-4 29 16,0 5 36-16,14 9 28 0,-5-8-37 0,9 1 2 16,12-4-36-16,6 4-32 0,1-4-14 0,-9 2-64 0,8-3 10 14,-6-5-60-14,11-5 7 1,-5 0-80 14,1-5 14-15,1 4-45 0,-2-10 12 0,9-2-2 0,-5-6-11 16,0-2-1-16,1-1-2 0,-3-11-2 0,-4 4 0 15,1-10-6-15,-7 0-2 0,0 1 1 0,-10-6 1 13,1 6 1-12,-5-6 15-1,-2-1-13 0,-6 1 16 19,-6 0 1-19,0 3 15 0,-8-5-9 0,-10-1-29 0,5 3 45 15,-11-4-26-15,4 4 50 0,-14 5-47 0,4-1 53 14,-1 7-40-14,-7 1 53 0,6 10-4 0,-9 5-5 17,11 8-10-17,-8 5-2 0,1 9-6 0,1 3-10 0,2 6-10 15,3 5-3-15,5 4-6 0,-6 3-20 0,8-2-5 16,7 1-20-16,1-2-3 0,10 0-26 0,4-1-19 16,4-8-32-16,-2-2-17 0,14-2 21 0,0-5-45 0,1-4-68 16,9-6-51-16,-4-2-41 0,12-8-68 0,-5-3-61 14,3 1-67-14,-2-6-106 0,8-7-14 0</inkml:trace>
    </iact:actionData>
  </iact:action>
  <iact:action type="add" startTime="37001">
    <iact:property name="dataType"/>
    <iact:actionData xml:id="d19">
      <inkml:trace xmlns:inkml="http://www.w3.org/2003/InkML" xml:id="stk11" contextRef="#ctx0" brushRef="#br0">24642 17821 2585 0,'-18'16'70'1,"-2"3"60"-1,14-1 54 0,-8-1 35 15,12 4 30-15,-6 0 30 0,6 6 60 0,-2-2 16 0,14-4-39 16,2 5-85-16,0 0-8 0,0-1-61 0,6-4-30 16,-2 4 23-16,1-8-101 0,7 1-14 0,0-1-26 15,2-6 26-15,-1-1-40 0,-3-10 23 0,6 0 0 18,2 0-51-18,1-6 39 0,-7-5-5 0,6-3 1 0,-6-2 1 14,2 0-11-14,-11-5 9 0,1-2 1 0,-2 2-4 14,-2 5 7-14,-4-11 13 0,-4 10 5 0,-8-7-2 17,2 3 27-17,-4 0 4 0,-10 0 10 0,4 2 10 17,-10 0-7-17,-5 1 5 0,1 0-7 0,-12 4 1 0,3 4-21 15,-3 2-3-15,-6 8-5 0,5 0-18 0,-1 3-4 16,4 5-8-16,3 5-6 0,-1 2-6 0,10 6-15 0,-3-3-14 17,9 9-18-17,-2-6-19 0,6 4-10 0,4 2-25 14,8-6-37-14,2 1 9 0,2-2-23 0,4-1-88 15,6-6-49-15,8-3-49 0,-2-10-69 0,9 4-62 13,-3 0-47-13,0-8-90 0,10-9-20 0</inkml:trace>
    </iact:actionData>
  </iact:action>
  <iact:action type="add" startTime="37349">
    <iact:property name="dataType"/>
    <iact:actionData xml:id="d20">
      <inkml:trace xmlns:inkml="http://www.w3.org/2003/InkML" xml:id="stk12" contextRef="#ctx0" brushRef="#br0">25145 17650 2247 0,'-4'3'47'0,"4"5"66"13,0 2 44-13,-6 3 52 0,4 5 32 0,-4-1 40 17,8 8 35-17,-2 4 61 0,4-1-21 0,4 0-46 0,4 3-33 15,-2 4-71-15,4 0 28 0,-4-1-88 0,-4 2-14 16,3 0-50-16,3-3-17 0,-6 2-21 0,8-5-8 15,-12 1 20-15,6-4-57 0,-2-5 45 0,0-2-20 11,-2-2-15-11,4-7-5 0,-8-5 6 22,4-2 12-22,0-4 7 1,-4-4 2-1,0-2 5 0,0-5-1 0,0-7 7 0,-4-2 0 16,8-2 0-16,-8-1-15 0,4-7 0 0,-8-5-10 13,4 0 9-13,0-3-4 0,-4-3-7 17,0-1-3-17,2-1 2 0,-8-2 0 0,4 6 5 0,-2-6 7 15,7 9-13-15,-3-1 3 0,6 10 13 0,-2 2-1 13,2 6-11-13,-2 6 6 0,8 9-9 0,-2 4-3 19,2 0 3-19,0 10 7 0,7 2-9 0,1 4 0 0,4 2 14 15,0 6-4-15,2 0-1 0,6 6 3 0,-4-3 14 15,5 1-3-15,-3 0 2 0,2-1-3 0,4-2-4 16,-1-1-3-16,-1-2-4 0,0-4 6 0,0 3-20 16,-1-5-9-16,-5-2-4 0,6-3 4 0,-2-6 2 0,-4 4 0 15,3-9 5-15,-7-4-12 0,10-1 7 0,-10-4 10 17,-2-3 19-17,4-3-9 0,-3 0 5 0,-3-6-1 1,-6 0-10 18,2-2 13-19,-8-1-5 0,0 2-9 0,0-2-21 0,0-4 11 12,-10-1-10-12,0-3-6 0,-2-3 4 15,-3 1 0-15,-3-1 3 0,-4-3-2 0,-2-3-13 17,4 5-28-17,-3 0-32 0,-3 1-44 0,0 2-67 0,0-3-75 15,12 7-94-15,-3-3-115 0,3-5-111 0,2 10-113 8,0-3-102-8</inkml:trace>
    </iact:actionData>
  </iact:action>
  <iact:action type="add" startTime="38288">
    <iact:property name="dataType"/>
    <iact:actionData xml:id="d21">
      <inkml:trace xmlns:inkml="http://www.w3.org/2003/InkML" xml:id="stk13" contextRef="#ctx0" brushRef="#br0">24297 13098 1882 0,'12'2'66'1,"0"4"71"1,1-6 64 12,11 0 41-14,4-4 37 0,4 2 40 0,-1 0 24 17,1 2 31-16,2-7-5-1,7 1-75 1,7-5-52-1,2 4-42 13,1-4-31-13,1 3-47 0,-5-5-43 0,9 0-52 15,-7-3-127-15,5-3-57 0,3-2-72 0,-5 0-94 16,3-6-110-16,-9 9-111 0,1-4-86 0</inkml:trace>
    </iact:actionData>
  </iact:action>
  <iact:action type="add" startTime="38653">
    <iact:property name="dataType"/>
    <iact:actionData xml:id="d22">
      <inkml:trace xmlns:inkml="http://www.w3.org/2003/InkML" xml:id="stk14" contextRef="#ctx0" brushRef="#br0">22083 13290 1647 0,'0'5'52'0,"0"6"62"0,6-2 48 0,-4-1 37 0,6-1 43 14,-6-1 18-14,12-10 30 0,-4 4 12 0,12 0-39 16,-1-2-61-16,3-8-43 0,10-1-42 0,1-3-47 17,-1 3-18-17,6 0-42 1,-5-6-49-1,7-1-46 0,6-3-63 13,5 1-74-13,-1-2-93 0,11 5-110 0</inkml:trace>
    </iact:actionData>
  </iact:action>
  <iact:action type="add" startTime="39193">
    <iact:property name="dataType"/>
    <iact:actionData xml:id="d23">
      <inkml:trace xmlns:inkml="http://www.w3.org/2003/InkML" xml:id="stk15" contextRef="#ctx0" brushRef="#br0">20555 13413 1293 0,'0'0'33'0,"12"-6"33"0,6-5 29 7,6-3 22-7,1 7 8 1,-1-7 17 14,8 4 8-15,-6-5 0 0,5 2-32 0,-5-4-36 15,6 6-31-15,-10 1-25 0,9-2-15 0,-5 2-32 19,6-4-15-19,-4 5-33 0,-3 4-25 0,-1-4-28 0,-8 4-31 17,12 1-35-17,-6-2 14 0,-11 2-65 0,7-2 5 0,-2 6-8 13</inkml:trace>
    </iact:actionData>
  </iact:action>
  <iact:action type="add" startTime="39340">
    <iact:property name="dataType"/>
    <iact:actionData xml:id="d24">
      <inkml:trace xmlns:inkml="http://www.w3.org/2003/InkML" xml:id="stk16" contextRef="#ctx0" brushRef="#br0">20882 13337 878 0,'-18'10'21'0,"0"4"-25"17,-1-4 71-17,5 2-40 0,6 1 29 0,-2-2 15 0,2 0 17 17,2 3 17-17,-2-5-4 0,8 5 37 0,0-5-44 0,8-1 54 15,-2 4-16-15,4-3 13 0,6 4-17 0,-10 4 2 15,6 3-2-15,3-3-1 0,-3 1-10 0,0-1 0 16,0-3 4-16,0-2-2 0,0 0 6 0,-2-4-1 17,2 5 7-17,-6-5 5 0,4 5-1 0,-8-4 13 0,-2 7-9 15,0 2-6-15,-10-4 3 0,2 11 3 0,-14-9-23 15,-2 5-14-15,-6-3 17 0,-1-3-63 0,-3-2-8 17,2 1-23-17,1-7-16 0,-1-2-28 0,6-2-29 0,-2-10-28 16,9 7-61-16,-9-12-12 0,8 7-45 0,4-4-53 15,6-3-67-15,-6-5-49 0,3 4-30 0,7 0-44 16,4-8 5-16,10 10-12 0</inkml:trace>
    </iact:actionData>
  </iact:action>
  <iact:action type="add" startTime="39610">
    <iact:property name="dataType"/>
    <iact:actionData xml:id="d25">
      <inkml:trace xmlns:inkml="http://www.w3.org/2003/InkML" xml:id="stk17" contextRef="#ctx0" brushRef="#br0">21009 13522 1190 0,'18'21'33'1,"2"-4"38"14,-1 4 26-15,-1 2 34 0,0-6 32 0,-2 8 19 14,-2-2 36-14,6-2 23 0,-2-6-14 0,-3-1-20 18,3-4-4-18,8 0-16 0,-6-10-3 0,6 0-12 0,-5-10-30 14,7 2-13-14,-4-8 3 0,8 4 0 0,-15 3-17 18,-1-3 3-17,2 2-16-1,-6-7 41 0,-8 3 5 0,-4-1 10 13,-4-2-16-13,-2 1-5 0,-10-2 4 0,0 2-64 16,-7-1 41-16,-3 7-101 0,2-6 42 0,-12 11-78 18,7-5 46-18,-5 4-66 0,4 5 6 0,2-3 29 0,5 8-126 14,-5-8 25-14,12 0-107 0,2-5-17 0,8 6-150 15,2-2-54-15,2 1-139 0</inkml:trace>
    </iact:actionData>
  </iact:action>
  <iact:action type="add" startTime="40141">
    <iact:property name="dataType"/>
    <iact:actionData xml:id="d26">
      <inkml:trace xmlns:inkml="http://www.w3.org/2003/InkML" xml:id="stk18" contextRef="#ctx0" brushRef="#br0">25636 12399 2985 0,'-13'7'56'0,"-1"-6"63"0,10-1 42 0,2 0 31 0,2 5 21 0,0-5 52 0,2-5 26 20,8 4 9-20,6-6-52 0,-9 0-53 0,9 1-51 0,-2-1-30 15,6-1-24-15,-4-1-65 0,-2-5-48 0,4 2-64 15,7-2-37-14,-9-3-58-1,-2 3-43 0,-2-3-61 16,-4-2-56-16,2 3-49 0,-4 5-42 0,-2 0-16 0,-4-3-17 15,0 7 33-15</inkml:trace>
    </iact:actionData>
  </iact:action>
  <iact:action type="add" startTime="40286">
    <iact:property name="dataType"/>
    <iact:actionData xml:id="d27">
      <inkml:trace xmlns:inkml="http://www.w3.org/2003/InkML" xml:id="stk19" contextRef="#ctx0" brushRef="#br0">25581 12327 1584 0,'-30'20'46'1,"3"1"41"13,-1-3 40-14,-2 3 41 0,6-3 28 0,0 1 24 18,13-4 30-18,-3 1 13 0,-4-3-16 0,8-1-27 0,6-3-33 13,4 5-28-13,0-7-10 0,4 5-14 0,2-2-24 10,2-1-13-10,6 5-19 22,6-5-9-22,-3 1-4 0,3 1-3 0,6-1-22 0,6-2-6 0,-7 3 2 17,-1-1-5-17,8 5-5 0,-2-2 0 0,-1 1 33 0,-1 3-4 15,0-2 23-15,-12 1 2 0,9-3 8 0,-9 4 16 15,-4-1 14-14,-4 1-26 0,-2-3 22-1,-6 1-31 1,-2 2 1 13,-6-3 3-14,-2 7 16 0,-4-7 3 0,-5 7 7 13,-5-7 30-13,-8 5-45 0,0 1 27 0,-9-7-20 19,7 5-5-19,-6-9-33 0,-3 7-14 0,5-13-31 0,-3 8-15 14,3-4-36-14,8-6-15 0,2-1-37 0,7-1-34 20,5-6-35-20,-4-4-48 0,14 1-48 0,0-3-53 0,10-10-71 0,-2-1-66 14,12-2-61-14,0 5-55 0,8 0-53 0,1-4 0 13</inkml:trace>
    </iact:actionData>
  </iact:action>
  <iact:action type="add" startTime="40616">
    <iact:property name="dataType"/>
    <iact:actionData xml:id="d28">
      <inkml:trace xmlns:inkml="http://www.w3.org/2003/InkML" xml:id="stk20" contextRef="#ctx0" brushRef="#br0">25960 12444 1736 0,'-6'18'60'0,"4"0"48"0,2 11 49 0,-2-2 47 14,-2 2 40-14,2 0 40 0,2-3 39 1,6 3 24 11,-4 4-34-12,0-4 1 0,13-6-24 20,-3 2-34-20,4-4-19 0,-4-4-25 0,6-3-75 0,-2-5 26 0,2-3-52 16,-1-2 1-16,5-7-69 0,2-2 3 0,-6-5-9 15,6-1 1-15,-5-2 41 0,-5-7-24 0,8 5 46 19,-10-10-40-19,4 4 69 0,-10-4-1 0,2 0-3 0,-8 2 7 11,0-4 11-11,-6 4-21 0,0 0-17 17,-6 4-5-17,-6-4-15 0,-4 8-23 0,-11-1-12 0,3 5-17 17,-6 7-25-17,-3 4-14 0,-5 4-10 0,4 7-19 16,7 5-43-16,-11-1-28 0,12 8-27 0,-1-2-37 0,13 0-48 15,-4 2-11-15,10-2-105 0,6-5-58 0,0-3-64 15,4-4-72-15,-2 0-76 0,2 2-64 0</inkml:trace>
    </iact:actionData>
  </iact:action>
  <iact:action type="add" startTime="41591">
    <iact:property name="dataType"/>
    <iact:actionData xml:id="d29">
      <inkml:trace xmlns:inkml="http://www.w3.org/2003/InkML" xml:id="stk21" contextRef="#ctx0" brushRef="#br0">24118 5813 978 0,'72'28'72'0,"-72"-28"-12"2,0 0 27 11,0 0 27-13,0 0 22 0,246-1 21 15,-213-9 13-15,9 3 38 0,-3 3-80 0,1-2 39 0,-6-1-7 15,-3 4-25-15,3 2-4 0,-2-7-8 0,2 4-13 18,-11-1-17-18,3 0 3 0,-8-1-8 0,2 1-11 0,-6 3 0 15,-4-6 3-15,-4 2 13 0,-3-1 8 0,1 3-4 15,-8 0-3-15,1 4-1 0,-9 8 4 0,-4-8 9 16,0 10-10-16,-8-2-18 0,-6 2 4 0,1 1 2 0,-7 2-9 0,-8-5 3 15,9 5 26-15,-5-2-1 0,-5-1-5 15,1-5-7-14,0 5-7-1,-1-3 0 0,1-1 7 17,3 4 2-17,-9-2-27 0,6 2-44 0,1 1 30 0,3 6-26 14,2-11 31-14,1 7-43 0,3-5 38 0,6 4-53 17,9-5 30-17,5-1-13 0,0 2 15 0,8-7-17 0,2-2 4 14,4 2-8-14,6 4 15 0,10-10-13 0,-6 10-41 16,7-5 53-16,9-5-47 0,4 0 51 0,4 5-40 15,3-10 46-14,9 0-73-1,-1-2 63 0,3-2-6 16,8 0 5-16,-11 1-3 0,7-2-6 0,-1-2-5 0,-1 4 0 17,-7 5 11-17,-3-5-9 0,4 2 6 0,-7 0-11 0,-3 3 3 17,-6 2 2-17,-7 3-1 0,-3-1 2 0,-4 0-7 15,-4 0 0-15,-2 4-2 0,-6 0 14 0,-2 4 4 0,-2 0-7 14,-6-4 16-14,-2 4-10 0,-8-1 10 0,4 3 3 15,-3-1 1-15,-9 2-9 0,-4 0-10 0,-4 3 7 17,1 0-15-17,-5-3 10 0,0 4-14 0,7-4-4 0,-13 4-6 15,6-1-5-15,7-2-13 0,-9-2-9 0,10 4-17 16,-1-2-39-16,7-6-8 0,2 2-10 0,0-4-80 17,12-4-80-17,-4-2-56 0,9 0-86 0,-1-8-76 0,0 9-57 15,12 2-75-15,-2-1-55 0</inkml:trace>
    </iact:actionData>
  </iact:action>
  <iact:action type="add" startTime="42722">
    <iact:property name="dataType"/>
    <iact:actionData xml:id="d30">
      <inkml:trace xmlns:inkml="http://www.w3.org/2003/InkML" xml:id="stk22" contextRef="#ctx0" brushRef="#br0">24132 4886 995 0,'18'-12'-24'0,"-8"0"76"0,-8 3-35 0,6-5 29 0,-2 1 14 0,0-2 16 15,-6 1 24-15,4 1 14 0,0-1 48 0,2-1-57 11,-6-2 43-11,0 3-3 0,0-3-3 21,-4 2 7-21,4-2-10 0,-2 0-2 0,-2-1-6 0,0-2-9 0,-2-2 5 15,2-3-11-15,2-1 0 0,2-4-17 0,-4 1-7 17,8-5-6-17,2 1 2 0,-6 0 1 0,6-2 1 0,-2-4-18 16,0 2-10-16,-4-1 4 0,6-2 10 0,-6 7 1 14,4-10-13-14,-4 5-8 0,0 0-1 0,0-1 2 15,-4 1 1-15,4 4 0 0,0-6-9 0,0 1-3 1,-4 7-1 15,4-3-3-16,-2 1 1 0,2-2 2 0,0 6 1 15,2 4-8-15,-2 5 24 0,8 0-4 0,-6 1 2 0,8 9 9 17,-8-10-16-17,7 10 2 0,1-10-6 0,-4 5-1 15,4-10-27-15,0 2 3 0,8-1-9 0,-8 0-7 15,0 8 14-15,4-10-5 0,3 5 8 0,3-6 0 17,-10 11-9-17,10-4 8 0,2 4-6 0,-4 2-2 0,7-6 2 4,-5 3-6 25,-2 6 1-29,2-3 11 0,4 1-47 0,-4 0 35 0,1 0 16 0,-3-3-53 0,6 6 41 0,-2-3-48 13,-4 3 48-13,-1-2-57 0,11 8 96 0,-8-7-80 17,6 7 27-17,-8-4 20 0,3 1-6 0,3 2 12 0,-2-1-23 16,2 4 22-16,7-6-6 0,-9 5-2 0,10-6 5 15,-8 4-3-15,3 5 9 0,-3-2-18 0,0 0 26 0,-2 0-28 11,2-2 26-11,-1 5-17 2,1 0-34 17,-4 2 51-19,12-2-54 0,-11 3 60 0,15-6-48 0,-10 6 48 15,6 0-64-15,-11 0 57 0,15-6-6 0,-14 6-8 17,6-3-2-17,-5 0-3 0,5 0-11 0,-8 4 18 0,0-1-4 14,4 0 9-14,-5 1 0 0,1-3-6 0,2 4 2 15,0-5 1-15,0 8 5 0,1-7-5 0,-3-1 2 20,-4 6-6-20,12-5-1 0,-8 6 2 0,-1-1 3 0,-7-3-9 0,0 7 11 12,4-2-7-12,-4-3-3 0,0 3 1 17,-6-4-6-17,-2 7-6 0,4-1 3 0,-4-1 10 0,4 0-7 15,-2-5 0-15,-2 9 4 0,7-2-2 0,-5-5 7 17,6 7 6-17,-2-5-8 0,2 1 6 0,-4 7-4 0,4-2-2 15,2-6 0-15,-2 12 6 0,0-5-2 0,-1 1-13 15,7 5 13-15,-8 5-7 0,2-6 3 0,2 8-5 9,2 7 11-9,0-6-12 0,-4 3 1 22,1-2 7-22,7 2-7 0,-8 0 2 0,4 5-3 0,-2 1 1 0,2-2-5 16,-4 9 5-16,3-2-1 0,-1 3-1 0,2 2 0 16,-4-5-1-16,0-1-4 0,0-1 9 0,0 1-10 0,0-8 1 16,-6 0-4-16,3-1-4 0,-1-8 4 0,-8 3-3 0,2-4 0 17,-4 1-3-17,2-8 5 0,0 0-1 0,0-3-1 15,0-3 11-15,-8-3-2 0,8 2 6 0,0-7-1 15,-5 1 6-15,5-4 4 0,-6 0-4 0,0 1 2 3,-4-1 0 10,2 5-10-13,0-10 5 0,-6 5 3 0,4-5-4 16,2 2 3-16,-10-4-1 0,2-3 6 0,5-2-4 19,-1-2-1-19,-6-3-3 0,2 0-3 0,0-4 4 0,-2 0-10 0,6 0 3 12,-5-4-10-12,5 4-2 0,-4 0 2 0,6 5 2 16,0-3 1-16,0-1-16 0,4 7 11 0,0-2-1 3,-2 1 8 25,2 4-1-28,-2-2-2 0,2 6 2 0,1-2-3 0,1 8 9 0,0 0-10 0,0 0-2 16,4 0-5-16,0 8-3 0,0-2 10 0,0 2-7 0,0 6 1 12,0 2 3-12,0 9 1 1,4-4 8 2,-2 5-8 14,6 4 4-17,-5 2 9 0,3 4-8 0,6 1-1 0,-2 1 0 15,0 1 7-15,2-1-9 0,-2 2 4 0,0-3 5 8,2-5-20-8,4-3 11 3,-7 2 2 22,5-10-6-25,-8 1 0 0,10-1 4 0,-4-1 6 0,-6-7-6 0,6-3 11 0,-6 2-5 0,10-3-3 11,-14-1 14-11,8-1-13 15,-4-5 3-15,-1 2-5 0,3-2-4 0,-4-2 1 0,2 0-9 15,0-6 16-15,10 2-12 0,-4-9-7 0,4 1-27 1,-2-5-33 14,13 2-56-15,-5-5-57 0,14-6-86 11,-2 2-118-11,13-6-157 0,9 4-180 0</inkml:trace>
    </iact:actionData>
  </iact:action>
  <iact:action type="add" startTime="43953">
    <iact:property name="dataType"/>
    <iact:actionData xml:id="d31">
      <inkml:trace xmlns:inkml="http://www.w3.org/2003/InkML" xml:id="stk23" contextRef="#ctx0" brushRef="#br0">27497 6850 1864 0,'-13'8'53'0,"-1"2"67"0,12-10 58 10,2 5 51-10,-4-5 58 15,4-4 44-15,4 8 42 0,-2-4 56 0,6-4-9 0,3-3-86 16,7 3 6-16,10-7-96 0,-8 1-53 0,8 0-39 15,-3-4-40-15,9-4-63 0,-2 2-41 0,-3 3 13 17,1-4-65-17,4 1 38 0,-4 1 12 0,5-2-80 0,-9 5-2 0,8 0-67 14,-6 3-60-14,1 0-51 0,-5-5-56 19,0 6-60-19,-4 6-71 0,-9 4 7 0,-3-2-54 0,-8 5 20 15,0-5 61-15,0 0 18 0,0 0 25 0,0 0 36 15</inkml:trace>
    </iact:actionData>
  </iact:action>
  <iact:action type="add" startTime="44109">
    <iact:property name="dataType"/>
    <iact:actionData xml:id="d32">
      <inkml:trace xmlns:inkml="http://www.w3.org/2003/InkML" xml:id="stk24" contextRef="#ctx0" brushRef="#br0">27971 6702 1071 0,'-153'83'-2'1,"132"-77"39"10,-1 3 43-11,-4-6 45 0,0 10 53 14,1-2 43-14,-7-1 43 0,2 0 51 0,0 8 31 15,1 0-9-15,-1-1 3 0,4 2-15 0,-4 4 8 17,9-8-28-17,-7 10-21 0,14-4-15 0,-2-1-63 0,4 3 40 15,-4-7-97-15,10 4 40 0,6-1-97 0,6-6-8 17,-6-13-6-17,0 0-41 0,0 0 46 0,0 0-54 0,0 0 55 15,0 0-64-15,0 0 49 0,0 0-8 0,0 0-12 16,274 62 6-16,-232-62 3 0,-5 0-6 0,7 5-8 14,-7 5 6-14,-1-3-1 0,0 7 3 0,-14-4 13 2,5 9 4-2,-7-2-4 16,-8 6 1-16,-6-2 18 0,-4 3-1 15,-8 2-4-15,4-1 3 0,-14-2-20 0,0 6-4 16,-11-4-17-16,5-1-1 0,-14 0-21 0,6 3-12 0,-9-8 2 16,-3 1-7-16,2-2 4 0,-1-1-8 0,-3-2 4 0,9-6 1 15,-7-2-3-15,0-5 6 0,11-2-17 2,-7-2-13 12,14-1-15-14,-4-7-16 0,13 2-30 0,-5-5-44 19,4 3-28-19,16 10-47 0,0 0-54 0,0 0-8 0,0 0-79 13,0 0-53-13,0 0-45 0,0 0-37 0,133-176-24 15,-94 143-18-15,5 10 7 0,2-5-33 0,-1-2 97 17,-3 4 28-17,-3 1 41 0,3 4 55 0</inkml:trace>
    </iact:actionData>
  </iact:action>
  <iact:action type="add" startTime="44436">
    <iact:property name="dataType"/>
    <iact:actionData xml:id="d33">
      <inkml:trace xmlns:inkml="http://www.w3.org/2003/InkML" xml:id="stk25" contextRef="#ctx0" brushRef="#br0">27997 7059 1004 0,'14'-4'-5'0,"-4"3"34"5,-3 1 37 5,1 1 41-10,2 6 46 0,-8 3 47 15,-2 6 40-15,0 2 38 0,0 0 44 0,-2 6 3 16,2-2-6-16,-6 6 5 0,2 2-15 0,4 0 17 15,10 1-8-15,-8 1 1 0,8-1-65 0,2 2 41 0,-2 0-62 19,2-2-39-19,2-3-23 0,0-9-49 0,3 4-20 0,-3-4-22 13,4-6 32-13,2 0-76 0,4-6 40 0,0-7-7 16,-1 0 10-16,5-7-17 0,0-6-16 0,2 0-6 17,-1 0-2-17,-3-10 2 0,-2 2 2 0,4 0 5 0,-5-3-4 15,-5 2 12-15,4-2 9 0,-10 2 2 0,2-1-5 16,-12 4 21-16,2-5 3 0,-4 3-12 0,-4 0-7 15,-6 4-5-15,-6-4-10 0,-4 6-10 0,-2-1 4 0,-7 1-29 15,-1 8-23-15,-8 4 14 0,3 3-5 0,1 3-7 16,-2 8 7-16,-1 0-4 0,3 5-8 0,0-1 3 14,8 6 9-14,-5 0-6 0,5 3-13 0,2-2-14 20,2 1-17-20,3-1-13 0,3 0-24 0,8-2-18 0,-4-3-35 0,6 4-50 0,4-7-41 14,10-3-6-14,-2-5-95 0,16-6-68 15,-1-6-70-15,13-5-87 0,-8-3-71 0,12-7-50 16,-1 0-18-16</inkml:trace>
    </iact:actionData>
  </iact:action>
  <iact:action type="add" startTime="44810">
    <iact:property name="dataType"/>
    <iact:actionData xml:id="d34">
      <inkml:trace xmlns:inkml="http://www.w3.org/2003/InkML" xml:id="stk26" contextRef="#ctx0" brushRef="#br0">28714 6974 2266 0,'-14'7'82'1,"2"6"80"18,6-4 64-19,6 11 58 0,0-2 89 0,-3 8 41 0,1 3 33 12,4-5-1-12,1 4-56 0,3 0-52 0,6 1-39 19,-6-2-47-19,4 1-69 0,-4 0-29 0,2-6-19 0,2 1 8 0,-10-1-18 15,6-5-14-15,4 0-17 0,-10-8-5 17,0 3-25-17,2-1-3 0,2-3-5 0,-8-1 6 0,8-3-1 15,-4-2-12-15,0-2-1 0,-6-2-13 0,6-3 13 14,-10-2-18-14,10-7-4 0,-6-2-17 0,6-1-1 18,-2-2 3-18,-2-6-5 0,4-3-1 0,0-2-8 0,0-3 14 14,-4-6-1-14,2 1-7 0,0-7 1 0,2 3-8 17,-4-4-5-17,4 4 14 0,0 4-3 0,0-1-4 0,0 5 0 0,6 13 6 16,-4 1-6-16,6 15 0 0,0 1-3 17,8 12-1-17,2 5 10 0,-1 9-10 0,11 3-1 0,2 9 0 14,4-3 1-14,-1 2 10 0,5 4 11 0,0-6-8 16,-3 1-7-16,3-4 4 0,2-2-4 0,-9-3 4 0,3-8 1 16,0-1-1-16,3-7-2 0,-3-4 0 0,-4-3-2 15,-3-8 4-15,1-2 7 0,-8-7 6 0,4-7-6 16,-4 2-9-16,-6-9-15 0,-5-4 13 0,5 3 4 16,-10-6 7-16,-4-8-4 0,-4 4-5 0,2-6-2 0,-18-1-5 15,7 0 14-15,-9-3-13 0,-8 0 10 0,2 1-20 16,-7-1 3-16,-5 2-4 2,6 7 4-2,-1 1 14 0,-3 6-14 14,0 4-42-14,7 12-62 0,5 1-66 0,-6 3-95 7,14 13-122-7,10-8-144 0,2 7-186 26,-9 8-152-26</inkml:trace>
    </iact:actionData>
  </iact:action>
  <iact:action type="add" startTime="46794">
    <iact:property name="dataType"/>
    <iact:actionData xml:id="d35">
      <inkml:trace xmlns:inkml="http://www.w3.org/2003/InkML" xml:id="stk27" contextRef="#ctx0" brushRef="#br0">23760 19109 1791 0,'41'32'8'15,"5"2"47"-15,29-13 46 0,10 14 52 0,7-8 36 16,5-8 27-16,22-5 11 0,9-5 45 0,11-12 1 16,2-6-36-16,11-6-21 0,-1-10-38 0,14-12-30 0,-7-1-19 16,-1-5-5-16,3-11-32 0,5-5-13 0,1-9-7 16,1-4-19-16,-11-7-16 1,-5-4-2-1,5-3-2 0,-13-2-7 16,-14-2-9-16,-12-7 32 0,-14 9 17 0,-26-2 13 12,-4-2 36-12,-15 7-17 0,-9 4 60 0,-15-2-25 17,-10 3 12-17,-16 1-20 0,-8 3 6 0,-2 3-2 15,-12-4-29-15,-12 4 28 0,-9-6-48 0,-9 3 30 17,-8-4 1-17,-5-1 0 0,-6 6-21 0,-13-3-9 0,-7 11 5 18,-12-1-6-18,-10 3-17 0,-16 7-4 0,-8 11-9 13,-12 4-17-13,-9 6-3 0,-15 7-10 0,1 8-9 17,-20 9-18-17,-5 16 11 0,-1 15-14 0,-8 19 1 0,-12 6 11 14,-10 17-15-14,8 23 2 0,-8 21 1 0,0 24 15 17,8 8-8-17,16 20 10 0,13 13-7 0,19 13-4 0,19 3 3 13,24 7 2-13,24-12 7 0,28-7-7 17,23-1-6-17,18-12-1 0,20-5 3 0,24-18-5 0,18-5 8 19,6-10-5-19,27-7 5 0,12-6-7 0,14-13-4 0,16-7-9 13,16-22-42-13,6-8-43 0,2-9-76 17,15-19-93-17,1-16-146 0,-4-22-160 0,-4 3-179 0</inkml:trace>
    </iact:actionData>
  </iact:action>
  <iact:action type="add" startTime="48428">
    <iact:property name="dataType"/>
    <iact:actionData xml:id="d36">
      <inkml:trace xmlns:inkml="http://www.w3.org/2003/InkML" xml:id="stk28" contextRef="#ctx0" brushRef="#br0">27222 8209 1442 0,'-28'33'35'0,"10"5"63"14,8 9 75-14,16-5 52 0,10 9 41 0,8-1 25 17,22-4 44-17,15 2 33 0,14 6-2 0,9-16-34 0,21-7-15 15,12-22-38-15,15-3-37 0,13-14 0 0,8-9-96 19,11-10 27-19,16-16-84 0,5-6 22 0,5-6-100 0,2-2 21 0,0-12-32 15,5-1 9-15,-1-1 21 0,-12-6-30 14,-2-3 14-14,-11-1-3 0,-3-6 0 0,-11 0 1 17,-16-4-12-16,-9-6 16-1,-9-1-14 0,-20-4 16 0,-15-1-9 14,-21-8 14-14,-22 0-8 0,-15-6-35 0,-24-9 59 0,-16-7-33 8,-19 7 48 15,-19-2-43-23,-25-2 51 0,-17 0-52 0,-15 8 62 0,-21-1 26 0,-27 12-5 0,-19 10-16 16,-29 8-1-16,-5 10-6 0,-24 20-11 0,-9 19-10 16,-1 23-13-16,-6 21-29 0,4 21-16 0,-7 23 9 0,-5 26-1 14,-8 21-5-14,-1 17 11 0,3 22-3 0,-7 31 7 30,17 17-4-30,16 14-2 0,30 15-13 0,33 4 12 0,35 4 1 0,54 3-15 0,33-8-32 0,45-19-57 18,34-5-58-18,27-14-87 0,26-12-112 0,32-12-176 0,6-9-159 3</inkml:trace>
    </iact:actionData>
  </iact:action>
  <iact:action type="remove" startTime="50469">
    <iact:property name="style" value="instant"/>
    <iact:actionData xml:id="d37" ref="#d35"/>
  </iact:action>
  <iact:action type="remove" startTime="50485">
    <iact:property name="style" value="instant"/>
    <iact:actionData xml:id="d38" ref="#d17"/>
  </iact:action>
  <iact:action type="remove" startTime="50493">
    <iact:property name="style" value="instant"/>
    <iact:actionData xml:id="d39" ref="#d18"/>
  </iact:action>
  <iact:action type="remove" startTime="50496">
    <iact:property name="style" value="instant"/>
    <iact:actionData xml:id="d40" ref="#d19"/>
  </iact:action>
  <iact:action type="remove" startTime="50519">
    <iact:property name="style" value="instant"/>
    <iact:actionData xml:id="d41" ref="#d20"/>
  </iact:action>
  <iact:action type="remove" startTime="51152">
    <iact:property name="style" value="instant"/>
    <iact:actionData xml:id="d42" ref="#d21"/>
  </iact:action>
  <iact:action type="remove" startTime="51169">
    <iact:property name="style" value="instant"/>
    <iact:actionData xml:id="d43" ref="#d27"/>
  </iact:action>
  <iact:action type="remove" startTime="51172">
    <iact:property name="style" value="instant"/>
    <iact:actionData xml:id="d44" ref="#d26"/>
  </iact:action>
  <iact:action type="remove" startTime="51352">
    <iact:property name="style" value="instant"/>
    <iact:actionData xml:id="d45" ref="#d24"/>
  </iact:action>
  <iact:action type="remove" startTime="51358">
    <iact:property name="style" value="instant"/>
    <iact:actionData xml:id="d46" ref="#d25"/>
  </iact:action>
  <iact:action type="remove" startTime="51361">
    <iact:property name="style" value="instant"/>
    <iact:actionData xml:id="d47" ref="#d22"/>
  </iact:action>
  <iact:action type="remove" startTime="51985">
    <iact:property name="style" value="instant"/>
    <iact:actionData xml:id="d48" ref="#d28"/>
  </iact:action>
  <iact:action type="remove" startTime="52519">
    <iact:property name="style" value="instant"/>
    <iact:actionData xml:id="d49" ref="#d23"/>
  </iact:action>
  <iact:action type="remove" startTime="52635">
    <iact:property name="style" value="instant"/>
    <iact:actionData xml:id="d50" ref="#d36"/>
  </iact:action>
  <iact:action type="remove" startTime="52718">
    <iact:property name="style" value="instant"/>
    <iact:actionData xml:id="d51" ref="#d34"/>
  </iact:action>
  <iact:action type="remove" startTime="52721">
    <iact:property name="style" value="instant"/>
    <iact:actionData xml:id="d52" ref="#d33"/>
  </iact:action>
  <iact:action type="remove" startTime="53068">
    <iact:property name="style" value="instant"/>
    <iact:actionData xml:id="d53" ref="#d29"/>
  </iact:action>
  <iact:action type="remove" startTime="53085">
    <iact:property name="style" value="instant"/>
    <iact:actionData xml:id="d54" ref="#d30"/>
  </iact:action>
  <iact:action type="remove" startTime="53818">
    <iact:property name="style" value="instant"/>
    <iact:actionData xml:id="d55" ref="#d31"/>
    <iact:actionData xml:id="d56" ref="#d32"/>
  </iact:action>
  <iact:action type="add" startTime="50419">
    <iact:property name="dataType" value="strokeEraser"/>
    <iact:actionData xml:id="d57">
      <inkml:trace xmlns:inkml="http://www.w3.org/2003/InkML" xml:id="stk29" contextRef="#ctx0" brushRef="#br1">29214 24257 3275 0,'-32'98'0'2,"4"4"2"13,0-5 22-15,13-11 28 0,3 9 43 0,37-1 38 17,5-2 23-17,22-9 22 0,13-11 47 0,20-20 19 17,16-15-10-17,20-23-22 0,16-23-38 3,26-27-37-2,19-17-22-1,20-34-20 12,14-11-42-4,24-32-13-8,4-13-15 2,21-18 0-2,9-14 10 2,1-16-56-1,-11 1 48 2,5 1-46 14,-1 5 36-11,-5 0-42-6,-11 10 43 0,-6 14-44 0,-12 7 22 0,-26 13 18 11,2 10-19-11,-40 9 52 0,-17 0-78 17,-40 20 66-17,-22 5-64 0,-36 13 93 0,-25 9-64 0,-34 19 63 16,-22 5-20-16,-27 19 3 0,-18 10 40 0,-31 21-14 17,-12 5 38-17,-27 24-48 0,-30 10 34 0,-17 21-19 0,-12 16-2 16,-22 23-7-16,-18 17 1 0,-27 23-5 0,-11 15-2 17,-15 31-1-17,-12 16-7 0,-12 32-7 0,-24 18-8 1,14 19-15 15,6 16 1-16,15 9-13 0,21 4-5 0,27-11-8 18,33-10-3-18,38-17 2 0,41-28 2 0,47-34 15 0,35-29-7 15,48-43-1-15,50-34 4 0,47-40-2 0,40-33 9 18,36-46 3-18,29-21-1 0,40-36-18 0,16-12 10 0,23-20 2 16,13-12-5-16,11-15-2 0,4-12-5 0,9-7-4 16,-5-3-1-15,0-4 10-1,-2-9-9 0,-9-1-3 0,-1 0-3 16,-19 3 5-16,-3-3 3 0,-13 3 5 0,-8 3-10 17,-26 5 10-17,-24 9 1 0,-22 5-1 0,-31 13-3 0,-30 14 0 16,-26 20 7-15,-41 12-11-1,-18 21 5 0,-30 16-8 0,-26 10 1 33,-29 26-5-33,-13 17 9 0,-25 20 2 0,-18 9-16 0,-21 24 1 0,-17 8 3 0,-23 34 4 0,-17 19 1 0,-23 28 7 16,-9 20-6-16,-13 29 3 0,-8 13-1 1,-10 21-4 15,-5 17 5-16,1 0-1 0,3 4-5 0,15-10 0 0,8-11 1 17,20-14-5-17,22-14 13 0,39-19 9 0,28-24 0 16,38-23-8-16,36-33 11 0,35-31-1 0,32-17-13 0,37-36 5 17,13-31 1-17,29-28-3 0,12-14-6 0,20-29 8 16,6-9-5-15,5-24-2-1,3-14 13 0,4-16 0 0,1-9-13 17,-1-21-7-17,-6-14 13 0,-4-19-6 0,-13-10-5 0,-3-14 8 16,-8-13-1-16,-25-2-3 0,-13-10-1 0,-20 1-1 17,-11-6-9-17,-20 2 3 0,-16-7-2 0,-22 5-6 0,-20-4-2 16,-11 6-4-16,-19 11 4 0,-21 19 10 0,-10 14 4 17,-26 18-14-17,-11 26 12 0,-15 31 2 0,-15 21-4 0,-23 32 16 17,-17 14-3-17,-26 25-4 0,-6 20-6 0,-23 22 16 16,-9 17-13-16,-25 22-4 0,-12 22 11 0,-18 22-14 0,-2 19 1 17,-22 13 10-17,2 24 8 0,-4 19-18 0,-1 20 9 17,3 23 4-17,16 1-7 0,18 11 5 0,24 3 7 0,37-4-11 16,18-12 1-16,48-24 10 0,31-26 0 0,70-31 0 17,37-30 3-17,58-40 3 0,48-25-6 0,53-33-2 0,32-26 0 17,45-28 11-17,32-18-3 0,20-27-1 0,33-11-1 17,22-19-3-17,27-22 1 0,22-3-3 0,9-5 4 0,22-10-8 16,5 1-2-16,17-2-2 0,9-6 2 0,6 6-5 16,-2 7 0-15,-5-7 12-1,3 3-5 5,-29 2-4-5,1 8 2 0,-11 6 1 15,-34 7-6-12,-26 17 5-3,-26 5 7 0,-37 20-1 0,-28 16-6 6,-42 18-6-6,-31 20 6 4,-52 15 2 13,-43 24 0-17,-48 15 5 0,-38 20-11 0,-45 16-6 0,-36 19 3 16,-43 8 10-16,-27 20-8 0,-31 18-4 0,-29 11 7 17,-33 21-3-17,-21 13 3 0,-40 17 2 0,-20 12-2 0,-15 12 1 16,-24 9 6-16,-23 9 2 0,-16 14-10 0,-19 4-3 17,-2-1 5-17,20 8-5 0,6-3-1 0,12 2 2 0,34-6-6 17,35-17 1-17,30-15 6 0,69-31 0 0,36-11 3 1,54-40 6 15,41-30 0-16,57-39 8 0,39-24-6 0,55-34-2 16,31-24 6-16,42-30-4 0,32-19-5 0,39-23 7 17,15-2 5-17,33-14-21 0,23-7 12 0,27-8 0 0,25-2-3 20,20-3 7-19,18 1 5 4,12-1-11-5,8-13-4 2,8 1 4-2,1-4 1 0,3 0 6 0,-4 0-13 5,-12 4 3 12,-13-3-11-17,-20 15 4 0,-9 11 9 0,-42 16-2 0,-45 13 0 16,-45 18-2-16,-37 16 15 0,-44 21-17 0,-35 16 2 17,-57 13-5-17,-45 5-3 0,-45 24 3 0,-42 17-6 0,-47 13-3 17,-39 16 4-17,-57 18 12 0,-40 12-2 0,-30 16-2 16,-22 23-3-15,-31 17 11-1,-26 14-4 0,-32 22-2 0,-20 7-7 16,-5 23-1-16,-11 15 1 0,-19 12 2 0,-6 4 5 17,11-3-5-17,21 1-2 0,41-5 7 0,22-6-5 0,43-12 5 16,44-14 6-15,58-17 5-1,45-19-8 0,66-21-2 16,45-19 8-16,59-25 5 0,48-13 2 0,60-22-12 0,37-23 2 17,48-18 4-17,20-12 5 0,37-10-8 0,28-15 2 16,30-12-7-16,11-7 4 0,25-8 3 0,11 1 9 0,12-14-9 17,22-7-3-17,0-10 3 0,18 0 5 0,10-6-5 1,5-5 0 15,5-12-1-16,8-3-12 0,-3-1 5 0,-15 2 4 16,4 1-3-16,-15-4-11 1,-19 11 6-1,-19 9-4 0,-31 12 0 16,-17 6 4-16,-40 20 1 0,-18 14 1 0,-45 22-1 17,-37 15 6-17,-44 24-4 0,-35 21 4 0,-50 24-2 0,-33 14-3 16,-39 24-6-16,-36 20 0 0,-40 17 9 0,-27 13-2 17,-18 13-1-17,-24 9 1 0,-22 3 0 0,-7 8 0 0,-3 5 1 17,8-6 8-17,7 1-11 0,29-6 2 0,9-7 8 16,33-19-5-16,47-16 3 0,22-20-2 0,52-28 3 0,33-18-5 17,34-33 2-17,33-21 5 0,33-25-2 0,27-15 1 1,19-27 2 15,23-11 1-16,21-22-2 0,9-6-3 0,9-8 10 16,12-11-12-16,24-15-6 1,12-1 3-1,16-9 1 0,5-9 0 16,11-2 3-16,5 4 1 0,5-12-6 0,-9-4 13 17,-17 3-1-17,-16-5-4 0,-16 6-8 0,-12-1-2 0,-22 6-5 16,-19 11-1-16,-35 13 10 0,-15 16-15 0,-33 22-1 17,-23 19 6-17,-41 16 3 0,-28 20 5 0,-42 25 0 0,-35 16 4 17,-14 16-16-17,-22 19 8 0,-35 15 8 0,-21 14-4 16,-33 21 1-16,-6 10 4 0,-32 15-3 0,-15 14-3 1,-30 5 10 15,-11 10-7-16,7 4-6 0,2 2 5 0,7 0 1 17,13-8-4-17,29-4 6 0,24-9 0 0,38-21-8 0,39-15 6 16,28-16 11-16,48-21-9 0,41-21 7 0,46-14-2 17,44-21-4-17,29-13-4 0,36-13 15 0,15-5-5 0,29-10-11 17,13-5 7-17,22-4-3 0,16-7-6 0,20 1 3 16,6-7 1-16,13 2-8 0,19 0 7 0,-3-4 2 0,4 1 3 17,-15 1-13-17,4 2 13 0,-13 4 1 0,-3-2-3 20,-10 8-2-20,-15 0 3 0,-18 13-4 0,-9-1-5 0,-16 15 12 0,-29-1-5 13,-27 7-11-12,-31 11 3-1,-37 8 5 0,-23 6-11 16,-35 9 8-16,-25 10 3 0,-35 1-5 0,-19 13 0 17,-28-1 16-17,-26 13 2 0,-20 2-11 0,-17 3 5 0,-20 8 5 16,-5 7-8-16,-23 3-2 0,-4 5-5 0,-16 2 1 17,-5 6-1-17,-1-5-4 0,-2 0 4 0,18-8-7 0,-4-2 5 17,22-8 8-17,24-10 5 0,31-7-5 0,26-16 1 16,38-3 7-16,28-9-6 0,35-10-3 1,28-4 6-1,32-7-6 16,25-4-7-16,34-9 7 0,20 3 3 0,24-5-10 1,25 1 9 15,15-10 0-16,11-1 0 0,16-3 8 0,-2-2 4 17,-2-3-10-17,8 2-2 0,-2 2 5 0,-2-5 0 0,1-1 0 16,-11 6-4-16,-14 1-13 0,-2 2 1 0,-9 3 5 33,-24 5 3-33,-25 4-3 0,-24 4-8 0,-23 7 5 0,-28 3 1 0,-19 0 3 1,-18 5 3-1,-30 1-4 0,-17 1 1 16,-25 0 6-16,-19-7-3 0,-28 7-2 0,-20-3 1 0,-27 3 6 16,-19 3-3-15,-15 4-1-1,-18-6-1 0,-24 11-5 16,-14-3 5-16,-17 7 2 0,-17 1-8 0,-17 4-2 0,-16 5-1 17,-18 5 2-17,0 4-2 0,-2 6 0 0,-2 8-2 16,-4 5-1-15,2 9 5-1,0 5 5 0,2 8 4 0,4 4-4 16,12 1-1-16,26 5 10 0,20-3-9 0,31-10-1 17,24-10 4-17,43-12-8 0,35-10 0 0,37-12 4 0,21-10 1 17,37-14-3-17,19-10 8 0,36-14-1 0,18-9 1 0,29-8 13 17,24-8-7-17,16-13-5 0,18-5-1 0,38-12 6 0,15-11-2 16,33 5-3-16,17-8-4 0,16-5-9 17,21-2 0-17,13-3 12 0,9-6 6 0,-7 7-12 0,-3-5 3 0,-7-1 9 16,-8 1-6-16,-7 8-6 0,-15 2 5 17,-14 12-10-17,-22 1 1 0,-17 14 0 0,-27 3 5 0,-29 23 1 0,-26 2-6 17,-33 8 8-17,-30 12 5 0,-32 6-8 0,-20 7-2 16,-38 4 6-16,-15 7-4 0,-30 7-3 0,-20 1 10 17,-30 13-1-17,-5 6-10 0,-19 5 5 0,-7 18 2 0,-22 5-8 17,-4 11 4-17,-14 9 3 0,-16 7-7 0,-17 9 2 1,-3 5 3 14,-23 5 0-15,-7-1-1 0,17 0 4 0,7-3-6 21,20-10 0-21,19-10 8 0,38-14 3 0,37-11-5 0,41-26 3 12,37-9-6-12,41-24 9 0,21-20-3 0,49-17 1 18,21-15-7-18,29-20-1 0,18-12 4 0,38-15 3 0,19-16 1 16,41-10-8-16,18-15 10 0,35-15-2 0,24-16 0 17,33-17 2-17,8 4-1 0,28-15-1 0,17-3-8 0,11-6 3 16,7-1-4-16,11-2-1 0,9-5 3 0,-12-1-9 17,20-17-5-17,-1-4 4 0,-5-13 14 0,-4 5-7 0,1-6 1 17,-7 4 4-17,-18 10-3 0,5 7 6 2,-16 11 4-1,-17 20-12 12,-19 13-4-13,-16 5 11 0,-21 20 1 0,-39 14-10 17,-17 13 7-17,-42 19 6 0,-27 14-6 0,-54 27 5 0,-30 14-2 17,-47 11-3-17,-38 23-10 0,-40 10 13 0,-37 9-6 16,-44 17-2-16,-28 11-1 0,-51 11 6 0,-30 11 4 0,-22 14-6 17,-29 14 6-15,-36 17-8-2,-30 11 2 0,-29 15-10 3,-27 12 9-3,-11 18-4 11,-22 12-4-11,-18 13 11 0,-9 10 4 17,-7 15-6-17,0 12 12 0,26 8-1 1,32-2-12-1,30-2 3 16,35-12 7-15,51-19-9-1,51-19-2 0,64-35 15 0,60-33-15 16,58-31 15-16,43-32 5 0,56-31-2 0,35-26-7 17,50-27 1-17,34-20-4 0,41-26-2 0,32-17-2 0,31-15-9 16,19-15 9-16,33-11 4 0,16-6-3 0,14-7 3 16,18 0 3-16,9-7-9 0,15 6 2 1,3-4 5-1,7 0-1 16,-15-5-6-16,8-5 1 0,-5-7-1 0,-4-5-7 17,-27 1 4-17,-23-1 6 0,-23 7-4 0,-27 15-8 0,-41 8 4 17,-32 13 5-17,-48 13-6 0,-37 20 2 0,-53 20 5 0,-33 16-12 16,-48 14 8-16,-33 12 3 0,-47 20-1 0,-34 14-6 17,-39 20 11-17,-29 8 3 0,-26 15-12 0,-29 9 7 0,-26 21-12 17,-25 11 3-17,-36 16 2 0,-23 8-3 0,-29 17 3 16,-7 15 1-16,-28 18 5 0,-24 11-6 0,-12 22 8 0,-17 9 6 17,-5 9-1-17,10 20 4 0,13-2-20 0,3-4-1 1,20-6 6 31,26-11 7-32,47-19-6 0,42-20-6 0,61-27 1 0,46-27 4 0,60-30 15 0,59-27 1 0,61-32-4 0,50-33-7 17,63-28 7-17,28-18-2 0,54-28-5 0,17-20 0 16,36-16 7-16,8-16-2 0,26-13-5 0,0-10 12 1,21-13-12 15,9-8-5-16,9 4 9 0,6-1-4 0,-1 3-9 0,-1 2 2 17,-2 3 7-17,-1 7-4 3,-21 3 10-3,-17 4-3 0,-18-10-1 14,-22 6 3-14,-20 3-8 0,-27 9-1 2,-30 7 4-2,-18 12-5 14,-38 15-2-14,-30 23 12 0,-33 25-12 0,-35 15 4 17,-37 28 8-17,-27 22-3 0,-22 27-2 0,-24 18-9 17,-27 23 11-17,-23 18-11 0,-29 19 11 0,-16 20-8 0,-21 21-4 16,-29 10 3-16,-23 13 3 0,-12 16 3 0,-4 3 4 0,-4 3-3 17,10 1 0-17,9-6 0 0,25-3-3 0,21-8-4 17,44-16 1-17,32-17 8 0,45-17-14 0,32-20 17 0,57-21 0 16,40-19-3-16,50-22 0 1,29-23 10-1,50-21-14 0,22-13 4 16,25-19 9-16,21-7-13 0,27-17 2 0,23-14 5 17,19-12 0-17,21-7-1 0,13-12 3 0,17-8 0 0,6-3-5 16,-2-10 5-16,2-1-9 0,-12-2-3 0,-5 1 6 0,-9-9-11 17,-14 8 3-17,-17 3 2 0,-18 20 1 0,-8-1-6 33,-28 11 10-33,-26 11-2 0,-43 11 2 0,-28 11 5 0,-42 20-3 0,-29 8-2 0,-42-1-2 0,-127 12-3 0,52 8-5 1,-32 9 10 15,-32 10 1-16,-35 7 5 0,-32 7-3 0,-20 14-3 0,-26 5-7 17,70 11 10-17,-113 12-6 0,-26 13-6 0,-22 16 4 16,-24 0-2-16,-3 19 9 0,-11 11-15 0,-13 19 10 1,-4 16-9 15,-5 10 7-16,9 9 3 0,19 7-7 0,23 14-1 17,25-4 0-17,33-10 11 0,47-11-1 0,41-18 4 0,59-16 3 16,46-17 3-16,61-21-15 0,54-21 5 0,50-14-4 17,37-16 8-17,40-14-6 0,29-8 7 0,40-9-3 0,18-15-2 16,22-4 21-16,16-9-11 0,1-9 6 0,15-8-2 0,13-10-7 17,24-12-5-17,6-6 1 0,2-6-5 0,20-7 2 17,-4-6 11-17,4-6-20 0,0 3 4 0,-15-4 12 0,-4 4-7 16,-11 1 0-16,-18 1-2 0,-14 9-8 0,-17 13-4 1,-20 15 15 16,-18 2-6-17,-34 16 2 0,-26 10 3 0,-45 7 1 0,-30 17 6 16,-39 13-7-16,-38 1-1 0,-46 1-6 0,-29 15 12 17,-36 15-12-17,-36 19 0 0,-28 17 6 0,-33 21-3 0,-24 23 4 16,-22 21 3-16,-17 33 10 0,-7 17-20 0,-19 18 15 0,-7 6 6 17,1 11-14-17,17 2-1 0,15-4 16 0,17-10-8 17,40-10-9-17,31-12 6 0,48-13-9 0,38-17-4 0,50-17 9 16,40-14 0-16,45-24-9 0,39-10 9 0,40-18 0 17,35-24 4-17,33-19-3 0,29-22 10 0,19-17-4 0,27-23-4 17,23-21-1-17,6-13 5 0,14-15-2 0,10-12-6 0,-6 6 8 16,8-8-6-16,-22 7 5 0,-1-4 1 0,-25 11-9 17,-11 5-12-17,-19 8 14 0,-25 8-2 0,-24-2-3 0,-25 8-4 16,-21 11 0-16,-35 7 1 0,-32 10 13 0,-31 8 2 1,-44 8-9 15,-22 13 11-16,-42 8 0 0,-21 7 1 0,-36 12-6 17,-20 4 4-17,-20 15-13 0,-17 9 3 0,-22 13-1 0,-15 2-8 16,-22 14-3-15,-15 14 2-1,-10 10 7 0,-12 10-4 0,-3 1 11 16,-5 5 1-16,19-2-3 0,17 0 9 0,39-13-4 17,33-18 9-17,39-13-8 0,36-17 2 0,49-16-9 0,20-15-5 16,42-14 12-15,16-15-6-1,27-2 1 0,18-13-9 0,20-11 2 16,16-3-1-16,20-19 14 0,11 0-1 0,15-15-10 17,9-2 2-17,5-10 11 0,1 1-2 1,0 0 2-1,8-1-4 15,-25-3 0-15,-7 7 1 0,1-2-8 0,-18 7 11 18,-17 6-18-18,-17 11 12 0,-9 7-8 0,-27 7 7 0,-10 17-16 16,-15-3 5-16,-16 17 9 0,-19 3-5 0,-13 2 5 0,-15 5-7 16,-15 11 10-16,-10 16-6 0,-9 9 13 0,-21 12-1 0,3 16 5 17,-8 17-10-17,-17 16-1 0,5 5 1 0,-8 2-4 17,6 2 5-17,-4-2-5 0,15-4 0 0,5-9-11 1,6-13 8 14,23-9 5-15,10-14-2 0,23-13 5 0,7-7-9 17,19-17 4-17,21-11-3 0,6-12 10 0,15-9-2 0,11-11-5 17,3-11 4-17,-2-13-8 0,9-4 8 0,7-11 4 0,-6-3-2 16,6-9-8-16,-3-2-2 0,-7-4 10 0,-4 3-10 17,1 0 8-17,-15-1-1 0,-11 3-12 0,-13-1 4 0,-17 2 7 17,-8 4-4-17,-16 6 0 0,-8 3 8 0,-11 14-13 0,-11 8 5 16,-6 16-2-16,-11 14 4 0,-9 18-1 0,3 12-1 17,-10 22-5-17,-3 12-4 0,-5 14 17 0,-4 15-10 0,-8 13 1 17,5 4-3-17,-1 8 6 0,-4 2-1 0,-4-4 6 0,12-1 0 16,-3-8-7-16,15-6 2 0,4-8 4 0,5-6 5 17,9-13-15-17,11-4 13 0,16-14-5 0,5-2-4 0,5-12 2 17,12-2-5-17,4-8-23 0,4-2-69 0,2-11-98 0,4 0-144 17,5-2-197-17,-13 4-208 0</inkml:trace>
    </iact:actionData>
  </iact:action>
  <iact:action type="add" startTime="66895">
    <iact:property name="dataType"/>
    <iact:actionData xml:id="d58">
      <inkml:trace xmlns:inkml="http://www.w3.org/2003/InkML" xml:id="stk30" contextRef="#ctx0" brushRef="#br0">23379 12168 1451 0,'-12'10'35'0,"16"3"48"0,-16 3 34 16,-9 1 31-16,-3 4 43 0,0 4 32 0,-10 0 36 15,7-1 16-15,3 5-2 0,-6 1-33 0,14-6-20 17,6 2-4-17,10-5-28 0,6 3-16 0,10 0-24 0,2-7 11 14,6-5 16-14,0 1-9 0,3-6-21 1,3 3-14 14,2-9-10-15,9-2-9 0,3-3-22 0,5-6-19 10,-1 0-45-10,4-3-17 0,-5-1 18 23,11-3-21-23,-7 2 2 0,-1 0-8 0,-1-5-10 0,-5 3-29 0,-1 2-56 15,1-5-22-15,-6 8-54 0,-9-5-38 0,5 0-58 6,-12 3-59-6,8-3-40 2,-11 9-48 23,-9 2-8-25,4-1-44 0,-6 4 12 0</inkml:trace>
    </iact:actionData>
  </iact:action>
  <iact:action type="add" startTime="67178">
    <iact:property name="dataType"/>
    <iact:actionData xml:id="d59">
      <inkml:trace xmlns:inkml="http://www.w3.org/2003/InkML" xml:id="stk31" contextRef="#ctx0" brushRef="#br0">23744 12383 1486 0,'-18'-5'48'0,"8"5"48"5,16-7 48 9,-12 10 39-14,-8 2 37 0,-6 2 41 0,7 6 36 28,3 4 29-28,2 4-8 0,-2 4-26 0,4 10-15 0,-4-6 9 0,10 10-8 0,0 3-12 0,-8 6-63 5,-2 4 31 22,4 0-75-27,-4 5-9 0,2 5-16 0,2 5-38 0,-5 0-25 0,5 2-5 0,6 8 34 0,-10 0-46 12,4 3 46-12,-4-2-10 1,6 6 3 12,-6 3-8-13,10-6 0 1,-10 6-16 0,10-4-1 8,-2-6-7-9,2 4-11 0,0 3-1 10,0-4-19-10,2 6-7 0,2 1 7 16,2-3-7-16,-6 9-9 0,6 0-6 0,0 1-3 17,0 0-5-17,6-6 0 0,-2-5 4 0,-3 1-3 0,3 0-2 14,0-10 8-14,2 2-4 0,-4-3 1 0,8-5 1 15,-4-2-1-15,-2 1-4 0,-2-5 0 0,4 1 2 16,-3-8-11-16,-3 5 16 0,0-9-5 0,0 1-2 16,-6-6 3-16,8 4 2 0,-8-3 3 0,0-2-3 0,0 3 5 19,0-8-20-19,0 1 4 0,-8 5 8 0,8-4 2 0,-6-3 3 11,-4 6-11-11,-1-1 3 0,5-5-3 17,-2 3 9-17,2 1 1 0,2-6-6 0,-2 2 2 16,0-7-4-16,0-5 4 0,0-2-6 0,0 0 2 0,2 3 4 15,4 1 3-15,0-6 8 0,0 0-1 0,0 6-6 12,0 6-6-12,10-5 5 0,-8 7 2 19,8-5-9-19,-10 7 2 0,6-4-5 0,0 6-2 0,2-1 5 9,0 8-1-9,-6 1 3 0,4-4 0 23,-2 4 7-23,1-6 0 0,-3 2-2 0,2-1 4 0,-4-2-5 0,-4-8 5 17,2 3 3-17,2-6 1 0,0 1-10 0,-5-7 5 0,1-2-10 15,-2-2-5-14,0-3 3-1,6-7 11 0,-4-1-16 14,-4 1-2-14,2-4 8 0,6 0-4 0,-6-3 14 17,6-1-2-17,-4-1 2 0,-2 3-16 0,-2-2 15 0,4-3 6 17,-2 0-4-17,4 0-8 0,-6 0-2 0,0 0 7 14,2-3 2-14,-5 3-3 0,-5-5-2 0,8 5-4 16,-8-2 4-16,10 2-4 0,-10 0-2 0,-2 0-3 2,6 0-2 2,0 2 11 23,1 6-13-27,-11-7 0 0,10 7 6 0,-10-2 3 0,6 4 0 0,-4-7 0 0,3 7 8 4,-11 1-6 21,10-3 3-25,0 2 1 0,-4-3 1 0,6 4 5 0,3-1 2 0,-7 0-6 0,2-2-6 16,4 1 3-16,-2 1 6 0,4-2-3 0,-9-4-6 0,9 0-4 16,0 3-1-16,0-1 3 0,2-5 7 0,4 5-12 18,0-6 3-18,6 6 6 0,0-6-4 0,0 4 8 0,0-4-3 26,0 0-3-26,0 0-5 0,0 5 12 0,0-5-7 0,0 0-5 0,0 3-1 0,0-3-3 3,0 0-3 13,0 0 1-16,0 0-3 0,2 0 8 0,8 0 2 15,2-8 3-15,4 4 2 0,7-2-2 0,11-7-1 16,6-1 0-16,1-1 6 0,11-6-4 0,3-4-6 0,3 4-1 15,3 0 7-15,-3-4 4 0,-5 2-2 0,5 2-2 16,-7 6-6-16,-5-6 3 0,-10 5 10 0,7 1-9 18,-7-2-7-18,-8 1 6 0,1 3 6 0,-3-4-3 0,-6 1-4 16,4 1-13-16,-4-2-38 0,-7 2-42 0,5-3-75 3,-2-5-42 7,-6-1-141-10,-2-4-109 0,-8-3-126 18,-4 10-109-18,-10-4-88 0</inkml:trace>
    </iact:actionData>
  </iact:action>
  <iact:action type="add" startTime="68169">
    <iact:property name="dataType"/>
    <iact:actionData xml:id="d60">
      <inkml:trace xmlns:inkml="http://www.w3.org/2003/InkML" xml:id="stk32" contextRef="#ctx0" brushRef="#br0">21051 15365 1901 0,'-8'-9'44'1,"2"9"51"-1,20 0 63 0,-22 9 53 0,2 2 36 0,12 6 27 0,2 8 48 0,-4 6 29 14,2 5 26-14,3 8-32 0,9 6-22 0,-4 2-73 16,2 5 39-16,-6 9-69 0,8-3-29 0,-2 1-25 18,-3 4-59-18,5-7-3 0,-8 1-26 0,12-6 24 0,-14-6-69 14,14 5 49-14,-10-16-15 0,-2-1-13 0,1-9-10 16,-3-1-16-16,8-5-15 0,-6-8 5 0,-8-1-6 16,2-11-5-16,2 4 10 0,-2-7 4 0,-2 0 1 0,-2-9-3 14,4-2 0-14,-4-4 1 0,4-6-1 2,-4-6-2 14,0-8-19-16,4-1 1 0,0-2-5 0,-4-8 8 15,2-5-2-15,-2 8-5 0,0-7-6 0,0 3 1 15,4-4 12-15,-2 9 6 0,8-5-1 0,-8 14-1 17,4-2 2-17,7 4-8 0,1 10 11 0,-4 0-4 0,10 6-5 15,-6 3-1-15,0 8 10 0,10 0-6 0,-1 8 0 0,-3 0 6 16,4 8-1-16,6 4 3 0,-3 0-10 0,-1 5-1 13,6 8 1-13,-6-1 3 0,-3 3-1 5,5 1 0-5,-4 3-8 15,-4 2 8-15,0-7 7 0,-9 7-1 0,-3-6-8 14,4 3 1-14,-6-3-27 0,-2-3-27 0,0-2-47 16,-2-1-59-16,2-8-38 0,2-2-127 0,2-9-126 16,8 2-136-16,-2-7-144 0</inkml:trace>
    </iact:actionData>
  </iact:action>
  <iact:action type="add" startTime="68941">
    <iact:property name="dataType"/>
    <iact:actionData xml:id="d61">
      <inkml:trace xmlns:inkml="http://www.w3.org/2003/InkML" xml:id="stk33" contextRef="#ctx0" brushRef="#br0">28774 6211 903 0,'6'-13'26'0,"-12"-1"-4"0,-4-4 50 0,2-1 29 0,-2-3 26 2,2-3 38 12,4 3 36-14,-8 8 26 0,12 14 7 0,0 0 39 15,0 0-19-15,0 0-13 0,0 0 13 0,0 0-20 15,0 0-12-15,-57 4 0 0,57-4-20 0,0 0-8 16,0 0 24-16,0 0-6 0,0 0-19 0,0 0 8 0,0 0-49 16,-58 213 39-16,58-213-50 0,0 0-6 0,-2 298-38 18,8-200-5-18,2 10-4 0,4 3-16 0,0 1 38 0,4 0-60 12,-2-4 44-12,7-3-21 0,-9-3-17 16,4-7 0-16,0-7-20 0,4-5-6 0,-6-2-11 0,-6-12-17 15,0-6-4-15,1-3-5 0,-3-8-15 0,4-5-32 19,-10-6-12-19,0-10-45 0,0-9 14 0,0-6-58 0,0-16-42 1,0 0-57 3,0 0-60 22,0 0-54-26,0 0-62 0,0 0-54 0,0 0-103 0,0 0-26 0</inkml:trace>
    </iact:actionData>
  </iact:action>
  <iact:action type="add" startTime="69366">
    <iact:property name="dataType"/>
    <iact:actionData xml:id="d62">
      <inkml:trace xmlns:inkml="http://www.w3.org/2003/InkML" xml:id="stk34" contextRef="#ctx0" brushRef="#br0">28615 6299 1028 0,'-14'-17'-32'0,"12"-2"86"0,2 2-17 0,0 17 27 14,0 0 28-14,0 0 22 0,0 0 28 0,0 0 17 9,0 0 51-9,0 0-64 23,0 0 52-23,-8-18 9 0,12 30-4 0,-4 8 13 0,0 5 3 0,0 13 13 15,0 6 1-15,0 10-1 0,0 15 2 0,4 3 37 0,-2 13-10 17,4 7 3-17,8 6-48 0,-4 8-19 0,16 6 9 0,-12 9-13 15,3-2-19-15,5 0-60 0,-2 1 8 0,6 1-30 16,-10 0 24-16,3-4 2 0,-7-5-18 0,16-6 2 3,-6 2-22 7,2-4-9-10,-2 5-27 0,-3-15 1 18,-1-1-11-18,0 4-12 0,-6-3-16 0,-2 0-6 0,-2 4 7 16,0-7-2-16,-4 0 4 0,-2 4-9 0,4 3 5 17,-6 0 2-17,0-4-3 0,0-3-1 0,-6-6-1 0,6 1 2 15,0-4 1-15,-6-3-5 0,-2 3 7 0,0-6 2 16,2-3 5-16,2-1-5 0,-6-8-3 0,0-1-5 2,0-6-1 12,4-5 8-14,-6-4-8 0,12 2 0 0,-6-7-2 2,6-2 2 26,-2 1 1-28,2 3 1 0,-4-7 7 0,8 4-11 0,-2-3 2 0,-2 3-3 0,0-3 6 14,6 0 3-14,2 2 3 0,-4-8-9 0,6 1-11 18,-4 0 14-18,-6-4-1 0,8-6-2 0,0-6-12 0,0 2 1 16,-2-6-1-16,2-7 6 0,4 3 6 0,-4-6-14 15,-1-3-7-15,-7-2-11 0,0-11-17 0,2 10-29 9,-2-8-30-9,6 3-25 0,-2-5-35 24,0 0-6-24,-4-3-89 0,6 4-59 0,14-5-47 0,-12-3-43 0,2 8-54 14,-4-6-45-14,-6 3-47 0,4-1-64 0</inkml:trace>
    </iact:actionData>
  </iact:action>
  <iact:action type="add" startTime="69869">
    <iact:property name="dataType"/>
    <iact:actionData xml:id="d63">
      <inkml:trace xmlns:inkml="http://www.w3.org/2003/InkML" xml:id="stk35" contextRef="#ctx0" brushRef="#br0">28740 11147 2497 0,'-42'22'47'0,"9"8"70"0,15-9 69 0,-4-6 62 0,8 8 24 0,4-1 78 0,4-2 19 0,10-2 27 16,-2-6-59-16,8-6-13 0,10 4-119 0,2 0 11 17,2-3-83-17,9-7-80 0,3 0-17 0,9-2-26 0,5-8 8 15,-2 1-77-15,3-11 79 0,5-6-151 0,-9 3 16 15,17-9-70-15,-9-10-96 0,3 3-110 0,-5-8-114 16,-3 5-95-16,1-5-98 0</inkml:trace>
    </iact:actionData>
  </iact:action>
  <iact:action type="add" startTime="70169">
    <iact:property name="dataType"/>
    <iact:actionData xml:id="d64">
      <inkml:trace xmlns:inkml="http://www.w3.org/2003/InkML" xml:id="stk36" contextRef="#ctx0" brushRef="#br0">27662 6677 1028 0,'14'6'28'17,"2"2"49"-17,5-2 55 0,27-12 44 0,-18 2 28 0,11-2 36 14,3-3 15-14,1-4 14 0,7-5-23 0,3-3-44 16,3-4-50-16,1 1-43 0,3-11-29 0,5 1-36 0,3 5-16 13,-13-5-30-13,3 0-37 0,11 8-55 35,-2-12-97-35,-1 9-94 0,9 4-109 0</inkml:trace>
    </iact:actionData>
  </iact:action>
  <iact:action type="add" startTime="70642">
    <iact:property name="dataType"/>
    <iact:actionData xml:id="d65">
      <inkml:trace xmlns:inkml="http://www.w3.org/2003/InkML" xml:id="stk37" contextRef="#ctx0" brushRef="#br0">28605 13263 1495 0,'-14'0'35'0,"12"0"51"0,2 0 48 0,-8 10 54 0,2 2 41 0,-1-2 42 0,3 10 35 14,-2-5 20-14,6 6 2 0,0 4-24 0,0-5-21 16,6-3 2-16,-2-6-11 0,17-1-16 0,1-3-62 0,10-3 36 15,4-8-74-15,11-3-20 0,11-7-31 0,11-7-53 15,8 4-29-15,4-8-34 0,1-5 28 0,1 2-61 17,-6-8 56-17,-1 5-57 0,-7 0 16 0,0 1-33 0,-11 1-86 17,-1 3-54-17,-11-4-63 0,-3 13-72 0,-1-2-113 18,-14 5-28-18,-6 5-80 1,-7 4-37-1,-7 1 47 0</inkml:trace>
    </iact:actionData>
  </iact:action>
  <iact:action type="add" startTime="70844">
    <iact:property name="dataType"/>
    <iact:actionData xml:id="d66">
      <inkml:trace xmlns:inkml="http://www.w3.org/2003/InkML" xml:id="stk38" contextRef="#ctx0" brushRef="#br0">29404 13253 1504 0,'-24'15'47'3,"12"7"55"-3,2 8 74 14,-6-3 54-14,-1 9 48 0,9 5 43 0,0 1 50 15,8 10 36-15,-8 11 36 0,6 2-27 0,4 3-78 13,8 6 25-12,-2 10-75 0,-2 1-26-1,7 15-21 18,-1 3-25-18,0 11-56 0,4 10-19 0,2 10 4 0,0 6-75 15,4 14 28-15,-5 1-16 0,3-2-28 0,0 5-3 15,0-11-37-15,6-3-5 0,-7-7 3 0,5-6-3 18,0-10 0-18,-4 0-6 0,8-15-1 0,-5 1-4 0,-3-6 17 12,4-11-8-12,-8 4-4 0,0-6-1 0,-4 1 0 18,-3-1 7-18,-3 6 1 0,0-4 3 0,-6 6-17 14,0 2 6-14,0-4 10 0,-6-3-10 0,6 0 2 18,0-7-1-18,0-2 1 0,-6 1-6 0,2-3 6 0,3-1-2 10,-3-7-8-10,2 4 12 0,2-8-3 20,-10 0 2-20,4-5 1 0,6-7-5 0,0-7 1 0,0 1 0 16,0-9 2-16,0-3-8 0,0-6 1 0,0-3 1 0,0-6-2 15,0-2 8-15,0-6-6 0,0 0 0 0,-4-5 1 9,2 0 11-9,2-6 1 23,-4 2-2-23,2 1-8 0,-4-3 3 0,0 2 5 0,0 5 5 0,-4-3 2 0,0 2-21 16,-10-3 3-16,8 7 0 0,-7-8 6 0,5 5 3 16,-4-6-10-16,2 0-1 0,0-4-3 0,-8 2 19 14,11-3-8-14,-7 0-13 0,-8-3 0 0,4-3-7 20,-4-1 20-20,3 5-6 0,-9-5-2 0,4 2-1 0,-7 0 5 0,-1-1 11 11,-2 0-4-11,-1 4-4 0,-7-1 4 17,7-1 0-17,-9 4 2 0,0-4-3 0,5 2-3 17,-9-2-6-17,3 2 3 0,9-2-4 0,-3 4 6 0,5-5-2 9,6 1-7-9,5 4 5 22,7-3 4-22,-2 0 0 0,14 3-1 0,2-4-1 0,6 4-7 0,4 0-2 15,6-7 6-14,2 4-4 0,22-2-6-1,-1-3 8 0,11-6-2 5,12 6 7 19,9-6 2-24,8-1-6 0,9-5 1 0,3 5 3 0,6-1 3 0,6 1-6 0,-2-4 6 16,2 1 2-16,-1 2-6 0,-3-1 4 0,-6-1 4 16,-4 2-7-16,-2 2 2 0,-9-1-2 0,-5 1-7 0,-7-2-7 16,-9 1-32-16,-3-8-80 0,-3-3-130 0,-1-12-189 15,8 4-268-15</inkml:trace>
    </iact:actionData>
  </iact:action>
  <iact:action type="remove" startTime="73399">
    <iact:property name="style" value="instant"/>
    <iact:actionData xml:id="d67" ref="#d66"/>
  </iact:action>
  <iact:action type="remove" startTime="73683">
    <iact:property name="style" value="instant"/>
    <iact:actionData xml:id="d68" ref="#d59"/>
  </iact:action>
  <iact:action type="remove" startTime="73883">
    <iact:property name="style" value="instant"/>
    <iact:actionData xml:id="d69" ref="#d60"/>
  </iact:action>
  <iact:action type="remove" startTime="74249">
    <iact:property name="style" value="instant"/>
    <iact:actionData xml:id="d70" ref="#d65"/>
  </iact:action>
  <iact:action type="remove" startTime="74382">
    <iact:property name="style" value="instant"/>
    <iact:actionData xml:id="d71" ref="#d63"/>
  </iact:action>
  <iact:action type="remove" startTime="74383">
    <iact:property name="style" value="instant"/>
    <iact:actionData xml:id="d72" ref="#d62"/>
  </iact:action>
  <iact:action type="remove" startTime="74821">
    <iact:property name="style" value="instant"/>
    <iact:actionData xml:id="d73" ref="#d64"/>
  </iact:action>
  <iact:action type="remove" startTime="75016">
    <iact:property name="style" value="instant"/>
    <iact:actionData xml:id="d74" ref="#d61"/>
  </iact:action>
  <iact:action type="remove" startTime="75382">
    <iact:property name="style" value="instant"/>
    <iact:actionData xml:id="d75" ref="#d58"/>
  </iact:action>
  <iact:action type="add" startTime="73262">
    <iact:property name="dataType" value="strokeEraser"/>
    <iact:actionData xml:id="d76">
      <inkml:trace xmlns:inkml="http://www.w3.org/2003/InkML" xml:id="stk39" contextRef="#ctx1" brushRef="#br1">42074 18633 0,'0'0'0,"-34"0"23,-67 68-9,-204 33 3,35-33-1,-1 67-15,-33 0 0,-880 440 15,-608 68 0,-1 101 21,-270 371-34,1758-810 6,-134 304 24,337-68-31,102-237-2,34-34 31,473 407-29,1-440 13,270-102 19,304-101-32,-372-68 12,102 0-10,-169-67-2,371-204 26,-1014 170-11,-981-880 32,-845 271-48,-2943-473 16,812 507 4,169 575-10,1082 473 23,1895 0-33,641 34 31,103 203-32,608 304 17,237-406 16,237-236-32,506-102 15,306-236 17,270-812-33,304-575 22,-1420 744-11,473-338-11,-980 541 18,-407 372-2,-100 169 1,-441 169-1,-371 304 0,-305 271 18,642-304-33,508-372 31,339-102-31,1047-609 15,813-405 17,574-643-31,-1420 744 0,1183-845 12,-1149 676 18,-1049 744-31,-338 338 17,-405 169 13,-1185 1049-29,-845 1014 13,67 305 3,1049-305 3,1015-1488-19,135-372 23,135 68-24,135-372 15,170-406 17,202-440-32,1-777 16,-34-305-1,-237 271 4,-170 1082-16,-33 67-3,-67 136 7,-305-68 9,0 339 0,0 303 0,33 238 16,272-1-32,67-270 1,101-68 11,136-67-12,338-170 31,203-270-31,135-338 31,-338 102-31,-372 168 16,-169 372-1,-34 35-15,-68-1 0,-33 34 14,-102 34-14,-981 439 15,-1319 711 17,-811 33-33,303-67 17,1862-677 16,1013-405-32,305-102 16,711-406 15,1081-574-31,238-508 15,-305 68 17,-677 473-29,-811 643 1,-101 68-3,-69-1 19,1-33-19,-237 236 14,-270 474 34,-305 236-47,270-270-1,68-67 26,-67 371-27,304-541 15,372-101 17,609-406-32,270-203 19,-574 136-18,-136 134 8,34-67 8,-440 305-18,-135 101 32,-304 540-14,-68-32-17,-169 134 30,-1861 2638-30,407-1184 15,405-608 17,1218-1116-32,338-406 15,271-440 1,406-574 0,439-643 0,643-1184-1,-1218 1860 17,-372 643-31,-507 541 30,-845 879-15,-305 474 15,135-68-29,1083-1049 11,304-337 3,67-136 4,136-135 7,541-406-27,271-270 16,304-204 32,-1251 982-47,-68 202 0,-203 203 27,-1421 1826-28,102-371 16,34-305 15,812-947-31,608-507 15,68-102 18,338-744-32,136 136 29,-204 270-30,-202 339 16,0 134 15,-1 407-30,-33 337 13,102 305 18,33 135-33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1612.54919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5-02-26T17:26:31.6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0">
        <inkml:traceFormat>
          <inkml:channel name="X" type="integer" max="1920" units="cm"/>
          <inkml:channel name="Y" type="integer" max="1200" units="cm"/>
          <inkml:channel name="T" type="integer" max="2.14748E9" units="dev"/>
        </inkml:traceFormat>
        <inkml:channelProperties>
          <inkml:channelProperty channel="X" name="resolution" value="63.57616" units="1/cm"/>
          <inkml:channelProperty channel="Y" name="resolution" value="63.82979" units="1/cm"/>
          <inkml:channelProperty channel="T" name="resolution" value="1" units="1/dev"/>
        </inkml:channelProperties>
      </inkml:inkSource>
      <inkml:timestamp xml:id="ts1" timeString="2025-02-26T17:26:31.645"/>
    </inkml:context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act:action type="add" startTime="21001">
    <iact:property name="dataType"/>
    <iact:actionData xml:id="d0">
      <inkml:trace xmlns:inkml="http://www.w3.org/2003/InkML" xml:id="stk0" contextRef="#ctx0" brushRef="#br0">24077 20042 1837 0,'10'14'50'0,"-8"7"67"13,-4 5 58-13,-10 5 60 0,8-4 45 0,4 2 46 20,0 2 38-20,0-9 59 0,0-2-15 0,6-3-43 0,6-3-69 12,-6-3 6-12,-2-1-78 0,0-3-35 14,-4-6-32-14,2 2-61 0,2-3-32 0,-1 0-18 9,-1-4 15-9,6-3-70 0,-8-9 32 24,16-3-8-24,-4-8-6 0,0-2-6 0,4-5 0 0,2-11-1 0,4 3-11 15,-5-5 8-15,-3 2-1 0,6 3 1 0,-4 0 1 16,-8 5 10-16,0 5-5 0,0 3-2 0,-6 6 5 0,-2 8 6 16,4 0 9-16,-4 9 9 0,-4 6 8 0,4 10 11 14,-2 3 5-14,-6 10 7 0,4 5 3 0,-2 6 3 14,-8 5-2-14,8 7-7 0,-6 5-9 0,0 2-15 21,4-1-8-21,2-6-9 0,0 2-1 0,-2 2-6 0,7-4-14 2,-3-2-6 25,4-1-10-27,-2 2-6 0,-2-5-16 0,4 4-7 0,-6-5-30 0,4 3-24 0,-2-8-28 16,-2-8-28-16,6 4-8 0,-4-4-79 0,8-2-45 0,-8-11-59 15,4 2-51-15,0-5-61 0,0 0-36 0,6 1-47 33,2-7-55-33,4-4 40 0</inkml:trace>
    </iact:actionData>
  </iact:action>
  <iact:action type="add" startTime="21407">
    <iact:property name="dataType"/>
    <iact:actionData xml:id="d1">
      <inkml:trace xmlns:inkml="http://www.w3.org/2003/InkML" xml:id="stk1" contextRef="#ctx0" brushRef="#br0">24550 20351 2180 0,'-11'6'43'0,"-3"12"56"0,0-3 69 0,10 13 44 0,-2-7 23 16,-2 6 32-16,8 0 18 0,8 2 21 0,-2 2 0 0,12-9-29 15,-2 1-48-15,9 2-42 0,-7-4 0 0,2 0-22 18,2 0-52-18,0-6 23 0,-5-7-74 0,11 4 16 0,-8-7-51 12,12-5 35-12,-7-4-50 0,3-1-17 17,2-5 80-17,-2-1-88 0,-3-6 78 0,3 0-86 0,0-5 31 15,-8-5-43-15,2-4 91 0,-7 5-50 0,-3-1-30 16,0-1 52-16,-6-3-42 0,2-4 56 0,-4 6 2 18,-8-8 3-17,-8 5-51-1,0-4 69 0,-2 1 2 0,-13 1 6 14,-1-1-5-14,-10 3 3 0,9 1 10 0,-15 6 4 15,2 8 2-15,3-2 1 0,-3 13-10 0,-8 6-3 15,9 0 4-15,-1 6-10 0,-3 5-8 0,5 7-7 16,2-1-9-16,7 4-18 0,-1 0-8 0,4 1-3 0,14 6-12 16,4-1-6-16,4 5-13 0,5-7 6 0,2 3-31 18,9 0-17-18,10-1-28 0,-4-2-40 0,12-3-22 0,2-6-37 12,7-2-44-12,1-11-28 0,1-3-50 18,11-3-45-18,2-10-36 0,-1 5-27 0,-3-13-36 0,1 4-25 14,-1 3-2-14,-5-7-28 0,-3 1 34 0,-4 1 61 18,-3-2 19-18</inkml:trace>
    </iact:actionData>
  </iact:action>
  <iact:action type="add" startTime="21737">
    <iact:property name="dataType"/>
    <iact:actionData xml:id="d2">
      <inkml:trace xmlns:inkml="http://www.w3.org/2003/InkML" xml:id="stk2" contextRef="#ctx0" brushRef="#br0">25236 20039 1548 0,'-2'-3'41'16,"2"-3"45"-16,-14 15 61 0,0 2 54 0,1-1 50 15,-1 3 49-15,-2 8 40 0,-2 0 44 0,8 4 27 0,0 0-11 15,2 6-29-15,2-3-61 0,6 7 8 0,0 1-66 16,0 9-37-16,4-7-27 0,2 5-52 0,2-6-18 15,4 6-32-15,4-9 17 0,0-2-52 0,4-4 33 17,3-7-1-17,1 3-9 0,0-15-12 0,6 4-17 0,-1-10 0 17,3-3-9-17,4-3-4 0,-9-5-16 0,5-6-1 0,0 1-2 14,-6-8-5-14,5 3 3 0,-5-9 1 15,0 1 1-15,-8-1-4 0,6-2 7 0,-9-5 3 18,-5 9 1-18,-6-8 12 0,2 3 5 0,-6-4 2 0,-2 6 6 14,-6-1 0-14,-4-2-4 0,-3 3-5 0,-5 3-3 18,0-2-12-18,-6 6-10 0,-6 2 2 0,7 2-8 0,-7 3-5 15,4 7 2-15,-5 3-2 0,-3 4 4 0,6 4-8 16,-6 1 6-16,15 5-11 0,-11 1 2 0,12 5-2 17,-4-2-27-17,6 1-18 0,5 2-16 0,1 1-30 0,2-1-43 15,10 4-29-15,0-7-43 0,10 1-20 0,4 1-81 16,5-9-81-15,11 0-70-1,6-7-57 0,-4 0-33 0,5 0-41 16,1-7-41-16</inkml:trace>
    </iact:actionData>
  </iact:action>
  <iact:action type="add" startTime="22132">
    <iact:property name="dataType"/>
    <iact:actionData xml:id="d3">
      <inkml:trace xmlns:inkml="http://www.w3.org/2003/InkML" xml:id="stk3" contextRef="#ctx0" brushRef="#br0">25908 19979 2914 0,'-22'5'74'1,"-2"3"70"12,24-2 75-13,-11 4 77 0,-5 7 53 16,12 0-18-16,4 1 82 0,0 3-30 0,0-6-59 0,0 8-40 19,0 3-56-19,0 4-70 0,0 2-44 0,0-4 22 0,0 3-75 13,0-2 50-13,0 6-13 0,0-8-29 0,0 5-18 16,0-3-2-16,0-6 6 0,0 2-2 0,0 0-5 16,0-7-20-16,0 3-1 0,0-5-6 0,0-1 1 15,0-5-8-15,0-4-12 0,0-1 0 0,0-5-2 16,0-1 3-16,0-3-4 0,0-2 4 0,0-4 6 0,0 2 2 12,0-10 0-12,0-8-9 0,0 8-4 20,0-15 0-20,0 4 2 0,0-10-2 0,-6 0-16 0,2-3-10 16,-2-4-10-16,2 0 4 0,-2-1 1 0,4 0-3 0,-4 6 2 17,6 5-5-17,0 4 14 0,0 5 9 0,6 2 6 2,-6 9 4 10,0 3 4-12,6 3-6 0,-4 1 4 15,6 6 9-15,-6 3-1 0,2 3 7 0,-2 6-1 17,2 6-3-17,-4 1 4 0,4 9 19 0,6-3 2 0,5 7 4 15,-3 8-4-15,4-1 5 0,4 5 10 0,6-3 3 16,-2-3-3-16,-1-2-18 0,-1 2-4 0,-2-5-9 15,2-1 1-15,0-5-6 0,-5-3-4 0,1-4-5 0,-2-3 0 18,6-7-2-18,-2 1-2 0,1-4 9 0,-5-4-7 14,2-5-5-14,0-2-2 0,-4-7 5 0,-4-3 7 16,8-1-7-16,-8-7 8 0,3-2-8 0,-5-4 9 0,-2-1 1 8,-4-7 1-8,4 1 2 23,-6-3-6-23,0-6 2 0,-6-1-7 0,0-1 0 0,-4 4-5 0,2-4 7 16,-1 3-2-16,1 4-6 0,-8 3 6 0,8 8-2 16,-2 2-3-16,-2 0 5 0,6 6 4 0,0 2-37 0,-16 4-60 15,14 0-67-15,-1-2-103 0,3 3-126 0,2-11-154 16,2 8-193-16</inkml:trace>
    </iact:actionData>
  </iact:action>
  <iact:action type="add" startTime="35363">
    <iact:property name="dataType"/>
    <iact:actionData xml:id="d4">
      <inkml:trace xmlns:inkml="http://www.w3.org/2003/InkML" xml:id="stk4" contextRef="#ctx0" brushRef="#br0">23096 17702 853 0,'10'0'27'0,"-10"0"-33"0,-4-5 73 0,4 5-44 12,0 0 20-12,0 0 17 1,0 0 5-1,0 0 21 14,0 0-10-14,0 0 51 0,0 0-61 0,0 0 67 5,0 0-6-5,0 0-8 27,0 0 21-27,0 0-8 0,0 0 5 0,0 0 2 0,0 0-3 0,0 0-4 0,0 0 5 15,0 0 8-15,0 0-11 0,0 0-3 0,0 0-5 0,0 0 2 16,0 0 2-16,0 0-10 0,0 0 3 0,0 0-4 15,0 0-1-15,0 0 6 0,0 0-8 0,0 0-11 0,0 0 24 9,0 0 13-9,0 0-13 19,0 0-11-19,0 0-5 0,0 0-12 0,0 0-9 1,0 0-10-1,0 0-18 0,0 0-7 7,0 0-10 20,0 0-11-27,0 0 10 0,0 0-16 0,0 0 3 0,0 0 9 16,0 0-2-16,0 0-21 0,0 0 20 17,0 0-51-17,0 0 43 0,0 0-15 1,0 0 22 13,0 0-15-14,0 0-2 0,87 37 9 16,-87-37-12-16,133 22-14 28,-133-22 16-28,146 3-11 20,21-10-13-3,-167 7 21 12,180-12-16-29,-7-2-6 32,-5 1 10-16,-7 2-6 16,-161 11 22-18,158 3-1-14,-158-3 8 2,0 0 9 12,0 0-10-14,0 0-5 16,0 0-4-16,0 0 4 0,149 8 0 0,-149-8-4 0,0 0 3 16,0 0-4-16,0 0 11 0,0 0 0 0,0 0-12 16,154 4 3-16,-154-4-3 0,222-4-3 0,-202 4-3 15,2 0 4-15,-4 4-16 0,0-4 11 0,3 2-4 14,-5 2 4-14,4-1 4 0,2-3-8 0,-2 0 13 18,-4 5-3-18,7-5 6 0,-3 3-1 0,0-3-2 0,2 0 2 0,-2 0 5 16,-5 0 1-16,7 0-10 0,0 0 1 0,-8-3-5 15,8-2-3-15,-2 5 0 0,-3-3 8 0,1 3-15 0,-2 0 5 15,-4-4-5-15,2 4-4 0,4 0 14 0,-8 0-8 16,5 0-1-16,-3 0 3 0,0 4-3 0,6-4 8 0,-2 0-3 17,-2 0 8-17,4 8-14 0,-5-5 10 0,-1-2 4 0,0-1-21 0,4 5 19 16,-4-4-23-16,-6-1 6 0,4 3 1 0,-2 0 9 16,4-3-9-16,0 2 1 0,3 1 13 0,-5 0-19 15,2-2 19-15,2 5-3 0,-4-3 2 0,2 1-13 2,-6 0 5 11,0 1-4-13,0 0 4 0,-2-1-3 0,-4 0-2 0,4-2 0 20,-4 0-1-20,8-2-1 0,-8 4 6 0,11-2 11 0,-5 1-22 12,6-3 14-12,-6 3-7 0,4-3 4 19,-2 4-9-19,4-4 16 0,4 0-12 0,0 0-8 0,-6 0 18 0,0 0-7 12,7 3 2-12,-11-3-1 0,14 0 15 0,-10 0-19 14,0 0 12-14,6 0-4 0,-4 0-8 0,-2 0 4 19,-1 0 5-19,1 0-3 0,0-3-3 0,2 3 2 0,2 0-4 0,-6-4 13 16,0 4-6-16,2-3 4 0,6 3-15 0,-4 0 8 16,-1-3-11-16,-3 3 16 0,2-2-12 0,6-2-4 0,-8 4 11 14,2-2-4-14,0 2 2 0,2 0 0 0,-4 0 0 17,10 0 2-17,-9 0 9 0,5 0-2 0,-4 0-9 0,8 0 0 17,-2-2 12-17,2-2 4 0,-6 0-11 0,9 4-3 0,-1-5 7 15,-4 3-4-15,6-2 3 0,-2 1 9 0,-2 3-11 0,1-4-10 16,1 1 13-16,-10 0-7 0,6 3-6 0,0 0 1 1,-6-3 12 12,2 3-20-13,-6 0 9 0,2-1-3 16,1 1 12-16,-1 0-3 0,-2 0-3 0,2 1 7 0,-2-1-14 16,0 3 15-16,0-3-4 0,-4 0 13 0,2 0-25 0,-2 0 11 9,2 0 1-9,-2 0-12 0,8 0 16 23,-8-3-9-23,-2 3 5 0,4 0-10 0,-2 0 8 0,-2 3 4 0,0-3-14 16,4 0 11-16,0 0-9 0,-4 3-3 0,0-3-4 0,0 0 8 17,0 0-3-17,-4 0-23 0,4-3-19 0,-6 6-42 0,8-3-43 7,-10-3-54-7,-10-1-37 19,0-4-148-19,8-5-141 0,-12 2-137 0</inkml:trace>
    </iact:actionData>
  </iact:action>
  <iact:action type="add" startTime="42345">
    <iact:property name="dataType"/>
    <iact:actionData xml:id="d5">
      <inkml:trace xmlns:inkml="http://www.w3.org/2003/InkML" xml:id="stk5" contextRef="#ctx0" brushRef="#br0">26405 17786 1539 0,'8'-10'38'0,"-2"6"56"0,0-6 42 8,4 4 23-8,0-3 17 16,2 2 17-16,8-7 17 0,-2 7 18 0,-1-5-28 0,5 2-52 16,-4 1-36-16,8-8-23 0,0 6-21 0,3-7-13 21,-1 1-17-21,2 7-19 0,-4-5-5 0,-3 1-18 0,1 1-25 1,0 2-26 24,0-7-23-25,-5 8-42 0,-3-3-40 0,4 3-41 0,-12-1-36 0,-4 3-18 0,0 1-2 19,-4 1 0-19,0 2-5 0,-4 4 56 0,0 0 18 0,-2 4 25 0,-8-2 23 12,4 2 27-12,2 7 31 0,-7-5 23 14,-1 5 37-14,-6-3-6 0,2 5 42 17,0-6 34-17,2 1-24 0,3 0 85 0,-3 0-31 0,-2 4 26 14,0-1 26-14,2 1 20 0,-2-7 12 0,-1 9 5 19,3 4 64-19,-6-4-58 0,0 2 50 0,-3 5-2 0,3-6-6 14,-2 5-7-14,0 1-16 0,6-6 10 0,1 4-25 3,3-2-17 12,8-1-14-15,2-3-11 0,-2 0-10 0,8 0-7 14,0-3-14-14,0 4-20 0,0-7 7 0,8 3-1 16,-8-5-15-16,6 4-2 0,-2-2-14 0,8-1 18 0,-4-6 2 17,5 4 1-17,7 0-5 0,-4-4-12 0,6 1 15 15,4-1-6-15,-6 0 2 0,7 3-28 0,1 0 13 16,0-2-4-16,-2 6-39 0,1-5 54 0,1 9-48 0,-8-9 50 16,4 6-48-16,-11 3 69 0,3-1-64 0,-8-1-1 1,-2 7 38 16,-6 1-40-17,-2-2 50 0,-6 5-43 0,-10-3 48 8,5-1-66-8,-13 2 37 0,6 2-6 23,-12-3-11-23,1-2-3 0,-9 2-13 0,10-3-14 0,-9 1-10 0,7-5-29 5,-2-3 7 19,4 0-29-24,9-4-25 0,5-3 8 0,2 0-78 0,-2 0-35 0,4-4-49 0,12-7-51 16,0 2-66-16,4 1-49 0,8-2-34 0,-6 0-83 16,8-1 6-16,0-9-29 0,10 5 31 0</inkml:trace>
    </iact:actionData>
  </iact:action>
  <iact:action type="add" startTime="42863">
    <iact:property name="dataType"/>
    <iact:actionData xml:id="d6">
      <inkml:trace xmlns:inkml="http://www.w3.org/2003/InkML" xml:id="stk6" contextRef="#ctx0" brushRef="#br0">27016 17811 1837 0,'0'10'53'0,"0"-7"47"0,-6 16 59 10,4-3 46-10,-8 0 25 16,6 8 42-16,0 3 29 0,4-5 35 0,4 5-8 0,2-3 5 16,4-3-24-16,2 0-29 0,8-4-42 0,-5-2 22 4,1 0-68 23,2 1-14-27,6-8-41 0,-2-2-38 0,-4 1-29 0,9-3-2 0,-9-8 33 0,6 0-52 0,-8-5 46 15,8-8-9-15,-1 3-6 0,-3-9-5 0,-6-6-8 22,8 0-21-22,-2 1-15 0,-14-3-15 0,1 2-3 0,-5-8-16 0,-4 9 8 10,-3 2-7-10,-3-8 2 0,-12 6 4 18,-4 3-2-18,2-2 8 0,-11 8-6 0,3 2-3 0,-8 6-1 7,6 4-1-7,-7 7 8 22,-5 7-6-22,5 0 3 0,-3 10-8 0,-2 2-8 0,3 4 2 0,1 3-35 15,2 5-42-15,1-7-66 0,11 4-46 0,-4-4-133 18,10-8-133-18,9 4-151 0,-11-3-157 0</inkml:trace>
    </iact:actionData>
  </iact:action>
  <iact:action type="add" startTime="43524">
    <iact:property name="dataType"/>
    <iact:actionData xml:id="d7">
      <inkml:trace xmlns:inkml="http://www.w3.org/2003/InkML" xml:id="stk7" contextRef="#ctx0" brushRef="#br0">22537 17557 1181 0,'0'0'39'0,"0"0"43"0,0 0 51 0,0 0 41 0,0 0 23 12,0 0 31-12,0 0 22 0,0 0 41 0,0 0-14 13,0 0-15-13,0 0-38 0,0 0-23 16,0 0 3-16,0 0-18 0,63-47-5 0,-25 33-39 0,2-1-25 15,-3-5-26-15,1 6-17 0,2-8-14 0,-9 6-27 15,11-6-8-15,-12 6-35 0,7-3-21 0,-15 2-42 19,4 2-23-19,-8-1-43 0,0-2-57 0,-5 5-61 0,1 4-73 0,-4 7-51 14,-8 1-38-14,2-4-18 0,-2 5 23 15,0 8-22-15</inkml:trace>
    </iact:actionData>
  </iact:action>
  <iact:action type="add" startTime="43722">
    <iact:property name="dataType"/>
    <iact:actionData xml:id="d8">
      <inkml:trace xmlns:inkml="http://www.w3.org/2003/InkML" xml:id="stk8" contextRef="#ctx0" brushRef="#br0">22723 17557 995 0,'-14'16'32'1,"6"-6"33"-1,2 1 42 15,-9 4 35-15,-3 1 22 0,0-4 30 0,2 11 14 14,-2-7 31-13,0 10-2-1,5-5-14 0,-5 5-18 15,0-3-22-15,12 0-11 0,4 3-24 0,-2-8 5 17,4 2-23-17,0-4-27 0,6 4-8 0,0-7-16 0,4 1-13 14,-2-3 2-14,2-1-1 0,5 1-6 0,-1-9-6 19,2 6 8-19,4-8-9 0,-4 5 4 0,12-5 11 0,-3 0-6 13,1-5-2-13,2 5-4 0,2 0 43 0,-3 0 4 16,-3-4 7-16,4 4 5 0,-6 4-9 0,-10-4 16 16,1 8-31-16,-3-5 48 0,-2 1-80 0,-6 2 0 0,-2 2 14 15,-2 5-9-15,-2-5-1 0,-6 5-17 0,6-4 36 15,-9 7-49-15,1 1 43 0,-10-2-15 0,-2 5-19 17,-6-6-13-17,-3-2-1 0,-1 2-4 0,-4-3-3 0,9 3-15 15,-7-7-7-15,4 2-19 0,5-2-18 0,3-7-22 15,0 4-22-15,4-8-3 0,10 4-48 0,0-6-76 16,2 1-63-16,4-11-49 0,8 1-62 0,4 4-52 0,2-10-49 1,10 7-74 13,0-7-17-14,12-4 54 0</inkml:trace>
    </iact:actionData>
  </iact:action>
  <iact:action type="add" startTime="44066">
    <iact:property name="dataType"/>
    <iact:actionData xml:id="d9">
      <inkml:trace xmlns:inkml="http://www.w3.org/2003/InkML" xml:id="stk9" contextRef="#ctx0" brushRef="#br0">23102 17783 1380 0,'6'12'43'0,"0"4"57"19,-6 2 54-19,0 6 50 0,-6-2 38 0,0 5 36 0,6-2 39 13,4 2 26-13,2-2-5 0,4 2-26 0,15-4-4 15,-1-6-15-15,12 3-27 0,1-5-16 0,3-1-22 17,-10-1-50-17,9-3 9 0,-7-3-65 0,0-3-45 0,4-4-12 0,-7-8-3 15,3 0-17-15,-2-1-12 0,3-11 25 15,-9 5-31-15,4-8 47 0,-8 6 19 0,-10-6-17 17,5-5-4-17,-13-2 2 0,2 4-6 0,-15-1-2 0,1-5-12 16,-8 8-8-16,-6-4-25 0,-10 3-2 0,-5-2-7 0,-3 9-3 16,-13 0 1-16,3 8 2 0,-1 2-6 0,-5 6 1 14,3 6-7-14,5 8 0 0,18 4-4 0,-3 4-8 17,-3 3-14-17,18 6-35 0,-4 1-43 0,5-4-65 15,7 6-62-15,0-5-109 0,-2-6-129 0,8 5-130 0,12-5-134 16</inkml:trace>
    </iact:actionData>
  </iact:action>
  <iact:action type="add" startTime="46834">
    <iact:property name="dataType"/>
    <iact:actionData xml:id="d10">
      <inkml:trace xmlns:inkml="http://www.w3.org/2003/InkML" xml:id="stk10" contextRef="#ctx0" brushRef="#br0">25488 16321 1611 0,'-6'4'31'1,"12"-11"50"-1,0 14 53 0,14 2 48 0,-3-9 21 0,-3 0 11 0,6-3 10 0,6 3 9 0,2 0-26 15,1 0-49-15,1-6-53 0,4-4-44 0,-1 1-20 15,-11-1-15-15,2-1-8 0,12-2-33 0,-3 0-42 15,3-3-58-15,14 0-75 0,-9 2-81 0,-1-1-79 17,17 4-48-17</inkml:trace>
    </iact:actionData>
  </iact:action>
  <iact:action type="add" startTime="47181">
    <iact:property name="dataType"/>
    <iact:actionData xml:id="d11">
      <inkml:trace xmlns:inkml="http://www.w3.org/2003/InkML" xml:id="stk11" contextRef="#ctx0" brushRef="#br0">27145 16237 2162 0,'-2'1'51'0,"8"11"52"15,17-8 45-15,-13 0 38 0,8 2 24 0,6-12 13 15,6 12 9-15,7-2 10 1,-1-4-28-1,10 0-33 16,3-4-42-16,7 5-39 0,-3-7-24 0,1 11-10 0,7-11-8 17,-4-2-48-17,1-4-49 0,-1-3-85 0,1-4-102 0,-3-2-109 31,-13 2-124-31</inkml:trace>
    </iact:actionData>
  </iact:action>
  <iact:action type="add" startTime="48449">
    <iact:property name="dataType"/>
    <iact:actionData xml:id="d12">
      <inkml:trace xmlns:inkml="http://www.w3.org/2003/InkML" xml:id="stk12" contextRef="#ctx0" brushRef="#br0">28132 16128 1398 0,'-6'-3'54'0,"2"-10"47"20,2-1 37-20,-2 5 19 0,4-1 34 0,0-3 28 0,4-6 28 7,2-1 23-7,5-2-30 25,-3 2-24-25,10-2-26 0,6-2-8 0,-4 0-10 0,8 6-3 0,-3-2-5 0,3 3-14 17,0 16-17-17,2-7-18 0,-1 8 30 0,-1 0 1 0,2 4-17 30,-2 1-20-30,-3 7-16 0,-1 3 0 0,-2 1-5 0,-4 1 13 0,-4 2-90 0,-3 6 38 0,-7 2-41 18,6-2 35-18,-10 6-42 0,-4-2 31 0,-2 2-38 0,-9 1 19 13,1 4 21-13,-8 1-8 0,-6-6-11 0,-2 1 7 15,-7 3-4-15,7 1 16 0,-6-9-8 0,3 4-37 3,9-3 35 10,-10-5-29-13,16 1 58 0,1-6-46 0,-3 1 40 17,6-9-56-17,2 9 49 0,6-12 9 0,4 1-5 14,2 0-16-14,2 0-8 0,4-7 15 0,2 8-4 17,2-5-1-17,14-3-3 0,-3 1-9 0,7 2 1 0,-4-8 3 16,0 4-4-16,9-2-18 0,-5 1 4 0,2-12-19 14,4 8-9-14,-13-7-22 0,3-9-39 0,4 8 4 18,-12-4-47-18,-2-4-90 0,-1-10-64 0,1 10-60 0,-2-3-79 14,2 6-72-14,-8 7-52 0,4-9-97 0</inkml:trace>
    </iact:actionData>
  </iact:action>
  <iact:action type="add" startTime="48847">
    <iact:property name="dataType"/>
    <iact:actionData xml:id="d13">
      <inkml:trace xmlns:inkml="http://www.w3.org/2003/InkML" xml:id="stk13" contextRef="#ctx0" brushRef="#br0">28730 16014 2002 0,'0'-4'54'15,"4"-1"48"-15,18 5 33 0,-16-5 32 0,6 0 16 0,2-5 13 15,1 3 6-15,7-1-5 0,-6-4-51 0,14-5-50 17,-4 4-29-17,-1-4-35 0,7 3-10 0,-6-6-29 16,5 9-28-16,-9-4-32 0,6-1-43 0,-4 5-51 0,4-4-48 16,-15 7-38-16,-1 3-41 0,-8 2-29 0,10 2-12 16,-8-5 49-16,0 6 11 0,-16 6 32 0,2-2 31 0,0 6 36 16,-6-7 31-16,4 8 37 0,-15-1 50 0,7 5 3 14,-8 0 54-14,2-3 59 0,3 0 26 1,-3 1-10 14,10 2 88-15,-12-1-18 0,4-1 14 0,3-3 18 0,3-1 3 16,-6 0-18-16,14 2 24 0,-6 2 31 0,-4-9-64 16,10 6 47-16,-2 1-12 0,2-3-19 0,1-1-7 0,7 5-6 15,-4-3-28-14,8-6-11 0,-1 1 0-1,9-4-10 2,6 7-17 11,2-11-8-13,10 10-12 0,-4-2-13 14,-1-4-2-14,7 4 0 0,6 1 4 0,-5 3 4 18,3 0 9-18,2 5 11 0,-3-5 6 0,1 5 52 0,-6 1-2 14,1 1 5-14,-9-4 4 1,2 5 8-1,-6-4-33 15,4 2 44-15,-10 6-55 0,-3-2-23 0,-1-1 2 0,-16 4 9 18,1 0-16-18,-1 3-10 0,-14-5 34 0,-6 5-56 16,-8-3 38-16,1 0-22 0,-9-4-20 0,4-2-12 0,-9 5-12 13,-1-12-32-13,1 8-53 0,5-8-41 0,15-8-48 15,-15 0-72-15,10-6-91 0,3-3-140 0,15-5-152 16,-22-5-134-16</inkml:trace>
    </iact:actionData>
  </iact:action>
  <iact:action type="add" startTime="49672">
    <iact:property name="dataType"/>
    <iact:actionData xml:id="d14">
      <inkml:trace xmlns:inkml="http://www.w3.org/2003/InkML" xml:id="stk14" contextRef="#ctx0" brushRef="#br0">25304 15631 1372 0,'-4'-10'43'1,"8"3"38"-1,9-7 33 0,-1 3 33 0,-6 2 11 7,8-3 22-7,-8 2 23 16,4-1 21-16,12 1-30 0,-2 2-32 0,3 0-23 17,-3 3-37-17,6 1 5 0,-2-2-17 0,7 6-18 0,-9 0-18 9,0 6-5-9,0-2-4 21,0 9-8-21,-5 0 10 0,-5 3-5 0,0 1 8 0,0 2-3 0,-8 6 5 16,-2 2-1-16,-2 0 0 0,-10 4 10 0,-4 1 11 0,-2 3 4 16,-3-7-4-16,-9 8 20 0,2-5 2 0,-6 0 11 14,5-2 35-14,-3-2 0 0,4-2-3 0,-2-3 0 17,5-1-4-17,3-5 0 0,2-1-63 0,-2-8 40 0,12 2-77 17,-4-4 27-17,4 1-47 0,8-4 22 0,0 6-40 14,4-8 14-14,2 4 19 0,12 0-18 0,-8-3 1 16,10 1-1-16,2 1-2 0,3-6 0 0,-1 6-7 0,10-6 8 16,-2 0-13-16,-1-1-20 0,1 0-26 0,0-2-39 11,-4-1-23-11,1 3-88 0,5-10-13 21,-8 3-110-21,5-5-38 0,-13 1-99 0,4-1-4 0,-4 1-82 0,0 0 33 16</inkml:trace>
    </iact:actionData>
  </iact:action>
  <iact:action type="add" startTime="50012">
    <iact:property name="dataType"/>
    <iact:actionData xml:id="d15">
      <inkml:trace xmlns:inkml="http://www.w3.org/2003/InkML" xml:id="stk15" contextRef="#ctx0" brushRef="#br0">25977 15521 1947 0,'-8'0'49'9,"4"0"52"-9,16 0 52 2,-12 0 36 17,6 0 33-18,2-5 28-1,4 1 22 0,8-2 17 0,0 0-22 16,-2 1-49-16,11-8-48 0,5 1-36 0,0 2-30 0,-7-1-28 15,5 1-24-15,-2-5-21 0,-2 2-35 0,1-4-43 15,-5 3-29-15,4-4-38 0,-6-2-61 0,-1 4-54 17,1-3-63-17,-8 5-42 0,6 3-52 0,-18 0 3 0,4 4-13 15,2 4 44-15,-8-1 23 0,0 4 24 0,-8 5 45 17</inkml:trace>
    </iact:actionData>
  </iact:action>
  <iact:action type="add" startTime="50156">
    <iact:property name="dataType"/>
    <iact:actionData xml:id="d16">
      <inkml:trace xmlns:inkml="http://www.w3.org/2003/InkML" xml:id="stk16" contextRef="#ctx0" brushRef="#br0">26356 15341 986 0,'-18'11'-27'1,"-6"3"91"9,0 1-25-10,1 1 33 0,-1-2 32 17,4-1 40-17,2-2 18 0,-6 3 43 0,7-2 45 0,-5 6-61 16,4-6 46-16,6-3-15 0,0 7-9 0,-8-6-22 15,12-2-9-15,3-4-22 0,5 6-12 0,0-8-16 9,3 6-19-9,1-8 2 0,12 6-7 22,-4 2 1-22,4-1-1 0,2 0-5 0,4 0 8 0,5 1 0 0,3 1 46 16,2 0-16-16,-4-6 8 0,11 10 3 0,3-2-29 16,-8-1 49-16,1 3-55 0,-5 0 14 0,-2 3-37 0,-10 5 22 15,-5-4-2-15,-3 4-2 0,-10 0 21 0,0 2-52 16,-10-2 35-16,-3 1-29 0,-5-6 2 0,-8 5-38 0,-6 1-17 15,-3-1-17-15,-7-2-8 0,-8 5-8 0,-5-6 4 16,-3 6 2-16,-3-6-34 0,4 2-18 0,-1-8-49 17,9-3-79-17,1-4-65 0,8-5-108 0,7-1-125 0,-3-5-147 15,0 6-113-15</inkml:trace>
    </iact:actionData>
  </iact:action>
  <iact:action type="add" startTime="50944">
    <iact:property name="dataType"/>
    <iact:actionData xml:id="d17">
      <inkml:trace xmlns:inkml="http://www.w3.org/2003/InkML" xml:id="stk17" contextRef="#ctx0" brushRef="#br0">23686 16279 1864 0,'14'6'53'0,"0"-11"62"0,2 19 50 11,-6-8 44-11,10-6 47 0,3-6 25 15,15 1 49-15,6 5 42 0,-5 0 1 0,11-4-42 0,3-9-33 15,5 6-32-15,-5 1-85 0,-5 5 23 0,0-9-84 17,-5 0 0-17,-3-1-98 0,1 1 22 0,-7 5-60 0,6-8 21 16,-9 5-37-16,1-5-78 0,-6 10-12 0,0-8-101 16,-7-1-28-16,3-1-130 0,0-1-58 0,-10 7-129 16,0-11-23-16</inkml:trace>
    </iact:actionData>
  </iact:action>
  <iact:action type="add" startTime="51255">
    <iact:property name="dataType"/>
    <iact:actionData xml:id="d18">
      <inkml:trace xmlns:inkml="http://www.w3.org/2003/InkML" xml:id="stk18" contextRef="#ctx0" brushRef="#br0">24218 15652 1827 0,'0'-14'44'0,"0"3"41"0,11 5 28 13,-11 4 32-13,4-3 29 0,-2 1 15 0,6-5 29 17,2 8 9-17,8-1-23 0,4-2-27 1,2-1-17-1,7-1-22 14,-1 2-23-14,4 4 5 0,-3 0-26 0,1 4 4 17,-6 2-14-17,0 3-10 0,-3 3-4 0,-5-1-1 0,-2 6 5 16,-4 1-10-16,-4 3 3 0,-8-3 22 0,0 6 1 14,-6-2 2-13,-2 5-4-1,-10-2-11 0,-4 2 0 16,-3-2-7-16,-7 4 7 1,-2 0-31-1,-1-4-4 0,-3 4 7 15,2-11-51-15,1 7 63 0,5-8-55 0,4 3 39 15,2-5-42-15,7 1 27 0,1-8-34 0,10 5 23 14,2-5 17-14,4-2-15 0,4 5 10 0,2-6-52 16,6 4 85-16,1-2-78 0,3-2 30 0,0 4 7 0,6-8-17 17,-2 1 4-17,7 2-18 0,-1-8 37 0,-6 2-121 17,6-3 57-16,-2 0-62-1,1-4-88 0,-5-3-14 0,4-4-107 14,0 2-27-14,-2-2-115 0,5 2-22 0,-9-8-85 15,0-5 16-15</inkml:trace>
    </iact:actionData>
  </iact:action>
  <iact:action type="add" startTime="51600">
    <iact:property name="dataType"/>
    <iact:actionData xml:id="d19">
      <inkml:trace xmlns:inkml="http://www.w3.org/2003/InkML" xml:id="stk19" contextRef="#ctx0" brushRef="#br0">24671 15568 1956 0,'-8'0'68'0,"-3"4"62"0,1-4 51 0,10 0 35 16,-6 0 33-16,6-4 18 0,6 4 29 0,-6 0 24 0,10-6-43 15,3-4-55-15,5 5-44 0,4-5-32 0,-4-1-40 15,0 1-16-15,5-6-25 0,-9 7-23 0,6-5-27 16,4-2-15-16,-8 4-20 0,2 2-26 0,1-5 6 16,-7 9-23-16,2-4-23 0,-4 0-12 0,2 9-10 0,-6-3 5 16,-6 4 7-16,0-4 22 0,-2 9 0 0,-4-1 21 16,-6 6 14-16,-2 0 16 0,-2 5 8 0,-3 1 8 0,-3-1 2 14,-4 3 1-14,-8 0 1 0,3-2 7 0,-3 5 18 16,2 0 0-16,-1-7 9 0,9 7 14 0,-6-10 15 17,8 6 13-17,6-3 2 0,5 1-3 0,5-9-4 0,4 9 8 15,-2-5 5-15,10-1-11 0,-4 3 0 1,7-3 22 15,9 0 5-16,4 0 4 0,-4 2 10 0,10-4-4 0,1 3 10 16,11 1-44-16,-6-1 43 0,-3 0-62 0,3 3 55 14,-2 3-45-14,-2 2 1 0,-5 2 3 0,-7-1-12 17,6 4 54-17,-14-2-43 0,-2 2 37 0,-6 3-54 0,-2-2 40 15,-8-1-21-15,0 0-9 0,-18-1-16 0,6 2-19 16,-9 3-11-16,-5-2-16 0,-8 0-54 0,1-2-33 17,-11-2-36-17,1 2-41 0,-7 0-87 0,1-14-113 0,-11 4-118 14,-5 4-130-14,-12 0-93 0</inkml:trace>
    </iact:actionData>
  </iact:action>
  <iact:action type="add" startTime="52158">
    <iact:property name="dataType"/>
    <iact:actionData xml:id="d20">
      <inkml:trace xmlns:inkml="http://www.w3.org/2003/InkML" xml:id="stk20" contextRef="#ctx0" brushRef="#br0">21514 16199 1620 0,'-8'5'47'1,"6"4"67"-1,20 1 55 0,-18 4 34 0,8-13 36 0,6 9 15 0,10-20 26 8,6 10 20-8,9-1-45 17,3-7-57-17,15-9-45 0,5 3-31 0,5-9-34 0,2 0-21 14,1 6-23-14,-7-8-20 0,1 4-15 0,-7-6-23 15,-1 6-52-15,-11-3-36 0,1 12-57 0,-16-2-48 16,3-2-75-16,-9 8-62 0,-2 8-50 0,-10-4-62 0</inkml:trace>
    </iact:actionData>
  </iact:action>
  <iact:action type="add" startTime="52404">
    <iact:property name="dataType"/>
    <iact:actionData xml:id="d21">
      <inkml:trace xmlns:inkml="http://www.w3.org/2003/InkML" xml:id="stk21" contextRef="#ctx0" brushRef="#br0">20666 16089 1709 0,'-24'-10'48'1,"20"4"48"-1,24-5 32 0,-24 4 29 13,2-1 23-13,8-8 16 0,2 6 18 0,8-1 20 9,0 1-39-8,2 1-38-1,5-3-8 22,1-3-21-22,8 9-9 0,-8-3-4 0,9 9-6 0,-15 4-7 0,6 6 8 16,-6-1-2-16,-8 4-8 0,0 7-8 0,-6-1 4 10,0 4 20-10,-10 2 2 0,0 0-10 21,-6 2-12-21,0 1 2 0,-10 7-24 0,-2-9 11 0,-3 4-19 0,9-4-29 15,-4 5-4-15,0-10-5 0,2 6-6 0,10-2-1 15,-1-4 6-15,7-6-8 0,4 5 4 0,0-3-2 16,0-5-11-16,6 4 2 0,7-1-5 0,-7-7-1 0,8 2-1 16,4-1-5-16,2 1-2 0,-2-2 2 0,0-1 0 16,9-1-12-16,-9-1-3 0,6 2-29 0,-2-6-59 0,-4-1-33 15,9-8-41-15,-7-3-56 0,6-4-50 0,-8 5-52 19,6-11-62-19,-3-3-43 0,-1 3 6 0,-4-7-27 0,8 4 26 13,-4 3-9-13</inkml:trace>
    </iact:actionData>
  </iact:action>
  <iact:action type="add" startTime="52705">
    <iact:property name="dataType"/>
    <iact:actionData xml:id="d22">
      <inkml:trace xmlns:inkml="http://www.w3.org/2003/InkML" xml:id="stk22" contextRef="#ctx0" brushRef="#br0">21219 15920 1363 0,'4'6'37'12,"-2"-8"31"-12,6 2 34 0,-8 2 15 10,0 0 30-10,6-2 14 0,-6 1 28 21,4-1 14-21,0 4-20 0,4-8-23 0,2 4-22 0,0-3-11 0,3-5-19 15,-1 1-3-15,12-7-22 0,0-6-9 0,4 3-19 16,1 2-1-16,-3-6-10 0,0 6 3 0,-4-6 4 17,3 8 9-17,-7-5 7 0,-6 8 16 0,-12 10 23 0,0 0 8 15,0 0 6-15,0 0 2 0,0 0-8 0,0 0-8 15,0 0 23-15,0 0-4 0,0 0-15 0,0 0-15 17,0 0 8-17,0 0-5 0,0 0-14 0,0 0-4 0,-218 112-33 0,188-94-9 14,9 2-18-14,-5 3 2 0,16-2-20 17,-2 1 4-17,4-6 5 0,8 5-9 0,8-4-2 16,-2 3-3-16,4-10 9 0,6 9 1 0,6-6 4 0,3 1-3 15,3-4-4-15,0 1 0 0,2 0-3 1,-3-1 4 14,3 5-2-15,-2-5-1 0,0 0 6 0,-7 3-12 5,-7 3 3-5,4-2 5 25,-8 2 0-25,-10 5-12 0,0-3-8 0,-2 3-17 0,-14 5-62 0,6-3-34 7,0-6-52-7,-4 1-62 26,3 0-79-26,-7-4-92 0,4 3-90 0,-2-2-85 0</inkml:trace>
    </iact:actionData>
  </iact:action>
  <iact:action type="add" startTime="54669">
    <iact:property name="dataType"/>
    <iact:actionData xml:id="d23">
      <inkml:trace xmlns:inkml="http://www.w3.org/2003/InkML" xml:id="stk23" contextRef="#ctx0" brushRef="#br0">23972 3779 820 0,'-10'-10'5'0,"10"-3"9"0,-2 1 11 1,2 1-34-1,-6-6 59 0,6 0-34 0,0-1 1 0,2 1 3 0,-4 1 5 6,2 3-15-6,0 0-5 23,2-3 43-23,4 7-49 0,-2-5 44 0,2-2-1 0,-4-1 2 0,4 5-5 18,-6-9 8-18,10 0 1 0,-6-1-6 0,5 0-4 0,-5 0 4 0,2-2 3 13,10 6-6-13,-8-7-1 0,6 4-4 17,0-3 5-17,-2 2 2 0,10-4-4 0,-7 4-10 0,-1-5 4 15,12-2 5-14,-4 4 0-1,-2-2 9 0,2 0 2 15,3 5-3-15,1-3 0 0,-4-4 4 0,2 3-7 16,-1 2-5-16,-3 1 5 0,8 0-14 0,-8 4-7 0,0-2 6 15,3 4 7-15,-3 3 2 0,-2 1 2 0,2-5 3 17,0 5-5-17,-2-2 6 0,3 1 1 0,-5-1-5 0,0 5-3 30,0-7-3-30,6 3-3 0,-4-1 3 0,-1 2-3 0,5-2 3 0,-2 5-3 0,-4-6 8 0,6 4-4 16,-3-2-9-16,1 2 5 0,4-1-4 0,0 1 3 4,4-1 1 24,-3 4 0-28,1-5-6 0,0 6-1 0,-2 1 6 0,3-2-4 0,-7 2-2 0,4 2-2 0,-8 0 1 16,6 4-4-15,-5-3-3-1,1 4 0 0,-2 0-1 0,-2 0-3 8,4 4 4-8,-4-4-5 22,0 0-4-22,-3 1 4 0,5 4-2 0,-4 0-3 0,2-3-3 0,-4 3 8 2,8 2-4 29,-2-4 3-31,-2 7 1 0,1-5 0 0,-5 8 3 0,8-6 0 0,-4 7 6 0,-4-5-5 0,6 6 3 17,2-1 6-17,-8 1 3 0,3 1 0 0,3-1 2 0,2-2-3 13,-4 5-3-13,-2-5 3 0,0 2 2 0,8-1-5 16,-7-1-4-16,-1 0-5 0,2-1-7 0,-2 2 5 15,4-2 7-14,0 2-7-1,-4 0 1 0,2-1 1 0,-1 2 5 15,-1-1 3-15,-2 0 6 0,0 9-1 0,0-8-5 15,2-2 6-15,-2 8-2 0,-4-6 2 0,4 5 0 21,-2-3-3-21,2 4-2 0,1 0 1 0,-5 0-8 0,6 2 2 0,-6 0 3 11,2 2-7-11,0-1-4 0,0 0 1 15,2 1 1-15,-4-8 2 0,0 12 4 0,-2-7-2 6,2 2-9-6,0-3 6 27,-6-1-5-27,0-3-2 0,0 2 1 0,0-2-5 0,0-3 5 0,0-1-1 0,0 0 1 15,0 13 32-14,0-12 7 0,0 7 2-1,0-6-2 0,0 3 4 14,4 1 0-14,-4 7 0 0,0-6 0 0,0 8-29 15,0-4-11-15,8 11-1 0,-6 3 4 0,2-2-6 16,-2-5 1-16,7 5-7 0,-3-1 5 0,0-4-2 16,4-3 2-16,-4 0 8 0,2-4-10 0,4 1 5 16,0 2-9-16,-2-1 4 0,0 2 1 0,-4-5-4 0,6 2 1 17,-7 1-2-17,1-1 6 0,2 6-8 0,2-7 5 0,-4 0 0 13,-2 4-1-13,2-4 2 0,-6 2 5 15,0-3-7-15,6 1-4 0,-2 4 7 0,-4-6 4 16,0 2-3-16,2-3-3 0,-2 0 1 0,0 3-5 0,2-5 2 16,-2-2 2-16,0 1 8 0,4-1-13 0,-2-4 2 6,2-2 5-4,-4 0-1 22,6 3 2-24,-6-4 0 0,0 5-3 0,6-2-4 0,0 5 7 0,0-3-3 0,-2 1-2 32,2 5-4-32,-6-4-3 0,9 4-2 0,-5 4-1 0,6-8 4 0,-4 6-5 0,4 0 4 0,-4 4 1 18,4-8 0-18,-8 8 0 0,4-6 0 0,6 4 8 0,-6-3-4 14,0-6 1-14,-6 2 0 0,10-3-5 0,-8 1-7 11,4-1 9-11,-2-4 1 0,2-1-17 7,-6-3-2-7,0 4-11 13,5-2 7-13,3 2-3 0,-4 3 2 16,2 3 5-16,-6 0-2 0,6 1 9 0,4 3-8 1,-10 0 12 13,2 4-3-14,4 3 4 0,-2-1 4 0,2 2-5 0,-6-1 2 15,6 8 2-15,4-2 2 0,-4 4 3 17,-4-3 0-17,-2-2-7 0,6-6 0 0,4 4 3 16,-4-3-2-16,0-6 4 0,-1 1 4 0,3-2-7 0,0-6 4 17,0 5 3-17,-8-3-16 0,6-2-16 0,2 0-11 13,-4-1-15-13,0 3-22 0,-8-1-4 0,10 5-9 19,-8-6 0-19,2 14-13 0,0-6-25 0,0-1-30 0,2 8-30 13,-8-4-2-13,2 11-34 0,-4-8-35 0,8 9-34 16,-6-2 38-16,6 10-12 0,-2 12-8 0</inkml:trace>
    </iact:actionData>
  </iact:action>
  <iact:action type="add" startTime="56951">
    <iact:property name="dataType"/>
    <iact:actionData xml:id="d24">
      <inkml:trace xmlns:inkml="http://www.w3.org/2003/InkML" xml:id="stk24" contextRef="#ctx0" brushRef="#br0">27682 17731 746 0,'4'3'72'1,"2"-2"-18"3,-6 4 25 23,2-5 34-27,-2 1 24 0,0 2 20 0,4 0 22 0,-4-3 10 0,2 0-44 0,-4 0 32 15,2 0-12-15,0 2-11 0,0-2-13 0,0 0-4 16,0 0-15-16,0 0-1 0,0-5-16 0,2 2-9 0,-2-4-5 16,0-4-15-16,0 1-3 0,0-11-15 0,3 0-4 3,-3-4-5 25,6-2-6-28,-6-2 5 0,4 1 8 0,-2-3-2 0,2 0-1 0,2-1 10 0,-4-3-11 17,2 6 2-17,-2-8-8 0,-2 11-9 0,6-11-4 0,-2 1 11 5,2-5-6 20,-4 9 1-25,-2-5 12 0,4-3-3 0,-4 4 7 0,2-8-5 0,-2 2-12 0,0 0-7 16,0-4 3-16,0 9-6 0,0 1 0 0,-2 5 0 9,2-5 1-9,-4 11 11 0,2-12 3 22,-4 8-2-22,0-5 13 0,2 2 4 0,2-11-4 0,-4 1-2 0,0-5 2 18,0 4-6-18,2 1 0 0,4 0-3 0,-6 0-22 0,1-3-7 14,1 3 1-14,4 2 9 0,-8 2-14 0,8 0 5 16,-4-1-7-16,2 1-7 0,2-1 7 0,-4-3 6 15,4 8 3-15,0-7-8 0,0 2 6 0,0 0-4 14,0 0 2-14,0 1 4 0,0-4-7 0,0 0 4 18,0 5 5-17,0-3 9-1,-2 3 1 0,2-2-2 0,-4 3 9 15,4 2-33-15,-4 3 39 0,4 1-36 0,-4 0 21 0,0 4-43 10,4-1 43-10,-2 0-38 20,-4 5 40-20,2-2-14 0,4-1 6 0,-4 4-11 0,2-7 8 16,2-1-9-16,-4 4 4 0,2-5-10 0,4-1 0 0,-4 6 6 17,2-12-45-17,0 8 39 0,2-1-35 0,-2-4 45 4,4 4-41 23,-4 4 50-27,0-7-47 0,0 3 46 0,2-1 7 0,-2 2 8 0,-2-2-6 0,2 3-2 15,-4-2-8-15,4-2 3 0,0 5-2 0,0-3 1 0,0 0-6 17,0 2-8-17,4-4-3 0,-4-1 4 0,0-1-6 15,2 3 4-15,-2-1-6 0,4-3-8 0,-8 2 0 0,4 8 2 16,4-1 10-16,-4 5-7 0,0 0 8 0,0-4-6 16,0-2 1-16,4 6 5 0,-4-8 2 0,2-2-2 15,-4-6-4-15,2-3-3 0,0-1-2 0,0-1 2 17,-4 6 6-17,4-6 3 0,0 4 3 0,0 0 4 0,-4 2 1 14,2-1 6-14,-2 1-3 0,2-3-2 0,2 1 1 17,-4-1-5-17,-2 1-5 0,0 1 0 0,6-5 4 16,-2 3-7-16,-2 1 4 0,4 1 8 0,-4 2-4 0,4-2-5 16,-2-1 6-16,2 2 0 0,-2 4-7 0,2-2 11 18,-4 6-6-18,2-1-5 0,-2 6-1 0,3 0 4 0,1 6-5 14,-4-4-4-14,0 0 1 0,2-3-6 0,-4 1 4 17,6 2 0-16,-10 0 1 0,8 2 6-1,-2-2 1 0,0 0-7 15,-2 1 7-15,6 3-3 0,-4 2 2 0,4-4-6 15,-6 2-1-15,2-6-6 0,2-5-2 0,2 6 9 13,0-3-1-13,0-2-4 0,0 3-8 0,-4 0 8 15,8 1 2-15,-4 0 0 0,0 1 2 0,-4-2-6 16,4 0-4-16,4 0 16 0,-4 1 1 0,2-1-6 17,-2 3-1-17,0 0-2 0,4 3 2 0,-4-3 5 0,0 5 0 15,-4-6-12-15,8 2 6 0,-8-1 4 0,4 0 9 15,0-1-4-15,-2-2 1 0,2 4-6 0,0-6 4 17,2 3 1-17,-4 0-2 0,2-6 1 0,2-5-14 1,2 0 7 13,-2 0-7-14,2 2 3 0,-4-3 5 0,2-1 3 15,0 5-5-15,2-3-1 0,-2 5 16 0,-2 2-2 18,0 5 0-18,4-8 0 0,0 4-7 0,-4 1-9 0,2-5 11 15,4 4-1-15,-6-2-4 0,4-3 1 0,-2-7 6 14,-2 0-3-14,6 3 5 0,-2-4 6 0,0 3-7 17,-4-2 2-17,1-1 4 0,3 2-1 0,2 3-1 17,-4-5 0-17,0 6 0 0,6-4 2 0,-6 1 1 0,-2 1-3 15,4-3-9-15,-2-1 0 0,4 1 0 0,-2 6 4 19,-4-2-9-19,0 5-6 0,2-1 0 0,-2-4 1 0,0 3 10 10,0-3-5-10,0-2 0 0,4 1-4 16,-4 0 5-16,0-3-3 0,2 0 0 0,-2-3-1 17,4 5-10-17,-4 4 4 0,0-3 2 0,0-3-1 0,4-3-1 15,-2 1 12-15,2-2-3 0,-2-4 5 0,2 8-7 17,-4-4 0-17,4 3 0 0,-4 2-5 0,0 5 5 0,0-3 4 15,0 4-1-15,0-1-3 0,0 4 2 0,0-7 1 15,0 3-3-15,0 1 6 0,0 4-8 0,0-1 2 19,0 0 0-19,0 1 3 0,0-6-3 0,0 5 0 0,0-4 4 13,4-3 3-13,-4 0 2 0,4-3-20 0,-4 2 1 16,0-2 8-16,0 4-1 0,2-2-4 0,-2-1 5 14,0 4-4-14,-2-6 6 0,4 10 2 0,-2-1 2 17,0 9-13-17,0-3 16 0,-2 6 0 0,2 0-11 17,0 2 1-17,-4 6-6 0,0-6 12 0,4-1 6 0,0-9-5 16,0 0-8-16,0-5 2 0,0 2 4 0,4-5 0 14,0-1 3-14,-2 3-5 0,-2-2-9 0,4 2 4 3,2 4 7 11,0-1 0-14,-4 0-2 0,-2 3-4 0,4 1 6 17,-8-6-7-17,4 0-1 0,0 2 6 0,0-7-7 0,-2 2 2 13,2-7 2-13,-10 5 3 0,8-2-7 16,-2-1 12-16,4-2 4 0,-2 7-9 0,-6 0 0 17,4 3-4-17,0-6 4 0,4 4-2 0,-2-1 1 0,2-2-5 15,0-1 1-15,2 1 5 0,-2 0 4 0,4 3-3 0,-4 1-1 15,0 3-1-15,4 2-3 0,-4 2-1 16,-4 0 8-16,4 1-1 0,-4-4-6 0,2 4 4 0,2-4-7 15,-4-4 12-15,2-5 1 0,2 5 1 0,-4-3-16 17,4-4 4-17,-4 4 5 0,4-2 3 0,0 3 3 1,0 3-10 12,-2-1 2-13,-2 1 4 1,4 3 2 14,-2-2-6-15,4 4 5 0,-4 1-3 0,2-2 2 18,0-5-5-18,0 8-1 0,0-4-1 0,0-1 6 0,-4 6 3 13,4-6-9-13,-6 2-6 0,6 0 9 0,-2-3 6 18,2 3 1-18,0-4-6 0,0 2-6 1,-4-3 5-1,4 2-2 14,0 1 8-14,0-5-4 0,0 6-4 0,0-1 2 16,0 2-3-16,0-1 5 0,-2 7 5 0,2-1 2 14,-4 3-1-14,4 6-12 0,-4-14 3 0,4 12-4 19,0-11 12-19,0 5-5 0,0-5-5 0,-2 1 1 0,2-9 1 13,-2 5 4-13,2-2-4 0,0-3 1 0,-4 1 2 17,4-1 4-17,0-7 1 0,0-1-5 0,0-2-3 0,0 0 1 15,-2 3 5-15,2-6-1 0,-4 8-6 16,3 2-1-16,-3 1 0 0,-2 4-8 0,0 2 10 0,-4 2-1 17,4 6 8-17,2-6-2 0,2 7-9 0,-2-2 5 14,2 4-9-14,0-2 18 0,2 1-5 0,-4-2-2 15,4 5-3-15,0-3 4 0,-2 1 1 0,2 0-4 17,2 0 6-17,-2-8-2 0,4 1-6 0,-2-4-1 0,4-2 1 12,-4 0-4-12,6-3 16 0,0-2-2 19,-2 5-6-19,-2 1-2 0,-2 2 4 0,6 2 5 0,-8 6-6 18,0-5 3-18,0 2-15 0,0 2 4 0,0-5 7 0,1 2-5 14,-1 1 2-14,-1-4-3 0,1 1 1 0,0 2 5 14,0 3 2-14,0-6 1 0,0 5-4 0,0-2-3 19,0-1 4-19,1 0-3 0,3-4-3 0,-4-1-4 0,6-1 10 15,-2-6-4-15,4-1 4 0,-6 5 6 0,4-3-5 15,4 3 5-15,-4 4 2 0,0 2 1 0,-6 9-7 18,4-4-2-18,-2 8-2 0,2-6-1 0,-2 5-3 0,-2-2-1 8,4 5 2-8,-4-6-2 20,4 6 4-20,-4-2 8 0,0 1 0 0,0-1-5 0,4 2-3 0,2-5 3 16,-6-1-6-16,10-4 8 0,2 3 0 0,-1-11-7 18,-1 10 3-18,4-8 2 0,2-1 5 0,-4 5 6 0,2 7-1 14,0-3-12-13,-6 4 4-1,9 6-4 0,-7 0-1 14,0 7 5-14,-2-5-1 0,-2 2-9 0,4 0 4 17,2 2 6-17,-6-1-11 0,8-2 2 0,-12 1 4 0,8 1-3 15,-6-4 3-15,6 4 6 0,-5 2-3 0,7-1 0 16,-6-7 6-16,8 3 1 0,-8-1-6 0,6 3 1 2,-4-1-4 12,4-5-3-14,2 3 2 0,-6-4 6 0,0 3-8 13,5 0 5-13,1-7-5 0,-4 2 8 0,2 3-1 18,-2 0-6-18,-2 0 3 0,8-1-1 0,-8-1 7 0,-4 5-7 18,6 0 6-18,-4 4-8 0,5-3 4 0,-9 1 11 0,4-1-4 15,-2-4-2-15,4 3-8 0,2-5 4 0,0-5 6 15,-4 3-7-15,6-2-1 0,-6-1-5 0,8 2-1 18,0-6-1-18,-3 6 11 0,1 0-5 0,4-2 2 0,-4 4 2 14,0-4 2-14,0 2-4 0,0 1 1 0,0-3-1 16,0 6 6-16,1-1-6 0,-5 2-2 0,0 3 0 0,2 2 2 16,0-2-2-16,-2 2 8 0,2 4-5 0,2-2-9 0,-4 0 8 33,2 2 0-33,-4-1 0 0,9-4 3 0,1 4 1 0,-4-2-8 0,12 1 9 0,-12-2-5 0,4 1 0 18,-2 2-3-18,3 1 6 0,-11-1-8 0,4 1 12 0,4 4-5 11,-6 0-4-11,10-4 4 0,-2 8 1 7,6 0-3-7,3 0-5 0,3-3 5 27,6 8-3-27,-10-2 6 0,9 7 2 0,-7-5-8 0,6 4 1 0,-6 1 7 0,-5 4 1 13,7 3-8-13,-6 0 0 0,6 2-1 0,-7 2 1 16,-1 1 7-16,4-2-1 0,0 4-6 0,2 3 2 16,-9-1 5-16,5-4-8 0,-4 4 4 0,-2 0-4 16,0 5 8-16,-6-3-7 0,6-2 2 0,-9 4-1 0,7-2-3 13,-2 3 9-13,-4 1-1 0,-2-4 3 0,10-2-14 18,-10-4 5-18,4-3 2 0,0 1 4 0,-2-3 3 0,-6 0-11 15,4-6 2-15,5 8-1 0,-3 0 5 0,-2 0-1 16,-4 6-1-16,6-1-3 0,-2 0-1 0,-4-4 6 16,4 7 2-16,-6-2-1 0,2-6-1 0,2 6 0 0,-2-1-2 16,2-1 7-16,0-1-9 0,-2 4 5 0,8-1-4 16,-8 5-1-16,-2-5 7 0,6 3 2 0,-2 0-3 0,2 5 1 30,0-4 0-30,-2 4-7 0,0-4 4 0,1 4-5 0,5-2-3 0,0 1 10 0,-4 1 1 12,0-3-10-12,4 0 10 0,-4 8 4 0,-2-5-9 21,4 2 7-21,-2-1-7 0,6 2-7 0,-10 1 7 0,4-3 7 15,2 1-9-15,-2 3 2 0,0 0 4 0,-1-6-4 0,-3 5 0 15,4-2 2-15,-2-7-4 0,2 9-7 11,2-2 2-11,-2-1 0 0,2-2 7 21,-2 1-2-21,0-1 4 0,6 2-4 0,-4 3 2 0,4-2 12 0,-6-1-5 15,4 4-5-15,-1-2-5 0,3 6 3 0,0-6 3 19,-4 3-1-19,6-4-4 0,-2 6 0 0,0 3 2 0,0-1-3 14,4-2 1-14,-10 3-1 0,5-6 6 0,-1 10 3 2,0-10-3 12,0-3-13-14,6-6 10 0,-4 4 5 0,2-5-5 17,-4 7 3-17,6 3-6 0,-11-1-8 0,7 1 9 13,-6 5 8-13,2 12-6 0,0-4 0 0,-6 1 3 24,14-6-1-24,-10-1 3 0,0 3 0 0,0-6-1 0,2-6 0 0,-8-4 3 0,6-5-2 23,-4-6 4-22,-2-4-9-1,2-6-4 0,-2-6 4 0,-2-4-1 0,2 1-5 17,-2-6-6-17,-4-3-8 0,-2-2-18 0,-2-1-41 0,2-1-71 16,-8-1-36-16,-2-5-128 0,6-3-120 0,1-3-132 4,-15 3-103 8,6 1-107-12</inkml:trace>
    </iact:actionData>
  </iact:action>
  <iact:action type="add" startTime="59785">
    <iact:property name="dataType"/>
    <iact:actionData xml:id="d25">
      <inkml:trace xmlns:inkml="http://www.w3.org/2003/InkML" xml:id="stk25" contextRef="#ctx0" brushRef="#br0">30502 4692 1346 0,'-14'-16'35'0,"0"6"42"0,14-3 54 0,-14 7 41 0,0-5 47 0,4 1 39 15,-3 0 26-15,1-3 28 0,0-2-10 0,2 1-11 15,0-3-26-15,6-2-19 0,2-2-23 0,4-4 6 17,2 2-13-17,0 2-28 0,2-8-6 0,4 5-8 0,8-4-50 16,1 0 14-16,1 4-45 0,4 3 9 0,6 3-43 14,-3 0 11-14,5 9-10 0,2 5-18 0,-4 4 36 14,3 5-18-14,-3 8 28 0,4 8-48 0,-3 3 35 19,-5 7-5-19,-6 5-5 0,2 5 11 0,0 5-8 0,-15-1-16 15,3 9-7-15,-4 0-13 0,-6-1 0 0,-6 7-6 16,0-4-2-16,1 3-14 0,-13-6-4 0,-2 2-3 0,2-5 1 16,2 2 3-16,-2-3-2 0,-7-6-3 0,11-2-1 14,-4-5-6-14,-2-3 7 0,8-8 0 0,0-4 3 17,6-3-9-17,-2-4 4 0,2-6-1 0,4 2-1 18,2-8 5-17,0 2-3 0,0 0 2-1,2-3-5 0,-2 1 8 11,6 0-5-11,2 3 0 0,-6-5 3 0,8 3-4 15,-4-2-3-15,2-1-1 0,8 3 1 0,-8-3 15 16,6 0-2-16,-2 0 1 0,2-3-12 0,3 2 4 17,3-7-7-17,0 3 5 0,2-9-5 0,0 0-16 0,11 0-33 16,-15-4-47-16,12-3-44 0,2-7-44 0,-7 0-107 16,9-6-102-16,2-5-110 0,-5 7-90 0,-7 1-65 0,4-5-34 15</inkml:trace>
    </iact:actionData>
  </iact:action>
  <iact:action type="add" startTime="60212">
    <iact:property name="dataType"/>
    <iact:actionData xml:id="d26">
      <inkml:trace xmlns:inkml="http://www.w3.org/2003/InkML" xml:id="stk26" contextRef="#ctx0" brushRef="#br0">31184 4509 2488 0,'-10'0'58'0,"-2"0"65"0,16-9 61 0,4 9 38 0,-4-4 43 13,2 8 65-13,-1-4 35 0,5-8 29 0,2-1-80 11,6-3-7-11,8-1-105 0,-6-5 14 19,1-6-93-19,3-4-14 0,-6-7-82 0,16 9 13 0,-10-7-27 16,9 1-36-16,-3-3-26 0,6 3-54 0,-7 3-32 18,7 0-106-18,-2 1-17 0,-7 0-118 0,-7 13-22 0,-2-2-92 15,-10 10 10-15,0-1-57 0,-2 2 60 0,-6 4 7 15</inkml:trace>
    </iact:actionData>
  </iact:action>
  <iact:action type="add" startTime="60369">
    <iact:property name="dataType"/>
    <iact:actionData xml:id="d27">
      <inkml:trace xmlns:inkml="http://www.w3.org/2003/InkML" xml:id="stk27" contextRef="#ctx0" brushRef="#br0">31423 4291 1709 0,'-21'24'60'5,"9"-3"52"-4,-6 8 60 0,0-2 60 5,-8-2 57 11,6 2 51-17,-1 0 53 0,1 2 67 0,0-1-22 0,-8 1-57 14,12-6-33-14,2 6-31 0,-5-2-20 0,11-2-38 15,-4 0-34-15,4-4-61 0,6 0-36 0,-2-6 6 19,8 1-20-19,-2-3-34 0,2-5-39 0,0 5-16 0,12-9-18 14,-2 1 0-14,3-1-5 0,-3-2 1 0,10-2-6 15,-2-2 8-15,2-3-3 0,-3-1 3 0,5-2-2 15,8 1-3-15,0-3 4 0,7 2-6 0,-1-3 2 16,-1 3-2-16,19 3 4 0,-1 1 3 0,-5 8-3 17,1-1 0-17,-1 2 3 0,-4 8 0 0,-9 8 4 0,3-4-4 14,-11 12 4-14,-9-1 0 0,-14 9 2 0,-6 0-4 18,-6 7-2-18,-16 2 2 0,-13 4 6 0,-11 5-1 0,-9-3 2 11,-7 4-10-11,-9-6 1 0,-3 6 0 21,11-4-1-21,-6-6-1 0,9-4-8 0,5-1 1 0,-5-13-3 0,17 1-9 13,1 2-51-13,4-13-88 0,3-5-104 17,-3-9-161-17,14-8-197 0,-10 8-188 0</inkml:trace>
    </iact:actionData>
  </iact:action>
  <iact:action type="add" startTime="61281">
    <iact:property name="dataType"/>
    <iact:actionData xml:id="d28">
      <inkml:trace xmlns:inkml="http://www.w3.org/2003/InkML" xml:id="stk28" contextRef="#ctx0" brushRef="#br0">23829 21284 1873 0,'0'0'48'0,"0"0"48"0,0 0 60 0,0 0 57 0,0 0 40 0,0 0 29 0,0 0 46 0,0 0 82 0,-361 417-13 15,361-417-18-15,0 0-63 0,0 0-30 15,0 0-18-15,0 0 4 0,0 0-26 0,755 484-58 15,-566-447-37-15,7-10-25 0,10-18 11 0,0-14-30 0,-10-9-22 11,1-13-28-11,-5-9-24 0,6-6-19 21,-10-10 4-21,-3-4-11 0,-5-9-4 0,-12 0-3 0,5-8 4 0,-15 3-4 16,-13-10 5-16,-8-6-7 0,-20 0 8 16,0-8 2-16,-18-1-6 0,-12-6 7 0,-10 4-4 0,-8-6 4 15,-15-1-7-15,-10-5 1 0,-7-3-6 0,-17 1 1 18,-4-6 2-18,-16-4 0 0,-20-5-4 0,-2-12-4 0,-25-2 9 14,-7 8 1-14,-21-4 2 0,-20-7-1 0,-16 3 3 34,-18 6-8-34,-22 4 5 0,-15 13 4 0,-26 14-5 0,-10 3 4 0,-11 19-10 0,-14 22-3 0,-3 20 0 0,-10 24 7 7,-4 20-6-7,2 20 5 21,-5 22-5-21,3 16-4 0,-4 18 6 0,8 22-1 0,5 11 3 0,9 17 1 32,35 25 6-32,19 11-12 0,35 19 10 0,32 3 1 0,34 13-1 0,29-2 3 0,42 4-5 1,24-10-2 10,33-18-10-10,19-12 15-1,33-21-10 0,4-20 1 5,29-24-5 12,11-16-4-17,13-16 0 0,7-19-6 0,-7-2-58 1,5-21-92 11,-11-4-129-12,-9-14-197 0,-6 4-214 18</inkml:trace>
    </iact:actionData>
  </iact:action>
  <iact:action type="add" startTime="62360">
    <iact:property name="dataType"/>
    <iact:actionData xml:id="d29">
      <inkml:trace xmlns:inkml="http://www.w3.org/2003/InkML" xml:id="stk29" contextRef="#ctx0" brushRef="#br0">30107 6189 1846 0,'-63'13'46'0,"-4"16"58"0,9 3 64 0,-1 28 64 0,9 7 65 0,18 19 54 7,-3 17 77-7,21 19 50 14,14 14-60-14,14-2 20 0,29 6-73 0,9-1-22 19,19-4-42-19,18-8-44 0,14-26-70 0,24-10-47 0,14-21 20 15,10-20-87-15,15-27 17 0,-1-15-45 0,19-29-17 15,10-14-10-15,14-21-11 0,6-14-4 0,4-23-6 12,4-10 13-12,6-22-6 0,12-5 8 20,-10-17-4-20,-8-3-7 0,-8-4 3 0,-12 3 6 0,-26 0 3 0,-11-3-13 14,-23 5 5-14,-17 5-10 0,-30 0 3 0,-17 4 9 16,-35-13 5-16,-15-4-8 0,-18-12 1 0,-22-4 10 15,-20-14 1-15,-33-13-6 0,-30-11-6 0,-30 2-4 18,-37-4-5-18,-33 7 5 0,-43 11-2 0,-39 21-3 0,-54 25-3 15,4 30-2-15,-22 39 3 0,-15 34-4 0,-9 49 9 15,-5 37-8-15,7 51 10 0,8 41-6 0,16 51-10 17,18 30 16-17,24 41-2 0,34 20 9 0,53 17-17 0,41 2 8 11,68 2-10-11,50-16 10 0,51-14 4 19,32-16-9-19,47-25 1 0,30-18-8 0,28-17-26 0,16-14-82 17,19-27-131-17,13 1-198 0,23-19-243 0</inkml:trace>
    </iact:actionData>
  </iact:action>
  <iact:action type="remove" startTime="65279">
    <iact:property name="style" value="instant"/>
    <iact:actionData xml:id="d30" ref="#d28"/>
  </iact:action>
  <iact:action type="remove" startTime="65287">
    <iact:property name="style" value="instant"/>
    <iact:actionData xml:id="d31" ref="#d3"/>
  </iact:action>
  <iact:action type="remove" startTime="65311">
    <iact:property name="style" value="instant"/>
    <iact:actionData xml:id="d32" ref="#d1"/>
  </iact:action>
  <iact:action type="remove" startTime="65311">
    <iact:property name="style" value="instant"/>
    <iact:actionData xml:id="d33" ref="#d0"/>
  </iact:action>
  <iact:action type="remove" startTime="65728">
    <iact:property name="style" value="instant"/>
    <iact:actionData xml:id="d34" ref="#d2"/>
  </iact:action>
  <iact:action type="remove" startTime="66161">
    <iact:property name="style" value="instant"/>
    <iact:actionData xml:id="d35" ref="#d10"/>
  </iact:action>
  <iact:action type="remove" startTime="66162">
    <iact:property name="style" value="instant"/>
    <iact:actionData xml:id="d36" ref="#d24"/>
  </iact:action>
  <iact:action type="remove" startTime="66162">
    <iact:property name="style" value="instant"/>
    <iact:actionData xml:id="d37" ref="#d12"/>
  </iact:action>
  <iact:action type="remove" startTime="66162">
    <iact:property name="style" value="instant"/>
    <iact:actionData xml:id="d38" ref="#d13"/>
  </iact:action>
  <iact:action type="remove" startTime="66294">
    <iact:property name="style" value="instant"/>
    <iact:actionData xml:id="d39" ref="#d15"/>
  </iact:action>
  <iact:action type="remove" startTime="66295">
    <iact:property name="style" value="instant"/>
    <iact:actionData xml:id="d40" ref="#d16"/>
  </iact:action>
  <iact:action type="remove" startTime="66295">
    <iact:property name="style" value="instant"/>
    <iact:actionData xml:id="d41" ref="#d19"/>
  </iact:action>
  <iact:action type="remove" startTime="66302">
    <iact:property name="style" value="instant"/>
    <iact:actionData xml:id="d42" ref="#d22"/>
  </iact:action>
  <iact:action type="remove" startTime="66377">
    <iact:property name="style" value="instant"/>
    <iact:actionData xml:id="d43" ref="#d21"/>
  </iact:action>
  <iact:action type="remove" startTime="66377">
    <iact:property name="style" value="instant"/>
    <iact:actionData xml:id="d44" ref="#d20"/>
  </iact:action>
  <iact:action type="remove" startTime="66385">
    <iact:property name="style" value="instant"/>
    <iact:actionData xml:id="d45" ref="#d17"/>
  </iact:action>
  <iact:action type="remove" startTime="66728">
    <iact:property name="style" value="instant"/>
    <iact:actionData xml:id="d46" ref="#d14"/>
  </iact:action>
  <iact:action type="remove" startTime="66728">
    <iact:property name="style" value="instant"/>
    <iact:actionData xml:id="d47" ref="#d18"/>
  </iact:action>
  <iact:action type="remove" startTime="67096">
    <iact:property name="style" value="instant"/>
    <iact:actionData xml:id="d48" ref="#d4"/>
  </iact:action>
  <iact:action type="remove" startTime="67894">
    <iact:property name="style" value="instant"/>
    <iact:actionData xml:id="d49" ref="#d7"/>
  </iact:action>
  <iact:action type="remove" startTime="67894">
    <iact:property name="style" value="instant"/>
    <iact:actionData xml:id="d50" ref="#d8"/>
  </iact:action>
  <iact:action type="remove" startTime="68244">
    <iact:property name="style" value="instant"/>
    <iact:actionData xml:id="d51" ref="#d11"/>
  </iact:action>
  <iact:action type="remove" startTime="68328">
    <iact:property name="style" value="instant"/>
    <iact:actionData xml:id="d52" ref="#d6"/>
  </iact:action>
  <iact:action type="remove" startTime="68961">
    <iact:property name="style" value="instant"/>
    <iact:actionData xml:id="d53" ref="#d29"/>
  </iact:action>
  <iact:action type="remove" startTime="68994">
    <iact:property name="style" value="instant"/>
    <iact:actionData xml:id="d54" ref="#d25"/>
  </iact:action>
  <iact:action type="remove" startTime="69194">
    <iact:property name="style" value="instant"/>
    <iact:actionData xml:id="d55" ref="#d27"/>
  </iact:action>
  <iact:action type="add" startTime="65194">
    <iact:property name="dataType" value="strokeEraser"/>
    <iact:actionData xml:id="d56">
      <inkml:trace xmlns:inkml="http://www.w3.org/2003/InkML" xml:id="stk30" contextRef="#ctx1" brushRef="#br1">38489 22623 0,'0'0'1,"-68"68"7,-67 0 1,-237 304 25,-271 169-33,170-203 1,-1 34 13,-134 0-1,-204 101-13,-34-101 6,-33-34-2,-34 0 0,-880 34 16,1117-169 7,-440 338-27,845-338 16,237-169-1,34 34-15,68-68 14,473-203 3,880-541 14,574-68-30,-236 35 29,-609 202-27,-778 406-4,-135 67 15,-271 102 34,-406 135-49,-710 34 33,-1015-67-32,644-102 14,-1659 68-13,914 67 30,1590-34-31,642-67 14,203 237 18,846 202-32,1183-169 16,981 35 0,-1826-238 5,1184 136-20,-2199-203 23,-203-1-25,-304-33 20,-203 34 10,-1522 406-29,677-204 2,101 35 10,33 0-12,-608 337 31,1218-371-31,473-169 15,169-1 1,575-134 3,-102-69-20,204-67 13,-68-67-12,879-508 30,-608 136-30,-644 270 32,-371 135-31,-440-67 15,-1149-102 15,-2808-507-31,1589 676 15,1252-101 16,1421 236-31,439-67 16,1624-270 15,4295-271-30,-2030 202 19,-2468 305-20,-372 102 8,-102-102 8,-1251 169 1,-169 0 14,-1320-33-31,-101 67 15,-67 0-15,-136 34 0,-1758 236 35,473 68-30,2401-236-4,440-35 4,305 1 17,270 0-15,1623-35 30,2909 103-32,-3551-136-4,-169 0 6,-406 0 5,-406-68 4,-473 68 0,-1016 0 15,-1419 68-30,-1523 33 14,2334 68 16,1556-135-30,406 34 13,1454-1 19,1116-67-32,34-135 29,-811-169-29,-1557 202 13,-608-33 1,-1150 67 2,-1184-168-1,-2199-136 38,3856 338-54,846 34 11,643 68 2,879-1 3,405-67 15,-405 68-30,-710-68 13,-711 0 19,-237 34-18,-304 33-15,-135 68 0,-1048 373 15,337 67 0,644-271 17,574-203-32,34-33 15,135-34-15,102-34 0,67 0 30,1150-237-30,-608 0 15,-373 136 34,-506 101-49,-711 440 17,-102-35 2,542-303-10,101-35-9,203-33 31,34-169-30,236-169-2,880-846 32,271-642-31,303-373 16,-202-67 15,-913 1319-31,-643 812 16,-202 338 15,-1929 2400-30,-135 373 14,305-271 16,1318-1318-30,610-779 16,100-439-4,69-68-12,169-67-2,337-68 15,272-169 2,-305 33 15,-339 69-30,-269 67 48,-137 0-48,-269 0 13,-102-102 0,-102-202 2,203-136 0,339 35-1,202-69 1,68 271-16,68-33 14,34 33-14,304-102 15,-271 204 1,-372 371 16,-439 238-16,-135-35 15,33-202-30,-34-170 13,-270-236 3,575-68-1,236-135 15,136-34-30,101 34 14,-33 236-1,-68 68 3,0 102-1,67 372 18,68 337-32,-101-574 8,67 34 5,-101-237 17,101-101-32,68-305 32,101-68-32,204 35 15,67-1 1,-339 339-1,69-1-15,-237 237 31,-68 271-31,-305 135 15,-135-33 17,1-170-32,236-271 0,135-33 14,1-68 18,236-405-31,406-136 14,169-68 17,439-134-32,-438 405 19,134 202-17,-642 170 0,-136 34 2,-67 304 12,-474 305 17,-202 67-33,-35-67 18,373-440-16,-1 33 23,-134-134-24,371-204 14,170-439 16,202-304-31,203-136 16,1 305 15,-204 371-31,-270 272 15,-169 1250 34,-1-608-49,35-271 32,101-304-31,135-237 12,203-271 3,745-1149-16,371-1015 15,609-709 18,372-542-32,-236-102 12,-779 1083 3,-1217 2164-16,-135 305 15,-68 236-14,-102 101 11,-371 271 20,-542 677-32,-270 405 16,-339 68 16,-202-102-24,1454-980-8,203-169 6,135-1 25,68-67 2,67 0-34,136 0 18,-169 0-3,33 68-14,-33 67 15,-170 338 1,-337 170 3,-136-68-7,-68 0 8,339-271-20,-1-101 27,1 68-27,372-441 35,101-100-23,710-643 4,-270 304 16,-102 339-33,-405 236 33,-35 372-32,-202 575 16,-68-135 3,-237 1048-18,271-643 9,169-641 6,102-407 15,101-304-31,236-541 16,-202 270-2,-34 0-13,-34 1-2,-34-238 16,-101 373 1,-34 236 15,-101 305-14,-204 507 14,-303 812-30,-170 608 13</inkml:trace>
    </iact:actionData>
  </iact:action>
  <iact:action type="add" startTime="84575">
    <iact:property name="dataType"/>
    <iact:actionData xml:id="d57">
      <inkml:trace xmlns:inkml="http://www.w3.org/2003/InkML" xml:id="stk31" contextRef="#ctx0" brushRef="#br2">22751 20196 2944 0,'-14'-14'73'1,"2"2"71"14,12 7 77-15,-10 9 85 0,0-4 43 0,-17 11-13 19,1 5 97-19,12-1-26 0,-2 12-38 0,-2 5-44 0,-7 7-59 12,-11 9-58-12,0 8-37 0,6 8 13 0,-3 2-102 16,-1 7 40-16,4 1-39 0,3 4-26 18,5 3-23-18,2-2-25 0,10-1-2 0,6-1 2 0,4-9 1 8,4-1-12-8,6-12 5 24,10-1-12-24,0-16 4 0,5 0-1 0,3-15 1 0,6-6 1 0,-2-7 3 0,5-4-3 13,-1-12-5-13,6-4 11 0,-5-2 5 0,-7-9 0 16,4-2-14-16,-1 1-6 0,-5-9 8 0,-2 3-2 15,-4-5 3-15,-7 0 2 0,-5 1 0 0,2-1 1 8,-10 3 13-8,-2-1 6 23,-2 2-9-23,-6 2 0 0,0 5 10 0,-7 2-5 0,-3 1-7 0,-2 6-1 17,-6 9-12-17,-2-4 1 0,-1 10 10 0,-9 8-6 0,-4 3-7 15,7 4 5-14,-3 5-3-1,-4 0-10 0,13 5-23 15,-5-6-34-15,10 6-32 0,6-4-39 0,-1-4-51 0,13-6-33 18,6 4-105-18,10-12-89 0,5 3-65 0,7-8-65 4,4-8-66 1,16-1-29-5,1-5 8 22</inkml:trace>
    </iact:actionData>
  </iact:action>
  <iact:action type="add" startTime="84939">
    <iact:property name="dataType"/>
    <iact:actionData xml:id="d58">
      <inkml:trace xmlns:inkml="http://www.w3.org/2003/InkML" xml:id="stk32" contextRef="#ctx0" brushRef="#br2">23211 20928 2342 0,'-18'0'61'30,"-4"10"79"-29,6-3 66-1,4 7 61 0,-9 1 86 0,5 6 33 0,0 2 41 0,0 6-13 1,6-6-21-1,10 2-74 13,0 3-42-13,0 7-35 0,0-5-78 16,0 3-17-16,0-2-27 0,6-6 28 0,-2-3-20 0,2-6 5 16,10 5-20-16,0-9-33 0,0-2-6 0,11-3-19 17,1-7-11-16,6-7-21-1,1-1-12 0,3-8-9 0,0-6-2 4,-1-2 9 7,1-7-7-11,-6-1 5 0,1-5-5 15,-9 5 11-15,4-1-8 0,-10 2-1 0,-6-3-6 14,-2 8 2-14,-10-4 5 0,-10 2 3 0,4 5 1 18,-8 0-2-18,-2 2 0 0,-12 6-4 0,4-5 7 0,-9 14-5 16,-1 1 6-16,-6 1-8 0,-1 8 3 0,5 1-10 4,-9 1 1 9,5 4 3-13,2 5-8 0,11 1-38 0,1-5-46 15,14 11-54-15,-10-8-55 0,16 6-25 0,4-12-111 14,2 5-115-14,0-8-114 0,0 5-77 0,2 0-79 15,14-4-30-15</inkml:trace>
    </iact:actionData>
  </iact:action>
  <iact:action type="add" startTime="85300">
    <iact:property name="dataType"/>
    <iact:actionData xml:id="d59">
      <inkml:trace xmlns:inkml="http://www.w3.org/2003/InkML" xml:id="stk33" contextRef="#ctx0" brushRef="#br2">23889 21057 3888 0,'-10'1'72'0,"4"9"90"0,6-4 55 14,-8 12 35-14,2 13-31 0,0-9 32 0,12-1 8 16,8 7 24-16,-12-1-51 0,2 5-76 0,-2-1-56 16,2 0-24-16,-2-6 56 0,7-4-27 0,-9 0-5 0,8-7-19 16,-2 3-28-16,0-8-18 0,-2 1 5 0,-2-8-6 15,-2 3-20-15,0-6-4 0,4-5-3 0,-4-4-12 16,0-2 6-16,4-6 8 0,-2-3 1 0,-2-6 1 0,4-2-8 16,-4-8 6-16,2 3 5 0,-2-5 10 0,4 0 4 15,-8-7 4-15,2-4-7 0,-4 2-4 0,2-2-2 16,0 2-8-16,-2 6-4 0,4 5 0 0,-2 3-7 16,4 7 5-16,-6 10-7 0,12 7 0 0,-2 5 3 0,2 10 8 16,0-1-5-16,10 15 6 0,-4 4-4 0,8 4-15 15,2 5 7-15,5 7 1 0,5-2-1 0,-6 5-1 16,7 0 3-16,3-2-10 0,-4-3 8 0,0-8 4 0,-3 1 0 16,9-5-8-16,-8-3 12 0,7-9-3 0,-7-5-3 15,2-3 1-15,-6-5 1 0,7-10-4 0,-9-1 0 16,8-6 3-16,-12-7-6 0,3-3-3 0,-7-3 6 16,-2-4 0-16,-4-4 4 0,-4 0 1 0,-6-5 3 0,-6 2 1 13,0-5 7-13,-12 0 0 0,2 0-5 20,-11 4-4-20,3-6-5 0,-10 6 9 0,0 0-2 0,3 7-2 0,-9 0-14 15,4 8 2-15,-5 5 1 0,11 5-5 0,-6 2-65 15,3 9-101-15,9-2-125 0,2 1-165 0,4 0-193 33,2 14-191-33</inkml:trace>
    </iact:actionData>
  </iact:action>
  <iact:action type="add" startTime="86185">
    <iact:property name="dataType"/>
    <iact:actionData xml:id="d60">
      <inkml:trace xmlns:inkml="http://www.w3.org/2003/InkML" xml:id="stk34" contextRef="#ctx0" brushRef="#br2">19558 17811 3275 0,'-8'-16'72'0,"0"8"73"10,10-6 84-10,2 19 67 0,-15 3-10 16,7 1 72-16,4 7-17 0,0-3 37 0,0 8-59 0,-2 5-60 17,-2-1-74-17,-2 6-65 0,2 2 13 0,-4-3-71 14,2 4 17-14,0 0-43 0,-4-4-32 0,8 0-38 0,-8 2-56 17,16 0-55-17,-6-8-59 0,10-2-142 0,8-8-134 16,-6 7-158-16,4-18-148 0</inkml:trace>
    </iact:actionData>
  </iact:action>
  <iact:action type="add" startTime="86590">
    <iact:property name="dataType"/>
    <iact:actionData xml:id="d61">
      <inkml:trace xmlns:inkml="http://www.w3.org/2003/InkML" xml:id="stk35" contextRef="#ctx0" brushRef="#br2">22910 17744 3636 0,'0'0'99'0,"0"0"134"0,0 0 90 0,0 0 5 15,0 0 46-15,71-39 57 0,-71 39 8 0,0 0 5 15,0 0-97-15,0 0-131 0,0 0-91 0,0 0-3 16,0 0-43-16,81 281-63 0,-87-231-10 0,4-2-3 17,-8 1-3-17,-4-1-3 0,8-8-12 0,-5-3-39 0,3-1-90 8,2-9-111-8,6-27-176 23,0 0-216-23,0 0-222 0</inkml:trace>
    </iact:actionData>
  </iact:action>
  <iact:action type="add" startTime="87242">
    <iact:property name="dataType"/>
    <iact:actionData xml:id="d62">
      <inkml:trace xmlns:inkml="http://www.w3.org/2003/InkML" xml:id="stk36" contextRef="#ctx0" brushRef="#br2">27081 17979 4032 0,'-8'7'73'1,"2"7"128"-1,0 6 50 0,24 6 53 0,-6-3 56 0,-4 16 32 0,2 8 2 11,4 9 0-11,-6-1-68 0,6 9-131 14,-4-3-49-14,-1-1-56 0,-1-8-58 0,2-3-32 14,-4-9-7-14,0-3-59 0,-6 5-96 0,2-17-155 17,-2-8-220-17,-2 12-248 0</inkml:trace>
    </iact:actionData>
  </iact:action>
  <iact:action type="add" startTime="90087">
    <iact:property name="dataType"/>
    <iact:actionData xml:id="d63">
      <inkml:trace xmlns:inkml="http://www.w3.org/2003/InkML" xml:id="stk37" contextRef="#ctx0" brushRef="#br2">18696 17485 2546 0,'0'-30'63'0,"6"0"66"0,10-3 69 0,-4 5 39 0,16-8 17 0,-5 6 48 0,-1 1 26 15,8 7 21-15,-2 1-31 0,3 5-53 0,1 2-96 16,-2 13 20-16,-2 1-41 0,-5 6-35 0,5 9-15 0,-8 3-5 15,0 10-14-15,-12 4 2 0,0 5 39 0,-8 12-47 16,-8-4 31-16,-12 5 8 0,-2 6 2 0,-6-1-9 16,-9-4-2-16,-11 7-12 0,1-4-1 0,1-4-14 0,-6-2 4 16,1-4-39-16,3-5-6 0,1-5 0 0,11-4-21 16,0-4-3-16,11-4-7 0,1-6-3 0,14 0-8 0,-4-6 14 15,14 1-12-15,0 2-8 0,6-3 11 16,8-3 2-16,-4 2-3 0,14 1 1 0,1-4 2 0,5-1-4 16,2 5 4-16,4-4 2 0,-5-1-5 0,13 0-6 10,1-4 2-10,-5 2-6 0,2-6-10 22,1 2-27-22,1-5-43 0,-6 0-54 0,7-8-56 0,-3-2-11 0,-5-5-105 15,7-9-65-15,-2 0-73 0,-7 1-38 0,5-6-28 15,-8 5 2-15,-13-1 17 0,1 3-18 0,2-2 73 16,-12 8 64-16,2-2 109 0,-12 2 32 0,4 2 120 11,-2 6 27-11,4-3 70 0,-6 8 66 14,0 3 65-14,-6 6 59 0,0 3 25 0,0 9 97 22,0 4 3-22,0-5 82 0,0 5 22 0,6 6 41 0,0-6 3 0,2 6-7 0,8-6-11 16,-4-2-70-15,12-1-29-1,4 3-33 16,1-8-38-16,-5-4-54 0,16 0-12 0,-4-5-29 0,3-2-22 0,7-9 22 15,-4 2-25-15,5-9-22 0,3 1-11 15,-5-10-19-15,1-1-25 0,-4 1-11 0,-3-6-28 1,1 5-2 14,-10-5 0-15,-8 0 0 0,-2 4-5 0,-4 3-3 17,-10-6 1-17,-6 4 5 0,-16-1 10 0,-2 3-15 14,-10-2 5-14,-1 4-3 0,-17 4 1 0,-5 4-1 0,-3 3-5 16,-7 8-3-16,-5 12 3 0,-3 2 1 17,4 7-2-17,-3 8-5 0,7 6 1 0,0 4-1 0,3-1-3 0,13 7-39 15,-1-1-70-15,9 4-95 0,1-7-130 20,28-5-155-19,8-4-182-1,10 6-192 0</inkml:trace>
    </iact:actionData>
  </iact:action>
  <iact:action type="add" startTime="90894">
    <iact:property name="dataType"/>
    <iact:actionData xml:id="d64">
      <inkml:trace xmlns:inkml="http://www.w3.org/2003/InkML" xml:id="stk38" contextRef="#ctx0" brushRef="#br2">22049 17749 1700 0,'6'-23'48'1,"0"14"58"-1,6-6 53 12,0 1 46-12,-6-3 38 0,4 6 46 16,0-7 35-16,4 5 25 0,10 0-18 0,1 1 4 15,7-2-28-15,6 1-14 0,-5 1-61 0,-3 0 10 17,8 8-75-17,-7 4 47 0,1 3-57 0,-6 2-57 0,0 5-18 15,-1 6-6-15,3 5 40 0,-6 0-49 0,-2 5 43 16,-4-1-54-16,-8 4 34 0,-6 6 11 0,-4-2 3 17,-6 5-19-17,-10-2-5 0,-6 6 0 0,-2-1-4 0,-7 7-21 16,-3-6-2-16,0 4-14 0,-3 0-14 0,3-3-7 13,-4 0-7-13,3 1-11 0,11-6 15 0,-6 0-5 16,18-3-6-16,-2-6-2 0,10-2 1 0,3-2 3 17,6-4-10-17,9-4 6 0,0-3-17 0,4-6 8 0,8 6 0 16,0-10 4-16,7 4-1 0,-1-6-1 0,4-4 1 16,-4-6-3-16,9 3 7 0,1-8-25 0,1 5-30 0,3-13-35 15,-2 4-49-15,-9-11-43 0,9-1-46 0,6-1-26 17,-7-5-88-17,-3-1-28 0,-3-1-45 0,-5-2-15 15,6 1-6-15,-8 1 1 0,5 2 11 0,-9 0-2 17,-6 7 80-17,-2-3 52 0,-4 6 81 0,4 4 54 0,-13 0 74 0,-3 8 79 16,-3 9 78-16,-11 0 81 0,0 15 58 13,-6-1 56-13,0 1 55 0,2 7 47 0,12 3 67 16,0 1 17-16,-7 4-48 0,13-5-9 0,9 0-20 15,5 0-31-15,0 4-20 0,-2-4-24 0,-4-6-80 17,2 2-52-17,12-7 7 0,-8 0-36 0,3-6-33 0,-7 1-26 15,6-10-33-15,-2-3-39 0,12-4-3 0,0-3-2 19,7-6 1-19,1-8-5 0,6 2 5 0,1-9 1 0,-7 5-1 13,4-10 10-13,-15 9-1 0,-3-4 1 0,-6 2-1 15,-10-3 3-15,-12 1-8 0,-8 3 0 0,-10-1-11 16,-13 3 15-16,3-1-15 0,-9 4 6 0,-5 7-4 1,-5 5-4 15,1 15 6-16,-3-5-6 0,-5 13 6 0,3 9-16 15,1 5 8-15,-7 7-3 0,1 4 0 0,7-1-7 15,5 11-4-15,11-4-55 0,-1 13-81 0,4-4-127 16,15 0-159-16,13-6-183 0,4 15-210 0</inkml:trace>
    </iact:actionData>
  </iact:action>
  <iact:action type="add" startTime="91695">
    <iact:property name="dataType"/>
    <iact:actionData xml:id="d65">
      <inkml:trace xmlns:inkml="http://www.w3.org/2003/InkML" xml:id="stk39" contextRef="#ctx0" brushRef="#br2">26477 17811 2458 0,'-20'-7'57'0,"-8"2"76"0,14-8 66 0,4 5 53 0,4-1 44 0,-3-1 62 0,1 3 44 0,8-4-10 15,12-7 21-15,9 0-105 0,3 1-53 0,8 0-31 17,-6-3-27-17,17 5-39 0,-5-5-34 0,11 9 25 0,-9 4-61 15,4-1 43-15,-1 8-2 0,-9 0-30 13,6 10-15-13,-11-5-22 0,3 6-9 0,-8 2-10 17,-4 4-9-17,-5 2-20 0,-7 0-5 0,0 0-1 0,-6 4 1 16,-4 6 5-16,-10-1 1 0,-13 3 1 0,-3 2-14 15,-2 4 2-15,-11 5-4 0,-7-4 7 0,-8 4-6 1,-1 4 3 16,0-4 0-17,-1-3-14 0,3 3 10 0,3-6 2 15,6-5-3-15,11-4 4 0,3 4 1 0,6-10-2 15,10-3-17-14,5-3 6-1,7 3-2 0,8 1 8 0,2-4-1 13,9-2-1-13,5 2-1 0,8-6-6 19,2 6 12-19,5-1 5 0,3 0-5 0,-2-7-2 0,7-1 0 15,5 3 2-14,-5-7 4-1,3-2-2 0,6-2-2 14,-3-3-38-14,1-4-38 0,1 4-56 0,5-12-49 0,-5 0-63 1,1-11-26 15,1 6-91-16,3-11-77 0,-1 3-37 15,-1-5-19-15,-9-6 1 1,1 9 13-1,-18 0 29 17,1 5-4-17,-11-4 94 0,-10 5 74 0,-8 2 71 0,0-4 69 15,-10 4 75-15,-6 2 73 0,0 2 74 0,9 10 66 14,-15 5 55-13,0 5 59-1,-2 0 61 0,6 5 41 16,-3 5 24-16,9 4 58 0,0 1-9 0,0 1-41 0,6 1 52 15,8 0-69-15,2 8-26 0,2 0-11 0,6-4-25 15,4 5-91-15,7 0-34 0,-1-1 4 0,10-8-106 11,2 4 14-11,5-12-34 0,7 3-34 15,-5-8-18-15,15-4-6 0,-5-10 1 0,9-1 1 23,-3-6-4-23,1-8 8 0,-1-6 0 0,1-1-2 0,-7-3-1 0,-7-6 4 15,-1 5-8-15,-9-2 0 0,-10-1-4 0,-4-2 0 17,-16 3 1-16,-8-2 3-1,-10-2 2 0,-4 4-1 0,-14-3-1 14,-11 8-2-14,-9-4 5 0,-5 4-2 0,-15 10-7 14,3 4-5-14,-10 12-2 1,1 3-6-1,-1 11 23 15,0 7-6-15,4 5-2 0,7 8 0 0,5-2-6 16,9 11-40-16,-1 12-99 0,9-8-124 0,9 0-200 0,11-1-206 16,-6 9-208-16</inkml:trace>
    </iact:actionData>
  </iact:action>
  <iact:action type="add" startTime="95254">
    <iact:property name="dataType"/>
    <iact:actionData xml:id="d66">
      <inkml:trace xmlns:inkml="http://www.w3.org/2003/InkML" xml:id="stk40" contextRef="#ctx0" brushRef="#br2">18011 15202 1638 0,'-30'10'58'1,"0"0"78"14,0 0 66-15,30-10 45 0,0 0 38 0,0 0 23 14,0 0 32-14,0 0 49 0,0 0 17 0,0 0-40 0,0 0-82 16,-27 36 24-16,27-36-50 0,0 0-9 17,0 0-5-17,0 0-42 0,0 0-57 0,0 0-26 0,0 0 15 14,174 32-64-14,54-11 11 0,-165-28-11 0,-7-2-34 15,7-3-12-15,-3 1-18 0,-3 0-36 0,-1-5-19 19,1 2-46-19,5-2-52 0,-9 0-43 0,5-7-116 0,3-4-111 12,0-1-133-12,-7 7-115 0</inkml:trace>
    </iact:actionData>
  </iact:action>
  <iact:action type="add" startTime="95632">
    <iact:property name="dataType"/>
    <iact:actionData xml:id="d67">
      <inkml:trace xmlns:inkml="http://www.w3.org/2003/InkML" xml:id="stk41" contextRef="#ctx0" brushRef="#br2">20298 15201 2904 0,'-6'8'72'13,"-6"-1"75"-13,12-12 69 0,4 16 86 0,-4-11 32 16,0 6 26-16,8-2-16 0,-8 1 20 0,0-5-50 17,8 3-67-17,-5-2-57 0,3 5-74 0,-4 0-31 0,14-6-25 15,6 0 12-15,4 0-19 0,11-6-20 0,7-1-36 16,4-8-54-16,15-5-64 0,0-5-69 0,5-2-102 17,-3-13-137-17,9 6-147 0,-17-5-155 0</inkml:trace>
    </iact:actionData>
  </iact:action>
  <iact:action type="add" startTime="96105">
    <iact:property name="dataType"/>
    <iact:actionData xml:id="d68">
      <inkml:trace xmlns:inkml="http://www.w3.org/2003/InkML" xml:id="stk42" contextRef="#ctx0" brushRef="#br2">16326 15652 2566 0,'-6'9'65'0,"4"1"65"13,4-20 42-13,-2 10 19 0,4-2 15 0,0-5 9 15,2-5 9-15,8-1 2 0,0-13-62 0,2 4-55 17,-3-9-51-17,9-1-18 0,-2-5-4 0,-4 3 4 0,6-9-2 10,-3 7 39-10,-3 0 4 21,-2 5 12-21,0 3 14 0,-4 10 9 0,-4 5-4 0,0 1 16 0,-2 21-7 17,0-5-76-17,-4 16 38 0,4 8-51 0,2 4 36 0,0 13-44 14,-2 7 50-14,4 4-85 0,-2 4 51 0,-3 0-13 17,3 2 4-17,2 2-18 0,0-9 8 0,-8-3-32 0,6-3-36 15,-4-5 25-15,4-6-100 0,-2-1-30 15,10-8-106-15,-6-10-6 0,4 0-121 0,6-8-1 18,-4-3-98-18,5 0-30 0,-3-14-28 0,-2-4 50 0</inkml:trace>
    </iact:actionData>
  </iact:action>
  <iact:action type="add" startTime="96370">
    <iact:property name="dataType"/>
    <iact:actionData xml:id="d69">
      <inkml:trace xmlns:inkml="http://www.w3.org/2003/InkML" xml:id="stk43" contextRef="#ctx0" brushRef="#br2">16996 15792 1513 0,'12'17'51'1,"0"-4"64"-1,2 4 51 0,1 10 44 15,1-9 42-15,0 1 45 0,2-2 36 0,2-8 29 0,5 1-18 16,-1 0-1-16,10-10-33 0,-4-10-15 0,3 0-33 15,1 1-32-15,-2-8-58 0,-1-9 42 0,-3 8-61 19,2-11-49-19,-8 0 15 0,-2 0-14 0,-1-2 17 0,-11 6 6 15,-8-3 46-15,0-1-64 0,-8 5 31 0,-11-7-10 9,-3 7-35-9,-14-4-17 0,0 7-21 20,-9 2-17-20,-1-2-22 0,-5 7-12 0,-1 1-3 0,-7 10-11 15,5 6 0-15,3 10-1 0,3 1-6 0,5 7-20 14,1 4-27-14,10 6-30 0,-3 1-52 0,15 0-45 19,8 2-45-19,8-5-147 0,14-4-125 0,2 5-124 0,6 0-124 2</inkml:trace>
    </iact:actionData>
  </iact:action>
  <iact:action type="add" startTime="96841">
    <iact:property name="dataType"/>
    <iact:actionData xml:id="d70">
      <inkml:trace xmlns:inkml="http://www.w3.org/2003/InkML" xml:id="stk44" contextRef="#ctx0" brushRef="#br2">19439 14975 2237 0,'-10'-4'62'1,"9"4"62"-1,1-4 47 0,11-3 41 0,-7-1 4 0,-2-5 25 0,4-7 13 0,2 1 14 16,8-4-56-16,-4-7-68 0,4 3-36 0,-2-10-33 0,0 3 7 4,-1 3-27 22,3 0 29-26,-10 3-10 0,6-1 14 0,-2 2 21 0,-8 4 5 0,2 5 14 0,4 3 6 17,-8 5-27-17,4-1 16 0,-4 9-48 0,0 2 38 0,0 8-61 16,-4 5 6-16,2 4-16 0,-8 13-4 0,4 0 30 16,-2 8-64-16,-2 3 52 0,-2 7-61 0,0 2 42 0,1-2-14 14,-3-2-10-14,10 0-6 0,-6-4-4 1,4 0-5 7,2 2-7-8,-2-11-18 23,6-2-28-23,-2-3-3 0,2-1-46 0,2-4-105 0,2-7-53 0,6-9-76 2,-2 1-88 29,0-8-74-31,-4 1-64 0,12-5-89 0</inkml:trace>
    </iact:actionData>
  </iact:action>
  <iact:action type="add" startTime="97112">
    <iact:property name="dataType"/>
    <iact:actionData xml:id="d71">
      <inkml:trace xmlns:inkml="http://www.w3.org/2003/InkML" xml:id="stk45" contextRef="#ctx0" brushRef="#br2">19921 15030 1947 0,'4'11'72'0,"-4"7"63"0,12-5 69 0,0 7 51 0,0-6 44 0,0-2 35 14,1-6 70-14,-3 4 37 0,12-6-44 0,0-4-82 15,2-7 3-15,3-3-87 0,-1-1-30 0,10-7-22 16,-10-3-45-16,5 0-21 0,-7-9-14 0,2 4 32 3,-12-1-52 10,-4-1 55-13,6-9 1 0,-5 8-6 0,-1-3-21 17,-4 3-13-17,-2-2-17 0,0-1-13 0,-4 1-29 14,0 0-11-14,-4 4-11 0,-2 1-7 0,-2 5-10 17,-9-3-1-17,-3 11 4 0,0-1-2 0,-4 13 6 0,-2 2-6 15,-9 8-5-15,-3 0-10 0,-8 10 12 0,3-1-2 16,7 6-8-16,-3 5-27 0,5-2-46 0,4 8-68 16,2-5-90-15,5 3-119 0,17-14-149-1,2 4-169 0,4 3-172 14</inkml:trace>
    </iact:actionData>
  </iact:action>
  <iact:action type="add" startTime="97603">
    <iact:property name="dataType"/>
    <iact:actionData xml:id="d72">
      <inkml:trace xmlns:inkml="http://www.w3.org/2003/InkML" xml:id="stk46" contextRef="#ctx0" brushRef="#br2">21556 15412 2965 0,'6'-1'85'1,"6"-2"79"9,16-16 52-10,5 17 74 0,-1-5 24 14,0-1 36-14,-1-5-16 0,9 1 12 0,4 0-69 17,1-2-70-17,-9 6-46 0,3-5-76 0,-5 5-24 0,-2-6-34 16,6 4 17-16,-9-3-27 0,5-1-49 0,-10 5 4 14,3-4-89-14,-5 3-69 0,-4-9-96 0,6 5-97 0,-10 3-118 19,0 5-103-17,-8-4-67-2</inkml:trace>
    </iact:actionData>
  </iact:action>
  <iact:action type="add" startTime="97860">
    <iact:property name="dataType"/>
    <iact:actionData xml:id="d73">
      <inkml:trace xmlns:inkml="http://www.w3.org/2003/InkML" xml:id="stk47" contextRef="#ctx0" brushRef="#br2">21667 14833 2536 0,'-12'0'53'0,"6"-3"70"0,2-7 51 21,0-1 16-21,4 4 7 0,0-6 2 0,0-2 5 0,4-1 14 0,2-5-48 15,10-5-71-15,-4 6-53 0,-2-7-7 0,0 2 5 15,2-1 2-15,-7 2-7 0,1-3 1 0,8 10 13 16,-6 1 16-16,-2 2 39 0,0 2 3 0,-2 11 6 16,4 1 11-16,-6 0 26 0,-2 6-47 0,4 9 40 0,-4-2-50 16,2 13 30-16,-2 1-51 0,0 6-8 0,0 0-10 15,-2 5-27-15,2 2 35 0,-4 2-56 0,4 3 33 16,-2-7-68-16,2 1 44 0,-8-3-12 0,8-2-7 1,0 2-12 14,0-12-35-15,0 4 18 0,0-11-73 0,0 3-49 15,8-5-60-15,-2-7-65 0,-6-8-66 0,0 0-65 0,0 0-39 16,0 0-89-16,0 0 9 0,0 0-15 1,0 0 25 13</inkml:trace>
    </iact:actionData>
  </iact:action>
  <iact:action type="add" startTime="98121">
    <iact:property name="dataType"/>
    <iact:actionData xml:id="d74">
      <inkml:trace xmlns:inkml="http://www.w3.org/2003/InkML" xml:id="stk48" contextRef="#ctx0" brushRef="#br2">22057 14804 1548 0,'0'0'45'1,"0"0"56"7,0 0 58-8,0 0 41 0,50 47 49 1,-50-47 25 17,49 93 40-18,-41-71 30 0,-4-7-23 0,10-2-37 13,4-1-39-13,6-3-7 0,-4-7-26 16,3-4-20-16,1-5-28 0,0 1-29 0,0-11-22 0,-2 2-7 15,5-6-4-15,-7-3-19 0,-6-4-60 0,8 3 39 17,-22 25-28-17,0 0 76 0,0 0-39 0,0 0 2 0,0 0 8 15,0 0-4-15,0 0 47 0,0 0-41 0,0 0 35 16,0 0-80-16,0 0 52 0,0 0-14 0,0 0-19 15,0 0-19-15,-200-227-7 0,97 158-10 0,63 76-20 16,4 9-14-16,5 2-36 0,3 0-29 0,8 6-54 15,8-2-27-15,6 8-113 0,6-8-101 0,6 3-126 0,6-2-122 33,12 5-106-33</inkml:trace>
    </iact:actionData>
  </iact:action>
  <iact:action type="add" startTime="98510">
    <iact:property name="dataType"/>
    <iact:actionData xml:id="d75">
      <inkml:trace xmlns:inkml="http://www.w3.org/2003/InkML" xml:id="stk49" contextRef="#ctx0" brushRef="#br2">23284 15121 3401 0,'-28'13'76'1,"18"-8"71"-1,10-5 92 0,4 10 52 0,-8 0-16 0,10-4 86 15,16-6-36-15,6-5 18 0,12 4-66 13,-15-1-65-13,1-3-92 0,0-4-54 0,11 0 23 15,-1-3-84-14,-2 0 28-1,6-6-28 0,-7 5-35 0,3-8-46 17,5 3-38-17,-3-3-21 0,-2 4-112 0,-12-4-97 15,3-4-87-15,-1 8-95 0,-12 7-79 0,4-4-64 0</inkml:trace>
    </iact:actionData>
  </iact:action>
  <iact:action type="add" startTime="98792">
    <iact:property name="dataType"/>
    <iact:actionData xml:id="d76">
      <inkml:trace xmlns:inkml="http://www.w3.org/2003/InkML" xml:id="stk50" contextRef="#ctx0" brushRef="#br2">23734 14511 2864 0,'-18'0'65'0,"2"-3"66"0,16-11 29 0,0 8 23 0,-8-5 7 15,16-7 6-15,-6 1 3 0,4-8 15 0,8-6-59 16,14 0-67-16,-12-1-30 0,-2 0-19 0,1-1 4 16,-3-2 2-16,4 10 44 0,-2-1-11 0,2 9 7 15,-10-4 17-15,0 11 28 0,-2 0-41 0,0 6 37 7,-4 3-38-7,0-4 7 24,2 5-41-24,-8 0 63 0,6 9-64 0,-4 2-11 0,8 10 40 0,-8-3-37 0,4 16 43 17,-6 1-48-17,0 7 37 0,0 3-79 0,0 4 54 15,6-3-12-15,-4-1-6 0,4-1-13 0,0 0-21 0,0-2-26 15,4-3-16-15,0-3-42 0,-2-3-17 0,-2-7-102 17,10 0-83-17,-8-7-79 0,-4-9-86 0,4 1-68 0,-2-1-73 12,6-5-44-12</inkml:trace>
    </iact:actionData>
  </iact:action>
  <iact:action type="add" startTime="99058">
    <iact:property name="dataType"/>
    <iact:actionData xml:id="d77">
      <inkml:trace xmlns:inkml="http://www.w3.org/2003/InkML" xml:id="stk51" contextRef="#ctx0" brushRef="#br2">24142 14490 2209 0,'-10'12'65'0,"0"5"72"1,8-4 76 3,8 9 42 23,-6-1 31-27,2 3 32 0,8-10 63 0,6 3 29 0,2-4-44 0,2-1-80 0,11-8-16 15,-5 1-67-15,6-9-20 0,-2-1-24 0,1-9-60 0,1 1-12 17,6-11-8-17,-7 3 18 0,1-1-44 0,0-10 34 0,-6 6 0 14,-9 0 14-14,11-1 4 0,-16-1 0 18,-4 0-5-18,-2 5-11 0,-6-6-11 0,-6 6-13 0,-8 0-10 0,-4 1-19 8,-9 1-11 14,-5 5-18-22,-6 2-9 0,-1 9 13 0,-5 5-4 0,-8 0-3 0,3 10 0 15,-3 1-2-15,1 4-15 0,-3 10-31 0,13-2-42 0,-5-1-78 17,8 8-93-17,1-1-130 0,13-12-184 0,4 21-198 16</inkml:trace>
    </iact:actionData>
  </iact:action>
  <iact:action type="add" startTime="99615">
    <iact:property name="dataType"/>
    <iact:actionData xml:id="d78">
      <inkml:trace xmlns:inkml="http://www.w3.org/2003/InkML" xml:id="stk52" contextRef="#ctx0" brushRef="#br2">25591 15646 2488 0,'-10'4'40'0,"0"2"66"0,4-1 78 0,20 3 54 0,-4-6 46 0,-2 8 61 11,10-9 30-11,9 1 34 16,3 2-72-16,8-11-3 0,-3 7-124 0,-11-8-51 0,16 6-53 17,-10-10-3-17,7 5-84 0,-13 1-31 0,10-2 23 0,-5 2-49 17,9-5-31-17,-6 7-78 0,2-3-67 0,-1-5-168 13,-5-3-48-13,-8 7-116 0,2-3-108 0</inkml:trace>
    </iact:actionData>
  </iact:action>
  <iact:action type="add" startTime="99851">
    <iact:property name="dataType"/>
    <iact:actionData xml:id="d79">
      <inkml:trace xmlns:inkml="http://www.w3.org/2003/InkML" xml:id="stk53" contextRef="#ctx0" brushRef="#br2">25179 15241 2654 0,'-6'6'55'0,"2"0"58"0,-2-12 56 10,12 9 25-10,-6-3 17 0,0-9 10 17,8 8 7-17,-2-11 0 0,4 0-41 0,-1-3-58 14,5 0-50-14,-4-4-28 0,6 1-15 0,-8-7-3 18,10 7-7-18,-2-6-1 0,-6 0-3 0,0-1 37 0,-1 0 13 16,-1-1 13-16,0 5 14 0,-2 4 9 0,-6-2 17 14,6 4-26-14,-6 2 47 0,0 3-72 0,0 6-12 15,8 4 8-15,-8 4-7 0,0 6-3 0,0 8-18 19,-8 6 30-19,8 8-37 0,0 5 45 0,0 10-8 0,0-2-21 13,0 4-4-13,0-8-10 0,-6 9 1 0,6-8-3 19,0-3-26-19,0-1-24 0,0-3-17 0,0-5-15 0,0-5-40 0,0-4 11 12,14-6-82-12,-12 0-51 0,8-9-70 16,0 0-58-16,18-12-68 0,-9 0-61 0,1 1-49 17,6-8-79-17,-2-8 7 0</inkml:trace>
    </iact:actionData>
  </iact:action>
  <iact:action type="add" startTime="100129">
    <iact:property name="dataType"/>
    <iact:actionData xml:id="d80">
      <inkml:trace xmlns:inkml="http://www.w3.org/2003/InkML" xml:id="stk54" contextRef="#ctx0" brushRef="#br2">25777 15190 2049 0,'0'19'64'0,"4"-3"53"15,0 9 56-15,-4-7 36 0,0 3 39 0,0-3 47 16,6-4 32-16,-4 2 63 0,8-1-43 0,-4-5-15 0,0-10-77 16,0 3 31-16,4-2-79 0,-2-2-25 0,2-8-22 16,7-2-58-16,-1-8-15 0,2 0-34 0,2 1 30 0,4-10-52 17,-5 4 50-17,-5-4-9 0,2-1 4 0,-6 6 11 17,-4-3 0-17,-6 2 12 0,0-1 2 0,-6 2-2 0,-6 4-10 13,-2-4-15-13,-11 0-16 0,3 4-1 15,-2 4-17-15,6-1-13 0,-10 11-9 0,-1-3-16 15,7 10-6-15,-6 4 11 0,10 9-10 0,-9 2-37 0,1 10-25 17,-6-5-31-17,12 13-42 0,0-1-50 0,5-2-34 15,3-1-109-15,10-7-96 0,12-2-79 0,4-1-72 16,7 1-64-16,3-6-54 0</inkml:trace>
    </iact:actionData>
  </iact:action>
  <iact:action type="add" startTime="100555">
    <iact:property name="dataType"/>
    <iact:actionData xml:id="d81">
      <inkml:trace xmlns:inkml="http://www.w3.org/2003/InkML" xml:id="stk55" contextRef="#ctx0" brushRef="#br2">27202 15572 3088 0,'-26'8'71'0,"5"5"84"0,15-6 48 0,-4 3 69 0,8-3 47 0,2-2-5 0,6 4 74 0,6-8-14 0,15 2-32 12,-3 0-68-12,16-3-24 0,-5 2-60 18,5-2-38-18,8-5 6 0,3 2-78 0,-1-2 16 19,-1-3-39-19,-3-1-15 0,1-3-31 0,3 0-22 0,-9 1-38 13,-5 0-28-13,6-1-24 0,-9-6-53 0,-1 0-32 16,-2 2-111-16,-4-5-94 0,5-4-103 0,-9 6-86 14,-6 2-108-14</inkml:trace>
    </iact:actionData>
  </iact:action>
  <iact:action type="add" startTime="100775">
    <iact:property name="dataType"/>
    <iact:actionData xml:id="d82">
      <inkml:trace xmlns:inkml="http://www.w3.org/2003/InkML" xml:id="stk56" contextRef="#ctx0" brushRef="#br2">28094 15247 3006 0,'-8'-6'68'1,"2"-7"63"-1,6 10 57 18,12-3 37-17,-10-11 50-1,8 5 20 0,2-8 12 0,4-11 29 11,1-1-103-11,7 4-24 0,-2-10-79 15,-4-1 9-15,14-2-84 0,-19-1-12 0,5 8 17 15,4 0-17-15,-10-1 37 0,-4 8-19 0,2 0 47 17,-4 8-39-17,-6 2 51 0,10 7 11 0,-10 5-27 0,-10 5 1 12,4 7 3-12,2 4 4 0,-4 9-17 19,-4 1-14-19,2 11-17 0,2 3-18 0,-8 5-1 0,6 2-17 15,2 9-1-15,2-1-25 0,1 2-11 0,1-2 1 1,2 1 6 15,-2-2 4-16,2-3-4 0,2-5 1 0,-8 1-12 14,8-6-30-14,0 1-38 0,0-1-42 0,8-11-60 16,-8-4-40-16,6-6-107 0,4-5-104 0,3-7-95 17,5 0-72-17,-2-3-57 0,2-11-51 0</inkml:trace>
    </iact:actionData>
  </iact:action>
  <iact:action type="add" startTime="101056">
    <iact:property name="dataType"/>
    <iact:actionData xml:id="d83">
      <inkml:trace xmlns:inkml="http://www.w3.org/2003/InkML" xml:id="stk57" contextRef="#ctx0" brushRef="#br2">28613 15335 2468 0,'-8'24'69'0,"2"-2"85"0,6-5 88 0,0 9 96 11,-4-1 52-11,8 0 45 0,-2-3-4 21,10-6 33-21,0-2-38 0,6-6-60 0,4 5-64 0,-5-10-80 0,17-3-39 15,-4-2-42-15,8-8 0 0,-3 1-28 0,1-8-34 15,6-4-26-15,-3-6-10 0,-5 2-16 0,0-6-16 18,-5 3-13-18,7-7 9 0,-20 3-7 0,0-3 4 14,1 4 3-14,-9-4-3 0,-8 3-6 0,-8 1 3 0,-9 0 10 16,-3-3-2-16,0 5-1 0,-14 1-3 0,3 4-3 15,-11 6-11-15,-6 4 11 0,-3 10 3 0,-7 4-10 17,17 8 0-17,-9 2 3 0,9 11-25 0,-3 0-49 0,12 7-74 16,-1-4-130-16,15-2-161 0,12-1-166 0,-16 16-187 15</inkml:trace>
    </iact:actionData>
  </iact:action>
  <iact:action type="add" startTime="102653">
    <iact:property name="dataType"/>
    <iact:actionData xml:id="d84">
      <inkml:trace xmlns:inkml="http://www.w3.org/2003/InkML" xml:id="stk58" contextRef="#ctx0" brushRef="#br2">27698 14354 1539 0,'-18'-35'2'1,"4"-2"12"-1,14 4 20 9,-8-4 26-9,2-3 25 18,4 2 19-18,-2-4 12 0,8 0 7 0,-4-6 1 0,6 3-6 15,-4-1-4-15,-2-11-6 0,4 6-9 0,0-6-7 15,0 4 1-15,0-7 9 0,-2 5 13 0,-2-7 13 15,0-5-16-15,0 7-5 0,0-6 3 0,0 2 4 15,-2-12-10-15,-2 6-11 0,0 0-1 0,0-6-2 18,-2 6 10-18,2-5-7 0,2 0-20 0,-2 0 7 0,-2 8 11 8,0-8 33-8,-4 4 12 2,4-2-19 13,4-4-14-15,-8 6 3 0,4-2 12 0,0-7 4 19,5 0-14-19,-3-2-71 0,0-2 17 0,2 1-46 0,-2 2 44 16,2 5-36-16,-2-11 22 0,-2 6-44 0,4-4 48 16,-2 9-12-16,0-2 18 0,-2-6 16 0,2 7-25 0,-6-7 34 16,4 17-32-16,-10-8 22 0,-2 10-36 0,-1-8 47 14,-1 10-46-14,-8-4 44 0,8 2-11 0,-12-2 0 17,9-3-4-17,-5 4-1 0,4-10-18 0,0 0 1 17,3-3-3-17,3-4-7 0,0-2-6 0,2-3-16 0,4-6 5 15,6 1 2-15,0 0 3 0,4 3-5 0,2-1-3 15,0 3-6-15,2 0 4 0,4 13 9 0,-2 0-4 17,0 10 8-17,2 2 6 0,-2 6 2 0,-4 1-9 0,0 10 4 15,-4-2 6-15,4 2 11 0,-6 4-4 0,2 0-13 12,-6 0-4-12,0-7-1 0,2 4 5 21,-1-10-10-21,3 8-6 0,-4-7-18 0,8-1 9 0,-4 3 4 0,0 0-5 15,4-4 6-15,2 3-10 0,-4-3 5 0,8-3-2 0,-2-1 13 16,4 2-5-16,0-1-8 0,-4 2 6 18,8 4-4-18,-4 1-3 0,3 6 7 0,-7-1 5 0,2 1-9 7,-2-5-3-7,2 4 7 15,0-4-1-15,-2-1-4 0,4-2 7 0,-6 0-10 23,4 9 3-23,-4-4 6 0,0 6 6 0,0-5-3 0,-4-8-8 0,4-1 0 13,0-6 0-13,4-9 9 0,-2-6-5 0,4 5-6 17,0-1-5-17,0 2 4 0,4 4 7 0,-4-4 1 0,0 4-4 16,0 2-5-16,-6-3-3 0,10 4 11 0,-2-7 5 15,-2 4-5-15,-1 0-4 0,7 4 2 0,-2 4 4 16,-4-2-4-16,4 7 5 0,-2 2-8 0,-2-1 1 16,0-9 0-16,4 7 0 0,-2-2 8 0,0-1-10 0,2-2 6 16,-8-2-6-16,2-3 4 0,0 1-5 0,1-4 3 15,1 1 0-15,10 4-7 0,-4-3 8 1,4 4-5 15,-2 1 5-16,12 5-10 0,-9 9 6 0,1-2 3 0,4 6-5 14,-4 2 5-13,-4-1 2 0,12 3 10-1,-11 4-2 13,5-3-5-13,2 3-3 0,-4-2-3 0,0 3-1 9,6-2 2-9,-5 1 6 25,1-5-9-25,8-2 1 0,-4 2 7 0,3-2-1 0,-3 4 5 0,8-5 8 0,0 2-7 16,1 2-11-16,-1 5-1 1,4-10 3-1,-3 10 3 0,1-4 5 16,-2-3-11-16,5 4 2 0,-7 5-1 1,0-1 8 0,4 3 2 10,-7 8 2-11,7-3-9 0,-8 8 0 15,5 1 4-15,-7 0 1 0,6 0-9 0,-6 4 8 15,4 4-4-15,-3-1 2 0,5-1-4 0,-12 4-3 17,0 1 8-17,5 2-3 0,3-4 7 0,-2 3-14 0,10 4-2 16,-5 1-3-16,9 0 17 0,8 0-5 0,-3 0 2 0,-3 1-2 16,9 12-2-16,-7-3 6 0,8-2 1 0,-13 12-1 0,7-5-13 15,-3 6 5-15,-3 10-7 0,2 0 3 17,-3 4 8-17,-5 1 1 0,2 3-2 0,-4 6-1 0,-1 3 9 14,-1-6 0-14,-4 0 2 0,2 3-4 0,-9 4-5 16,1 11 2-16,0-4 11 0,-10 4 6 0,8 2-15 15,-4 9 1-15,-2 7-1 0,0 1 1 0,-4-1-1 0,1 1 6 18,3-1-10-18,2 5-10 0,-4-1 11 0,2 1-1 15,0 1 0-15,-4-1 0 0,2 5 4 0,2-1-11 17,-2-2 16-17,2 3 2 0,-4-2-11 0,3 2 0 0,-3-4 0 15,0 0 0-15,6 0-2 0,-4-1 5 0,0 5-8 9,4-7 0-9,0 5 10 21,-4-5 0-21,2-3-3 0,8-5 1 0,-3-4 1 0,-1 2 1 0,2-5 3 15,0 0 2-15,-4-6-13 0,2-3-2 0,-4 1 3 18,6 2 0-18,-11-7 8 0,5-9-14 0,-8-2 1 0,-2-8-6 14,6-8 19-14,-6-4 1 0,0-4-2 0,0-12-1 16,0 1-6-16,-6-1 16 0,6-6-3 0,-6-5 4 13,0 2-12-13,-9-6 1 0,9-3 0 0,-4-3 8 20,-4 0-1-20,-4-11-20 0,-4-6 0 0,4 1 0 0,1-5 7 17,-11-5-7-17,0-6 6 0,-2-1-12 0,3-2 2 0,-3 1 21 12,2 8 1-12,0 2-8 0,3 7 3 16,-1 5 11-16,6 12-3 0,0 3 3 0,2 7-4 0,3 5-17 16,5 0-1-16,0 0 9 0,0 0-4 0,8 0 0 15,-2 0-3-15,-2 5-3 0,4 4-1 0,10 9 4 7,-4 5 9-7,2 6-8 26,4 7-5-26,2 12-2 0,-3 2 2 0,13 4-2 0,-2-1 13 0,-6 3 5 0,10 0-12 15,-2-4 5-15,-5-1 9 0,7-1-5 0,-4-8-4 15,4 1 3-15,0-5-7 0,-3-6-1 0,7-8 3 17,-10 0 4-16,6-9-8-1,3-5 6 0,-7-6 2 0,12-4 0 3,-6-7-4 17,7-3 0-20,-1-2-6 0,-2-1-28 0,0-4-38 0,3 2-57 22,-3 1-73-22,-2 5-82 0,1 1-104 0,7 8-103 0,-10 0-83 0,6 21-71 14,-13 4-68-13,5 7-16-1</inkml:trace>
    </iact:actionData>
  </iact:action>
  <iact:action type="add" startTime="103997">
    <iact:property name="dataType"/>
    <iact:actionData xml:id="d85">
      <inkml:trace xmlns:inkml="http://www.w3.org/2003/InkML" xml:id="stk59" contextRef="#ctx0" brushRef="#br2">30403 7987 2985 0,'-24'34'64'1,"-2"-12"71"-1,4 4 79 0,16-2 90 0,-7-3 68 0,-1-4 1 16,6-8 29-16,2-4 33 0,12 0-30 0,-4-3-47 0,-2-2-63 15,4-7-86-15,2-3-69 0,0-6 1 0,0 0-31 19,3-12-31-19,-1 4-27 0,10-14-27 0,-8 4-16 0,10-5-6 14,-10 0 3-14,12-2-2 0,-7 1-4 0,3 5 0 31,-6 0 5-31,0 1-5 0,0 4-2 0,-4 4 8 0,-2 5-1 0,-4 3-5 0,2 7 6 0,-4 1-3 20,0 6-17-19,0 8 7-1,-4-1 1 0,4 12 1 0,-2 1-3 0,2 9 17 11,-4 2-3-11,2 9-1 0,2 3 1 13,-8 5 1-13,2 2-1 0,4 4-3 0,-2 2-3 16,-4-5-5-15,4 8-3-1,0-4 5 0,4-1 1 13,0-4-2-13,0-1 2 0,4 4-1 0,8-7 5 18,-6-3-1-18,8-1 7 0,-2-2-10 0,-2-3-32 0,10-5-43 16,-5-6-53-16,-3-11-51 0,6-4-62 0,10-1-67 15,-4-16-68-15,9 0-58 0,-9-11-12 0,12 9 3 16,-6-5-7-16,1-14-4 0,-7 13 17 0,0-6 24 17,-2-1 43-17,-9-2 47 0,7-6 39 0,-12-7 34 0,2-4 117 15,4 7 13-15,2-6 72 0,-4 2 73 0,4 5 67 3,-7 6 67 26,-5 9 66-29,4 16 60 0,-6-2-5 0,-2 2 92 0,-2 7 18 0,4 8 7 0,-4 0 45 0,-2 6 4 15,4 4-56-15,0 4-13 0,6 8-13 0,10 4-8 15,-8 5-14-15,2-6-44 0,4 8-82 0,2-6-61 16,10-1 5-15,-3-9-36-1,7 1-41 0,4-7-40 0,3-6-28 16,-5-2-2-16,8-10-6 0,-1-6 0 0,3-10 4 8,2-5-7-8,1-13 0 22,-3-1 0-22,-7-6-2 0,9-5-2 0,-8-2 4 0,-7 6 10 0,-3-6-10 18,-18 7 7-18,-8-2 6 0,-18 9-4 0,-2-2 0 0,-17 3-2 19,-3 2-2-19,-1 4-3 0,-3 4 1 0,-4 8-3 0,-19 2-11 11,10 6 2-11,-1 14-3 0,-1 6 10 15,3 5-7-15,-11 9-2 0,7 5 0 0,5 3 9 15,15 4 2-15,5 4-6 0,5-6-37 0,4 14-90 3,10-8-122 28,2-3-183-31,10-4-196 0,-10 23-218 0</inkml:trace>
    </iact:actionData>
  </iact:action>
  <iact:action type="add" startTime="105185">
    <iact:property name="dataType"/>
    <iact:actionData xml:id="d86">
      <inkml:trace xmlns:inkml="http://www.w3.org/2003/InkML" xml:id="stk60" contextRef="#ctx0" brushRef="#br2">21952 21299 2904 0,'-81'87'30'1,"14"7"67"-1,23-2 99 0,52 9 95 0,-2 1 56 0,24 6-7 8,31 3 90-8,22-1-9 16,30-8 7-16,24 1-33 0,20-8-86 0,1-5-102 16,30-23-53-16,21-15 10 0,16-33-80 0,19-13 10 0,12-26-37 15,5-14-38-15,5-20-6 0,15-13 6 0,-19-16 1 15,2 3-4-15,-19-14-9 0,-17 2-12 0,-22-11 1 15,-15 2 8-15,-27-3-4 0,-19 4 9 0,-30 3-18 18,-22-7 4-18,-28 6 8 0,-15 0 10 0,-36 7 1 0,-20-7-3 15,-28 4 0-15,-17 2-10 0,-31-10 12 0,-9 2-6 15,-24 1-12-15,-26-5 5 0,-21 2 0 0,-30 1-6 18,-20-1-5-18,-28 5-3 0,-28 0 9 0,-33 15-10 0,-18 15 1 15,-6 15-4-15,4 21-10 0,4 26 6 0,16 38 3 15,19 22-5-15,42 33 8 0,28 25 11 0,34 27 2 16,29 13-8-16,48 11 6 0,24 11 1 0,45-3 4 15,26-1 7-14,46-3-9-1,23-7-3 0,38-14 9 0,14-8 3 16,24-16-28-16,14-7-82 0,7-3-111 0,-3-13-152 16,9-19-191-16,9-1-196 0</inkml:trace>
    </iact:actionData>
  </iact:action>
  <iact:action type="add" startTime="106103">
    <iact:property name="dataType"/>
    <iact:actionData xml:id="d87">
      <inkml:trace xmlns:inkml="http://www.w3.org/2003/InkML" xml:id="stk61" contextRef="#ctx0" brushRef="#br2">29856 7919 2012 0,'-52'44'35'5,"17"10"66"-5,1 8 66 15,4 22 66-15,10 14 47 0,14 14 43 0,16 8 83 16,18 22 46-16,2 4-13 0,15 7-84 0,15-1-24 16,13 1-35-16,12-9-16 0,12-14-24 0,12-7-71 0,12-33-24 15,22-19-6-15,4-27 15 0,11-15-39 0,5-33-28 15,9-16-29-15,10-23-12 0,11-15-14 0,-5-20-19 16,12-16-19-16,-2-15-2 0,2-10-7 0,1-14 3 16,-17 4 1-16,-14-11-5 0,-19 3 2 0,-26 2-2 0,-20 5 9 16,-32 4-1-16,-21 7 2 0,-29-4 5 0,-23-3-8 15,-31 3-3-15,-21-2 3 0,-29 3 2 0,-28-7-9 0,-30 9 6 26,-19 1-6-26,-35 17-8 0,-17 12 6 0,-16 24 4 0,-11 23-4 0,-1 25-9 23,-8 27-1-23,6 28-1 0,4 30 4 0,17 28 5 0,14 19-10 0,13 24 1 15,16 12-1-15,31 7 5 0,30 5 7 0,36 2-2 16,27 0-1-16,36-16-31 0,26 0-41 0,32-3-66 0,15-5-98 16,17-1-132-16,7-13-156 0,8 11-160 0,-19-5-159 16</inkml:trace>
    </iact:actionData>
  </iact:action>
  <iact:action type="remove" startTime="109120">
    <iact:property name="style" value="instant"/>
    <iact:actionData xml:id="d88" ref="#d86"/>
  </iact:action>
  <iact:action type="remove" startTime="109127">
    <iact:property name="style" value="instant"/>
    <iact:actionData xml:id="d89" ref="#d57"/>
  </iact:action>
  <iact:action type="remove" startTime="109133">
    <iact:property name="style" value="instant"/>
    <iact:actionData xml:id="d90" ref="#d58"/>
  </iact:action>
  <iact:action type="remove" startTime="109153">
    <iact:property name="style" value="instant"/>
    <iact:actionData xml:id="d91" ref="#d59"/>
  </iact:action>
  <iact:action type="remove" startTime="109603">
    <iact:property name="style" value="instant"/>
    <iact:actionData xml:id="d92" ref="#d62"/>
  </iact:action>
  <iact:action type="remove" startTime="109603">
    <iact:property name="style" value="instant"/>
    <iact:actionData xml:id="d93" ref="#d65"/>
  </iact:action>
  <iact:action type="remove" startTime="109704">
    <iact:property name="style" value="instant"/>
    <iact:actionData xml:id="d94" ref="#d9"/>
  </iact:action>
  <iact:action type="remove" startTime="109705">
    <iact:property name="style" value="instant"/>
    <iact:actionData xml:id="d95" ref="#d64"/>
  </iact:action>
  <iact:action type="remove" startTime="109710">
    <iact:property name="style" value="instant"/>
    <iact:actionData xml:id="d96" ref="#d61"/>
  </iact:action>
  <iact:action type="remove" startTime="109804">
    <iact:property name="style" value="instant"/>
    <iact:actionData xml:id="d97" ref="#d5"/>
  </iact:action>
  <iact:action type="remove" startTime="110103">
    <iact:property name="style" value="instant"/>
    <iact:actionData xml:id="d98" ref="#d82"/>
  </iact:action>
  <iact:action type="remove" startTime="110109">
    <iact:property name="style" value="instant"/>
    <iact:actionData xml:id="d99" ref="#d80"/>
  </iact:action>
  <iact:action type="remove" startTime="110120">
    <iact:property name="style" value="instant"/>
    <iact:actionData xml:id="d100" ref="#d79"/>
  </iact:action>
  <iact:action type="remove" startTime="110170">
    <iact:property name="style" value="instant"/>
    <iact:actionData xml:id="d101" ref="#d63"/>
  </iact:action>
  <iact:action type="remove" startTime="110253">
    <iact:property name="style" value="instant"/>
    <iact:actionData xml:id="d102" ref="#d81"/>
  </iact:action>
  <iact:action type="remove" startTime="110270">
    <iact:property name="style" value="instant"/>
    <iact:actionData xml:id="d103" ref="#d83"/>
  </iact:action>
  <iact:action type="remove" startTime="110353">
    <iact:property name="style" value="instant"/>
    <iact:actionData xml:id="d104" ref="#d75"/>
  </iact:action>
  <iact:action type="remove" startTime="110358">
    <iact:property name="style" value="instant"/>
    <iact:actionData xml:id="d105" ref="#d72"/>
  </iact:action>
  <iact:action type="remove" startTime="110536">
    <iact:property name="style" value="instant"/>
    <iact:actionData xml:id="d106" ref="#d74"/>
  </iact:action>
  <iact:action type="remove" startTime="110540">
    <iact:property name="style" value="instant"/>
    <iact:actionData xml:id="d107" ref="#d73"/>
  </iact:action>
  <iact:action type="remove" startTime="110546">
    <iact:property name="style" value="instant"/>
    <iact:actionData xml:id="d108" ref="#d67"/>
  </iact:action>
  <iact:action type="remove" startTime="110586">
    <iact:property name="style" value="instant"/>
    <iact:actionData xml:id="d109" ref="#d69"/>
  </iact:action>
  <iact:action type="remove" startTime="110590">
    <iact:property name="style" value="instant"/>
    <iact:actionData xml:id="d110" ref="#d68"/>
  </iact:action>
  <iact:action type="remove" startTime="110669">
    <iact:property name="style" value="instant"/>
    <iact:actionData xml:id="d111" ref="#d70"/>
  </iact:action>
  <iact:action type="remove" startTime="110672">
    <iact:property name="style" value="instant"/>
    <iact:actionData xml:id="d112" ref="#d71"/>
  </iact:action>
  <iact:action type="remove" startTime="110786">
    <iact:property name="style" value="instant"/>
    <iact:actionData xml:id="d113" ref="#d66"/>
  </iact:action>
  <iact:action type="remove" startTime="111486">
    <iact:property name="style" value="instant"/>
    <iact:actionData xml:id="d114" ref="#d84"/>
  </iact:action>
  <iact:action type="remove" startTime="111536">
    <iact:property name="style" value="instant"/>
    <iact:actionData xml:id="d115" ref="#d87"/>
  </iact:action>
  <iact:action type="remove" startTime="111919">
    <iact:property name="style" value="instant"/>
    <iact:actionData xml:id="d116" ref="#d85"/>
  </iact:action>
  <iact:action type="remove" startTime="112136">
    <iact:property name="style" value="instant"/>
    <iact:actionData xml:id="d117" ref="#d26"/>
  </iact:action>
  <iact:action type="remove" startTime="112203">
    <iact:property name="style" value="instant"/>
    <iact:actionData xml:id="d118" ref="#d23"/>
  </iact:action>
  <iact:action type="remove" startTime="112486">
    <iact:property name="style" value="instant"/>
    <iact:actionData xml:id="d119" ref="#d76"/>
  </iact:action>
  <iact:action type="remove" startTime="112603">
    <iact:property name="style" value="instant"/>
    <iact:actionData xml:id="d120" ref="#d78"/>
  </iact:action>
  <iact:action type="remove" startTime="112969">
    <iact:property name="style" value="instant"/>
    <iact:actionData xml:id="d121" ref="#d77"/>
  </iact:action>
  <iact:action type="add" startTime="109064">
    <iact:property name="dataType" value="strokeEraser"/>
    <iact:actionData xml:id="d122">
      <inkml:trace xmlns:inkml="http://www.w3.org/2003/InkML" xml:id="stk62" contextRef="#ctx0" brushRef="#br1">28492 26786 2975 0,'-71'76'-3'1,"7"9"4"3,3-2 37-4,8-2 51 17,11 16 52-17,28-9 45 0,24 7 29 0,26-13 47 17,11 4 29-17,30-17 2 0,17-3-11 0,32-20-30 0,5 3-71 24,24-20 18-24,15-6-69 0,19-21-27 0,13-11-18 4,22-12-1-3,11-10-17-1,19-11-28 4,6-20 23-3,11-1-65 3,1-18 39 13,-5-2-12-17,5-6-7 0,-11-13 5 0,-9-5-16 1,-16-8 4 9,-2-2-3-10,-16-4 3 0,-6 1-10 18,-18-2-2-18,-14 6 4 0,-27 4-9 0,-22 12 11 0,-22 12 19 16,-36 10 21-16,-27 19 17 0,-34 1 28 0,-28 12 9 17,-26 10 5-17,-29 5 10 0,-18 0 1 0,-30 4 2 0,-8 2-22 16,-26 4-16-16,-7 8-10 0,-35 13-22 0,-9 8-8 17,-24 14-13-17,-7 20-6 0,-21 14-7 0,-23 16-1 0,-11 23-7 16,1 9-8-16,0 16 4 0,-5 23-3 0,13 8 8 17,1 11-3-17,13 15-13 1,11 3-2-1,18 1 6 0,12 4 9 16,24-4-4-16,28-11 2 0,31-20-7 0,36-12 1 16,42-24 3-16,43-13 8 0,44-21-7 0,27-18-3 0,50-22 7 17,20-13-2-17,22-6-2 0,24-12 4 0,19-14 1 17,4-11 5-17,12-9 3 0,18-1-10 0,4-21-1 0,14-3 4 17,10-13 5-17,5-8-4 0,1-13-8 0,2 1-10 0,9-16 6 16,-13-12 3-16,2 2 0 0,-16-9 8 0,-16 5-6 17,-16-6 1-17,-12 7 2 0,-14-10 7 0,-29 10-8 0,-16 0 9 16,-32 8-2-16,-30 3-3 0,-19 5-1 0,-25 5-1 17,-29-3 2-17,-23 3-2 0,-27-3 3 0,-17-1-3 0,-12-3 1 17,-11 10-1-17,-17-3 0 0,-21 7-4 0,-13 5-3 16,-14 18-2-16,-17 13 7 0,-12 13-15 0,-24 18 1 0,-4 7-1 17,-20 26 4-17,0 5 5 0,-8 31 8 0,12 8 2 17,10 24-8-17,14 8 8 0,18 23-4 0,7 1-4 0,39 12 6 16,21-2-2-16,38-3 2 0,21-17 0 0,42-6-6 17,28-22 11-17,50-16 1 0,27-17 1 0,38-28-8 0,28-17 7 17,37-23-12-17,18-16-1 0,28-23 8 0,10-18-8 16,23-22 1-16,9-14 6 0,15-23 6 0,-8-2-5 0,5-19-1 17,3-8 2-17,0-8-6 0,3-6 6 0,-7-9-6 17,4-3 0-17,-17-10-6 0,1-11 3 8,-15 1 21-8,-16-6-7 0,-34-1 1 2,-34-3-5-2,-45 20 6 6,-20 9-5 11,-40 12-3-17,-27 22 5 0,-46 14-14 0,-36 20 5 0,-33 20 4 17,-12 25-7-17,-36 11-3 0,-20 17-2 0,-34 18 5 0,-19 20-5 16,-26 21 4-16,-22 17-1 0,-21 24 1 1,-23 19-3 15,-15 23 7-16,-26 13-5 0,-39 32 2 0,-11 17 3 0,-23 26-1 17,-15 17 2-17,13 24-8 1,-20 10 12-1,16 10-2 6,19 15 3-2,30-11-7-4,36-3 6 1,56-25-13 3,47-17-4 13,53-32 3-17,54-16-3 0,60-33 2 0,49-23 7 17,57-29 3-17,48-25-3 0,36-20 9 0,31-12 6 0,42-16 4 16,6-17-4-16,32-15-2 0,22-6-2 1,29-25 2 1,12-3 2 12,24-19-11-14,16-10 0 0,-3-10-4 0,19-15 1 17,9-10 1-17,7-10-4 1,-7-10 3-1,-1 2-10 4,-9-9 15-4,-7 4 9 11,-16-1 2-11,-28 2 1 0,-26 9-8 17,-23 5-1-17,-48 18 0 0,-30 17 8 0,-61 4-9 0,-32 18-12 16,-42 9 1-16,-41 8 2 0,-45 10 10 0,-41 8-3 17,-19-7-2-17,-34 1-7 0,-29 7 9 0,-21 9-1 0,-19 7 3 17,-18 15-9-17,-24 5-4 0,-14 23 3 0,-29 17 1 17,-11 18 3-17,-15 21 2 0,-16 5-4 0,-10 33-1 0,-16 15 5 16,-17 26 3-16,-11 15-1 0,0 17 2 0,11 11-6 17,17 10-6-17,34 2 3 0,41-10 0 0,48-15 5 0,66-33-6 17,51-12 3-17,81-38-5 0,40-20 8 0,63-34-1 0,48-21-1 16,49-23 4-16,42-23-2 0,30-16 1 0,26-13 7 17,23-16-1-17,18-17-2 0,4-18-7 0,14-9 6 17,12-12-8-17,9-15 6 0,15-7 2 0,6-5-4 0,9 2 3 16,-11-3-3-14,7-4 8-1,-11 6-3-1,-14 4 6 0,-17-1-4 14,-32 11-1-14,-25-2-4 0,-47 9-4 0,-16 3 8 17,-54 14-3-17,-37 5-1 1,-57 9-5-1,-43 12 6 0,-54 16 6 15,-41 3-1-15,-53 16 1 0,-31 7-9 0,-56 9 2 17,-14 8-1-17,-44 15 9 0,-19 3-12 0,-36 14-9 17,-28 19 9-11,-42 12-3-6,-29 23 5 0,-22 20-6 0,-33 14-5 0,-46 25-2 4,-26 22 6-4,-18 15 0 11,-16 18-12-11,-4 19 3 0,7 11 5 12,-9 3 9-12,24 4 2 0,44-2-7 1,44-6-2 15,56-20 3-16,57-9 1 0,70-32 3 0,60-22-9 20,94-28 6-19,45-27-1-1,81-24 5 1,49-24 2-1,68-20 7 1,34-12 2 26,47-12 0-27,36-10-3 0,42-8-11 0,25-7 4 0,32-10 6 0,16-3 1 0,10 1-4 0,34-5-3 16,25-10 0-16,20-2 8 0,12-8 1 0,10-2 5 17,2-6 1-17,7-2-18 1,19-20-3-1,-8-4 4 0,-14 3 4 16,-16-3-2-16,-24 2 6 0,-24 5-5 4,-29 9-8-4,-30 9 11 2,-44 9-1 8,-41 12 1-4,-52 19 1-6,-43 4 8 0,-56 17-9 11,-38 10 3-11,-59 12 4 0,-43 3 2 17,-50 7-2-17,-36-1 3 0,-47 0-12 0,-38 7-2 0,-44-3-7 16,-29 4-8-16,-44 4 8 0,-24 5-8 0,-47 8 3 17,-28 8-7-17,-46 13 10 0,-31 7 2 0,-19 18 3 0,-22 9 3 17,-13 13-10-12,-18 13 3-5,-4 15 1 0,19 11-2 3,17 4-2-1,35 7-11-1,23-2 13 4,39-6 2-5,48-7 5 17,41-9 6-17,70-9-4 0,31-18 2 0,70-19-4 17,39-10 7-17,72-20-8 0,41-13-5 0,68-14 5 0,30-8-3 16,53-17 1-16,31 0 7 0,37-9 1 0,31 1 1 17,30-10 9-17,5-2-1 0,27-2-8 0,13-2-4 0,16-6 2 16,11-2-2-16,7-8 7 0,2-3-2 1,-4-1-8 15,2-1-3-16,-22-4 6 0,-8-2 11 0,-23 7-2 0,-16 4-3 17,-32 3-8-17,-24 11 4 0,-49 10 1 0,-21 7 1 0,-40 13 0 17,-43 9-10-17,-57 4 1 0,-33 2 8 0,-50 8-3 16,-22 2-5-16,-46-1 8 0,-25 2 8 0,-34 5-7 0,-25 0-10 17,-35 0 8-13,-17 7-11-4,-30 8 2 5,-16 4-6-4,-31 8 2-1,-13 14-3 3,-15 5 3-3,-8 13 9 4,-12 13-1 12,12 9 3-16,-2 6 1 0,1 9-1 0,19-1 2 1,12 3 0 19,31-5-4-20,38-2-3 2,39-18 1-2,33-6 1 1,58-15-1-1,39-21 6 10,62-12-11-10,47-19 2 0,67-17 8 16,41-13-1-16,56-15 0 0,35-14-5 0,48-11 16 17,32-13 1-17,28-8-15 0,19-8-3 0,28-5-6 0,16-9 8 16,20-6-3-16,8-6 10 1,11-2-8-1,-11-5-4 16,27 2 22-13,-1-6-4-3,-7 2 2 5,3-2-6-5,-22 6 1 0,-13 8-3 0,-21 10-3 9,-9 8 2-9,-47 12-2 17,-39 13 4-17,-52 16 5 0,-31 14 0 0,-50 13 1 0,-32 7-6 16,-55 5-2-16,-33 11 2 0,-47 6-1 1,-21 6-3-1,-50 8-2 16,-25 7-1-16,-38 4 8 0,-36-4 1 0,-39 11 1 17,-17 12-9-17,-19 16-13 0,-16 7 3 0,-18 18-1 0,-11 12 8 16,-21 18-12-16,-13 25 8 0,-7 17-3 1,3 2 6 15,-8 13 14-16,-2 1-5 4,19 2-1-4,25-10 0 0,43-16-2 1,47-15-2 11,50-30-3-12,52-20 3 0,80-28 2 16,55-24 3-15,74-30-1-1,53-20-5 0,54-18 6 0,45-16-1 16,35-18 0-16,31-8 0 0,37-16-8 0,25-12-1 17,29-5 7-17,21-7 2 0,25-8 1 0,1-8-1 0,29 3 5 16,14-9-9-16,12-1 6 0,-4-3 2 0,4 5-1 17,-12 16 9-17,-14 0-10 0,8 8 0 0,-30 7 1 0,-11 13 4 17,-31 8-11-17,-23 14 1 0,-30 6-1 0,-25 8-11 16,-30 10 2-16,-40 10 4 0,-42 11 7 0,-43 7 2 0,-44 8 14 17,-51 13-5-17,-40 2 0 0,-47 9-8 0,-49 10-1 0,-24-1 0 16,-47 12-11-15,-31 3 2-1,-40 11 7 0,-17 2 9 16,-20 13-14-13,-17 4 3-2,-25 23 5-1,-14 13 1 2,-13 18 1-2,-19 11-3 11,-11 27-11-11,-1 9-7 0,-7 21 10 19,-1 12-3-19,19-4 2 0,19 3-6 0,34-14 4 0,42-8 6 14,65-25-7-14,39-11 3 0,66-31-6 0,60-15 10 17,72-25-2-17,41-16 5 0,67-19 0 0,31-15-2 0,44-12 13 16,20-7-4-16,28-3 4 0,23-11 0 1,17-4 0 15,11-6-10-16,14-4 3 0,2-8 0 0,12-3-6 0,0-7 8 17,8-6-1-17,6-7-5 0,-7-1 7 0,5-5 6 17,-14-6-4-17,-4 4-4 0,-20-2-10 0,-9 3-2 0,-31 7 1 16,-35 4 12-16,-38 8-3 0,-41 9 4 0,-44 10-5 1,-30 5 4 15,-43 6-1-16,-28 3 2 0,-28 1-7 0,-26-2-3 16,-23 5-4-16,-20-4-8 1,-14 3 8-1,-18 7-4 0,-22 4 9 16,-6 9 2-16,-17 12 5 0,-16 14-6 0,-15 6-1 17,1 8 0-17,-2 4-3 0,10 6 5 0,11-4 1 0,15-8-1 16,33-3-7-16,28-11 9 0,34-3-6 0,29-11 6 17,42-12 4-17,34-7-8 0,31-7-2 0,34-7-3 0,34-15 9 17,25-3-8-17,35-20 4 0,17-7 1 0,21-12-1 16,11-12 5-16,6-5-1 0,-10-2 2 0,-13-4-1 0,-3 2 3 17,-23 4-3-17,-13 8-1 0,-26 0-2 0,-11 7-5 1,-30 13 1 15,-10-4 6-16,-20 5-4 0,-26 5-1 0,-19 3 1 16,-18-1 2-16,-26 2-2 0,-14 3 8 1,-28 0-1 15,-8 1-1-16,-27 12 3 0,-4 3 9 0,-28 13-1 0,-4 8-1 17,-6 14-9-17,-16 16-3 0,-10 18-7 0,-19 16-2 0,-9 16-1 16,-7 17-1-16,-10 13 0 0,-13 17 4 1,-17 8 5 15,-4 8 4-16,4 7-3 0,4 3 1 1,12-6 0-1,16-4-2 16,23-17-7-16,31-12-4 0,38-22 5 0,39-14-5 16,45-22 10-15,36-20-7-1,43-17 1 0,28-22 7 0,34-13 9 16,22-16 2-16,27-20-4 0,12-11 4 0,22-21-9 17,10-13 5-17,14-11-3 0,-6-15-6 0,1-7-9 0,5-4 2 16,0-12-2-15,-4 2 4-1,-4-1 14 0,-4-6-5 16,-10-6 9-16,8-4-16 0,2-9 10 0,-5-16-3 0,5-7 5 21,-2-12 0-20,-18-28-10-1,-2-12 3 0,-3-11-10 0,-3-9 14 1,-18-5-2 9,-2-4-4-10,-21-2 0 0,-6 1-3 18,-9 6 3-18,-13-1 2 0,-22 11 0 0,-18-1-4 0,-27 19 8 16,-13 13-4-16,-27 36 7 3,-20 26-10-3,-36 36 5 1,-15 29-6 11,-29 33 8-12,-25 35-4 0,-28 27-7 0,-17 20 17 17,-27 17-15-16,-11 26 12-1,-30 20-14 0,-20 25 9 0,-21 23-8 16,-21 17 15-16,-17 33-3 0,-20 20-14 0,-30 26 8 18,2 10 2-18,-14 20-4 0,-2 10-3 0,1 15 3 0,5 3-13 15,28 2 8-15,20-3 5 0,45-14-1 0,26-17-6 17,76-29 14-17,53-38 3 0,87-38-7 0,59-39 9 0,94-53-5 16,47-34-1-16,74-48 5 0,37-26 0 0,54-34-9 18,26-21-4-18,37-25 6 0,24-18 1 0,14-7-4 0,15-12-5 16,27-17 3-16,13-6 3 0,17-11 12 0,5-3-3 16,-8-8-1-16,12-7-8 0,2-9 1 1,-2-2 6-1,-21 7-8 16,-17-1 2-16,-33 7-1 0,-18 9 8 0,-24 9-6 17,-34 11 1-17,-53 15 1 0,-33 13-8 0,-59 17 8 0,-32 18-4 16,-63 25-6-16,-47 22-1 0,-67 31 9 0,-42 24-4 3,-65 28 2 11,-46 21 11-14,-55 30-2 0,-32 14-4 0,-44 29-8 16,-34 14-6-15,-38 24-2-1,-25 13 7 0,-42 22 6 16,-23 14-14-16,-24 28-3 0,-24 21 8 0,-27 21 7 0,-8 12 5 17,-13 14 2-17,17-1 6 0,25 6-7 0,20-16 1 0,46-25 2 17,37-20 0-17,66-44-13 0,63-30-3 0,68-46-4 17,49-33-7-17,73-43 6 0,48-33 4 0,62-39-1 0,35-24-2 16,42-31 20-16,17-16-3 0,27-27-1 0,9-16 1 17,30-18-5-17,8-19 3 0,13-13-4 0,7-5-4 0,14-6-1 33,3-7 5-33,17-3 3 0,-7 1-1 0,-21 1 0 4,-7 6-5-4,-11-1 6 0,-16-7 3 0,-22 7-3 0,-27 5 6 0,-31 8-3 13,-31 19-6-13,-25 14 0 0,-35 24 5 16,-47 25-5-16,-36 27 0 0,-49 28 9 0,-18 36-9 0,-44 27-5 17,-25 21 5-17,-34 29 2 0,-24 23-4 0,-40 37 0 1,-5 17 4 14,-36 35-9-14,-22 19 7-1,-12 33 0 0,-12 14-2 17,-14 29 2-17,-7 12 3 0,-13 11 5 0,3 4-6 0,1 3-6 16,27 7-7-16,7-11 7 0,32-8 4 0,45-20-9 17,42-27-5-17,66-40 5 0,59-24-2 0,73-58 9 0,50-50 0 16,59-48-1-16,60-47 3 0,47-51 5 0,46-28 2 17,34-26-7-17,27-25 4 0,22-24-8 1,16-14 4-1,8-19 0 16,10-11-1-16,6-15 2 0,2-10 3 0,-9-14 1 16,1-3 3-16,-18-4-10 0,-6-2 7 0,-24 9 1 0,-27 4 5 17,-34 10-8-17,-30 10-1 0,-34 0-2 0,-39 16 0 1,-36 11 5 15,-41 21 1-16,-49 24-1 3,-18 21-6-3,-39 37 3 0,-33 28-10 13,-36 44 3-13,-40 31-4 0,-29 40 7 1,-34 15-7 15,-30 49-4-16,-33 31 8 0,-44 38-1 0,-12 27 6 17,-36 39-5-17,-13 16 8 0,-34 41-8 0,-28 21 5 0,2 17 0 16,-20 25-9-16,-7 29 3 0,-23 23 6 3,11 12 4-2,-5 11-7 1,29 0 15 9,35-12-3-11,35 5 2 0,40-26-2 16,62-37-7-15,55-38 0-1,78-48 0 0,61-44-4 16,81-52-4-16,32-29-4 0,71-60 2 0,50-38 5 0,51-46 3 17,40-34-4-17,37-34 2 0,19-22-1 0,23-15 3 16,22-14 3-15,2-22-5-1,10-9 2 0,9-21-5 0,5-1 8 17,4-6 1-17,4-10 1 0,-3-14-12 0,-3-1 7 0,-8 2 4 16,-18 6-10-16,-28 17 8 0,-22 9-6 0,-41 18-1 17,-28 19 7-17,-41 27 3 0,-35 18-8 0,-46 25 3 0,-29 21 2 16,-55 22 1-16,-30 18 1 0,-51 30 3 0,-38 29-1 17,-26 33-12-17,-33 14 2 0,-28 55 6 0,-32 31 6 0,-26 53-5 17,-19 32-1-17,-31 46-2 0,-23 28 2 0,-23 32 1 1,-15 48 8 31,-31 34-16-32,-16 24 5 0,-16 18 2 0,-18 12 5 0,8 8-11 0,8 12-6 1,12 4 10-1,27-21 0 0,46-38 1 16,34-27-1-16,76-44-7 0,50-49-4 0,60-52 8 16,60-43-1-16,63-60 4 0,44-37-9 0,57-50 5 1,44-34 4 15,41-35-2-16,36-17 1 0,38-18 2 0,25-26 1 16,28-16 2-16,24-20 3 3,18-12 0-2,12-9-12-1,9-15 7 13,7-11-6-13,7-11 30 0,1-8-26 0,-5-2 0 17,-9 1-6-17,-16 1 4 0,-11 10 1 0,-30 12-3 0,-31 12 4 16,-41 24-29-16,-30 21 25 0,-46 25 0 0,-35 26 8 17,-50 34-8-17,-33 30 8 0,-46 34 2 0,-38 29-5 0,-41 33 1 17,-42 20 4-17,-43 31-5 0,-39 14-2 0,-46 28 6 17,-35 20-9-17,-49 24 10 0,-21 22 5 0,-27 9-4 0,-25 11 0 17,-14 4-7-17,-3 2 0 2,9-17-2-2,14-18 6 0,41-28-6 14,22-29-5-14,62-47 3 0,41-24-3 0,59-50 9 17,53-29-4-17,58-43-7 0,50-28 8 0,58-40-3 0,37-25-3 16,34-28 1-16,38-15 11 0,25-22-10 0,34-4 3 17,24-22 8-17,23-14 1 0,15-8-5 0,5-7 7 0,16-21-7 16,19-5-6-16,7-20 0 0,6-9 6 0,0 1-2 18,-6-10-9-18,-10 14 4 0,-10 8 6 0,-32 15 1 0,-31 16-7 16,-36 27 10-16,-29 28-3 0,-50 31-4 0,-30 35 8 16,-60 20 1-16,-17 29-5 0,-47 36-2 0,-35 25 0 0,-43 25 5 17,-28 22 0-17,-35 29 3 0,-26 23-6 1,-34 27-2 15,-26 17 0-16,-25 22 3 0,-17 16 6 0,-13 13-18 0,-6 12-2 16,-12 2 4-16,-6-9 3 0,16 4-3 0,0-11 0 17,30-7 9-17,17-11-6 0,31-30 8 0,33-32 0 0,45-24-6 17,48-28-2-17,58-44 0 0,45-36 10 0,51-41-10 16,37-29 2-16,45-31-1 0,27-21-3 0,34-28 8 0,17-17-2 17,19-8 2-17,17-9-6 0,-1-16 4 0,2-1 0 17,14-12 8-17,-6-1-3 0,1 1-5 0,-5-7-3 0,-16-7 1 17,-14-3-4-17,-12 7-5 0,-25 2 8 0,-36 8-1 0,-28 4 2 16,-40 17 4-16,-31 21 2 0,-48 25-3 0,-36 18 7 17,-39 21 1-17,-30 15-7 0,-34 22-6 0,-29 18 6 0,-24 19 0 17,-4 1 3-17,-8 2-5 0,-16 3-4 0,-8 19 6 17,-2 12 4-17,-12 7-14 0,3 10 1 0,-11 16 0 0,-17 18-2 19,-7 5 5-19,13 26-5 0,-9 0-4 0,11 10-1 1,17-4 19 11,22-4-1-12,32-16-8 0,36-19-5 0,43-20-5 18,27-21 11-18,53-27-5 0,27-30 5 0,40-18-13 0,23-20 0 16,36-17 5-16,14-15 9 0,18-14 6 0,16-8-6 17,26-9 2-17,25-10-7 0,16 1 5 0,16 2-3 0,12 0 3 16,8 6 4-16,15 4 0 0,-7 4-1 0,-6 13 6 17,-6 19 1-17,-34 3-5 0,-18 16 6 0,-21 19 4 0,-18 20-15 16,-34 18 5-16,-18 18-10 0,-38 31 6 0,-27 20 1 17,-22 15 7-17,-18 14 7 1,-20 26-9-1,-23 16-3 0,-24 16 0 16,-24 9 7-16,-16 7-7 0,-8 2 3 0,-18 11 0 16,-19-3-14-15,-13-6 6-1,-19-2 8 0,-4-9-3 0,-14 0 1 16,-2-5-1-16,-10-15-2 0,22-10-2 0,16-26 9 17,31-15-7-17,29-21-8 0,42-31 2 0,29-20 6 0,37-36-5 16,44-15-4-15,19-31 4-1,33-13-8 0,15-21 4 0,22-17 13 16,18-13-2-16,23-16-6 0,7-10 1 0,7-6 6 17,-1 4-15-17,-7 2 12 0,-3 6 0 0,-14 19-7 0,-20 24-4 16,-24 14 5-16,-16 36 6 0,-24 21-1 0,-25 37 15 17,-18 17-10-17,-28 35 1 0,-20 22 7 0,-27 23 1 0,-18 20-11 17,-24 16 5-17,-24 17-5 0,-18 7 1 0,-23 8 4 16,-11 5 4-16,-7-7-6 0,-6 1-1 0,13 2 1 0,13-3-44 17,4-6-83-17,21-14-157 0,18-15-224 0,18-1-263 17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1612.54919" units="1/cm"/>
          <inkml:channelProperty channel="F" name="resolution" value="1023.875" units="1/in"/>
          <inkml:channelProperty channel="T" name="resolution" value="1" units="1/dev"/>
        </inkml:channelProperties>
      </inkml:inkSource>
      <inkml:timestamp xml:id="ts0" timeString="2025-02-26T17:26:31.6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5" units="cm"/>
      <inkml:brushProperty name="height" value="0.055" units="cm"/>
    </inkml:brush>
  </inkml:definitions>
  <iact:action type="add" startTime="17270">
    <iact:property name="dataType"/>
    <iact:actionData xml:id="d0">
      <inkml:trace xmlns:inkml="http://www.w3.org/2003/InkML" xml:id="stk0" contextRef="#ctx0" brushRef="#br0">44745 13309 1389 0,'6'-3'33'0,"2"-2"30"16,6 3 42-16,-8 4 41 0,-2 3 43 0,-2-2 31 16,2-6 42-16,-2 6 19 0,3-6-1 0,-5 3-15 0,2 3-11 13,4-3-12-13,4 0-28 0,-8-4-11 11,4 4 6-11,2 0-2 0,-8 1-23 24,0-1 7-24,2-1-19 0,2 1-53 0,-8-6 34 0,8 6-51 0,-8-7 15 0,2 7-66 14,2-2-1-14,0-3-17 0,0 4-8 0,0-6 33 17,0-2-53-17,0 0 40 0,0 6-60 0,-8-11 53 14,8 4-4-14,0-5-6 0,0 5-3 0,-6-4-6 17,4 4 3-17,-8-2 1 0,8 3 4 0,-4-8 1 0,1 9-3 11,-1-6-3-11,-4 1 3 0,0 1 0 20,4-1 10-20,-6-3-4 0,4 1-3 0,0-3-4 0,4 4-4 15,-2-4 9-15,0-2-3 1,-8 3-2-1,6-4-6 1,2 2 0 14,-7-4 2-15,5 1 4 0,0 2-1 0,-6 1 6 15,0-4-1-15,-2 4 1 0,4-2-3 0,-4 1 0 16,-1 2-3-16,5-6-2 0,-2 6 5 0,0-3-5 2,-4-1 2 14,6-1 2-16,-2 2 1 0,4-3 1 0,-5 3-8 13,-1-1 4-13,6 1 2 0,-4 0 4 0,4-6-3 17,-8 8-1-17,10-4-9 0,-4-5 2 0,2 7 5 15,-1 4 1-15,-7-5-8 0,8 2-3 0,-4 2 3 0,4-6-5 16,-6 5 11-16,4-2 1 0,-2 0 8 0,3 0-11 16,-3 0 6-16,0 4-3 0,4-7 1 0,-4 5 5 2,4 0 8 11,-2 0-7-13,-8-2-8 0,12 4 15 22,1-4-4-22,-7-3-7 0,-2 3 1 0,4-1-11 0,0 4 3 0,2-3-4 9,-4-3-6-9,2-2-12 0,-5 3 3 16,1 2 5-16,4 0 2 0,0 4 10 0,0-7-17 16,-2 6 8-16,6-6-8 0,-4 7 11 0,0-2 0 0,2 2 1 16,3-4-1-16,-3 0-3 0,-2-3-8 0,6 0-6 15,0 1 10-15,-10 6 7 0,10-3-9 0,-6 5-4 18,6 2 2-18,-2-11 0 0,-2 10-4 0,4 2 3 0,-3-4-1 14,-1-3-12-14,4-4 9 0,-2 1 3 0,2-6-13 15,0 7 5-15,0 0 26 0,-8 0-5 0,6-4-2 16,-4 6-7-16,4-4 0 0,-6 2-4 0,5 0 10 16,-9 0-3-16,10 0-16 0,-6-2 7 0,-4-1 2 0,4 5 2 16,-6-5-3-16,10 3 1 0,-9-8 2 0,1-1-6 15,4 8 6-15,-8-6-6 0,4 2 2 0,0-4 14 16,-1-1-8-16,-1-1 4 0,4 2-8 0,-2 0 4 1,-2-1 3 15,0-6 1-16,9 1-6 0,-1 4-6 0,-4 1 4 15,0-4 0-15,8 3 0 0,0-2 1 0,-2-1 1 15,-4 3 0-15,0 1 3 0,9-1-6 0,-7 1 5 15,0 2-1-15,2 2 1 0,-8-5-2 0,4 6-3 18,4 0 1-18,-4 1-2 0,-3-2 2 0,1 3 4 0,0-2-10 16,0 3 5-16,-4 0 1 0,4 2 4 0,2-5-1 14,-5 5 3-14,3-5 2 0,-6 1 0 0,6-4 5 2,-4 3-4 13,-2-5 3-15,5 2-12 0,-5-2-6 0,4 0 5 14,0 0-1-14,0 3-6 0,2-3 3 0,1 5 7 18,-3-1-8-18,10-2 14 0,-4 2 2 0,0 1-1 2,2 0-7 10,-6 0 0-12,4-3-2 0,1 2-2 16,-7 2 4-16,4 1 0 0,-4 3 2 0,2-5-4 0,-8 3 10 15,7-4 3-15,3-4-1 0,-6 3-7 0,0-3 5 15,2 1-10-15,-4-5-4 0,7 1 3 0,-1-7 1 17,2 11 2-17,-4-3 2 0,6 3 3 0,-2-5-7 0,6 2-7 16,2-1 9-16,0 8-2 0,0-3-5 0,2-6-3 16,2-2-1-16,-7-2 1 0,7 3 5 0,-6-2 14 14,0 2-1-14,0-6-5 0,-8 0-1 0,-2 1-5 18,-4-1 3-18,10-3-2 0,-7 9 0 0,1-6 2 0,4 1 0 11,2 2-4-11,-2 2 4 0,0 1 11 23,8 0-3-23,-2 2 3 0,-2 2-5 0,5 0-14 0,-3 5-3 0,0 2 5 18,-2-2 12-18,8 4-8 0,-4 2 2 0,-2 0-4 0,8 4 8 2,-4-3-2 6,0 5 2-8,2-2 3 15,2 1-10-15,-6-3 1 0,6 4 2 0,0-1 2 19,-8-6-4-19,2 5 0 0,4-8 2 0,-4 5-2 0,2 2 0 2,2-4-4 9,-4 5-1-11,6 0 1 0,-8 1 2 17,8 2 8-17,-4 5-4 0,1-4 6 0,1-2 1 14,-4-1 1-14,-2 1-2 1,8-2-8-1,-6-1 6 16,4 1-12-16,-8 2 4 0,8-2-9 0,-6-3 6 0,2 5 3 16,4-10 0-16,-6 1 0 0,-6 0-5 0,6-4 11 14,-4 0-2-14,-1 1 2 0,5-1-6 0,0 5-2 19,-6-3 3-19,4 4 8 0,-2-2-5 0,4 6-9 0,0-11 1 14,2-2 5-14,-8-1 6 0,4-1-5 0,-1-3 6 17,5 1-4-17,0-1 0 0,-2 3 4 0,-2 2 1 0,4 2-3 14,-4-2-11-14,-2 2 5 0,4 1-5 0,-4 0 1 16,2-1 5-16,-2-1-3 0,-5 1-4 0,3-2 3 15,4-2 10-14,-4 8 1-1,2-4-6 0,-4 7-5 19,6-5 5-19,-2 7 8 0,-1 1-1 0,-1 2 7 0,-2 3-16 14,2-8 4-14,0 5-2 0,0-10 4 0,0 6-6 1,0-4-1 12,5 0 1-13,-3 0-5 0,-4-2 3 15,10 0 8-15,-4 1 2 0,-4-1-4 0,4 3 1 16,2-5 1-16,-8 1-2 0,6 0 2 0,-3-3 4 14,3 10-12-14,2-10 3 0,-8 12 1 0,6-5-8 14,-4 1 10-14,4 2 0 0,2 0-3 0,-10-1-12 16,3 0 3-16,3 1 3 0,0-3 3 0,-4-1 6 20,-2 1-13-20,10 5-2 0,-8-4 6 0,0 3 15 0,5 2-8 0,-1-6 6 16,0 2-2-16,-2 1-2 0,2-4 3 0,-2-1 6 16,6 4-3-16,-10-7-12 0,10 5 1 0,-9-2 3 1,9 3-2 13,-6-1 2-14,-2 0-5 0,4 3-2 1,4 2 3 6,-4-2 6-7,-4-6 0 24,7 7-9-24,-9-2-6 0,4-3 2 0,-2 4 13 0,0-6-4 0,-2 2-3 16,4-2 1-16,0 5 10 0,3-3 2 0,-7-1 3 0,10 1-9 16,-4 3 2-16,2 4 3 0,-4-1-5 0,0 0-5 15,2 5-3-15,1 3-4 0,-3-1-1 0,-4 1 9 16,4-3 2-16,-4 5-7 0,-10-4 5 0,7-1-2 7,-9 3-1-7,2-3 3 4,-6 1 8 18,5-1 0-22,-1 4-12 0,-8-2 1 0,5-2-4 0,9-2 7 0,-10 3-1 1,10-4 5 12,-9 1-9-13,9 3 2 0,-4-6 1 19,12 3 10-19,-9 0 1 0,3-1 2 0,4 3 1 0,-4-2-3 13,4 4 3-13,0-6-1 0,1 5-9 0,-1-1-2 15,-2-3-1-15,6 3 0 0,-6 0-5 0,0 0 5 18,3-4-2-18,-3 5-1 0,2-6 10 0,0 7-2 0,-4-6 4 9,2 2 3-9,3 4 2 22,-3-2-3-22,6 2 5 0,-8-4-4 0,6-2-11 0,-4 3 3 0,5-2-3 17,-7 2-5-17,4-2 3 0,0-3 1 0,0 5-6 0,-2-2 3 16,9 1 16-16,3 0-3 0,2-4-1 0,-2 3 3 14,4 5-5-14,-2-4-4 0,-2 4 4 0,2-4-4 15,-6-3-5-15,4 9 5 0,-4-3 2 0,0-1-9 1,-3-4 5 15,-3 4 2-16,10-5 4 0,-8 6 2 0,0-5-4 15,-2-3-7-15,2 5-1 0,1-1 6 0,-5 4-1 17,4-3-1-17,-6 6-7 0,4 2 4 0,2 4 7 0,1-2-4 4,-1 6 2 24,-4-8 0-28,6 5-1 0,-2-3 10 0,-2-6 2 0,0 0-14 0,5 3 6 0,-7-1 1 0,-2-9 2 16,2 6 0-16,-2 0-1 0,1 1-15 0,3-1-1 14,0-1 17-14,-8 3-15 0,10-5 9 0,-10 9 5 8,9-8-8-8,-5 5-2 25,-6-4 1-25,6 3 4 0,-3-1-1 0,1 3 3 0,-2-5-4 0,0 3-7 0,2-1 6 14,-7 3 7-14,7-1 3 0,-6 0 2 0,2 4-10 20,-1 1 12-20,-1-1-11 0,-2 0-2 0,7 5 6 0,-11 1-6 0,6 0 4 13,-4 0-3-13,9 0 5 0,-9 0-11 10,2 1 9-10,-3 4 1 0,1-4-4 17,-4 1 1-17,-3 3 2 0,5-1-2 0,-6 2 2 0,-1 4-2 19,-3 0 8-19,1-2-6 0,1-1 0 0,-2 4 1 0,-1-5-6 16,5 8 3-16,-3 0-2 0,-3-6 8 0,3 8-8 0,-11-2 3 16,5 7 6-16,3-6-1 0,-4 6-8 0,1 2 0 2,-1-1 10 2,-1-1-13 22,5-7 1-26,9 5 8 0,-3-7-2 0,-2 2 2 0,9 1 1 0,-3-5-1 0,0 5-5 15,9 4 6-14,-5-2 3 0,2 9-1-1,7 3-10 3,9 8 1-3,0-2 8 12,4 7 0-12,-2-7-1 0,6 3-6 16,4 4-3-16,0-3-3 0,-2 3 5 0,4-4-1 15,-12 2-1-15,3 1 6 0,1 2 2 0,-4-4 2 2,6 1-1 13,-8 3-1-15,4-8 7 0,-4 4 0 0,4 3-1 16,2-5-3-16,-5 1 1 0,3 5-10 0,-2-5-2 15,6-2 5-15,-6 4-8 0,2-2 3 0,-6 3-1 17,6-3 0-17,3 4-1 0,-7-2 10 0,4 7 0 0,4-5 0 15,-4 4 9-15,2-3-8 0,4 4 4 0,-6-1-5 17,2-4-7-17,4 4 18 0,0-8-1 0,2 7-8 0,-3-8-7 15,1 7 1-15,0-2 0 0,2-6 0 0,2 2 4 16,-4-2-7-16,2 2 1 0,-2-4 6 0,4 2 1 0,-2-2 2 14,4-3 3-14,0 1-1 0,0 1 6 19,0 4-15-19,0-3 2 0,0 2-2 0,0 0 4 0,0-6-7 0,0 6-1 14,0-1 1-14,0 1-3 0,4 1 10 16,-4-6-5-16,0-3 3 0,0-2 5 0,-4 9 8 15,4-2-4-15,0-1-2 0,-6-4-3 0,2 5-2 0,2 4 1 17,0 5 1-17,-2 0-6 0,2 3-1 0,-2-3 6 14,2-2 1-14,2 4-4 0,0-1 2 0,-4-1-2 0,0 0 2 16,4-6-2-16,4 6 5 0,-4-1-5 17,4 3 0-17,-4-7 4 0,0 7-6 0,2-8 11 0,-2 6-2 0,0-1-1 18,0 4-6-18,0-2-4 0,4-1 6 0,-2 3 2 12,2 0 5-12,-2 1-4 0,4-4-5 16,-6 4-7-16,2 0 2 0,2-4 5 0,-4 4 1 0,0-4 1 15,0 3-4-15,0-1-1 0,0-1 3 0,0 2 9 18,-4-2 0-18,4 2 0 0,-6-1-9 0,4-2-2 0,0 4 4 14,-2-4 2-14,-2 2-3 0,6 0-4 2,-6 2-3 14,-4 0 1-16,4 1 9 0,-2 2-4 0,0-1 5 0,1 2-1 15,-1-3 3-15,2 9 3 0,-4-8-1 15,4 2-2-15,-2-2-3 0,4-8 2 0,0 7-8 2,4-4 4 11,-4 9-4-13,4-2 3 0,0 6 1 0,0 9 0 14,4 6-4-14,-4 8 6 0,4-1 14 15,0 6-11-15,4 3 6 0,-6-3-5 0,4 0 5 18,-2 1-2-18,0 1 2 0,-2-4-4 0,-2 2-1 0,0-1 9 17,0 0-8-17,0-2-2 0,0-7-7 0,0 0 6 0,-2-1 0 0,2-3 3 14,0-1-17-14,-4-2-1 0,0-3 5 18,-2 2 10-17,0-4 5 0,-2 1-7 0,0 0 5-1,-4 0-9 0,4-2 2 11,-2 5-2-11,-2-1 2 0,-3 2 0 17,3-15-2-17,2 1 7 0,2 1-10 0,-2 4 5 16,2-6 5-16,-2 7 2 0,4-2 5 0,-2 0-5 0,-2 11-7 15,4-4-4-15,0-1 5 0,2-4 3 0,-2 1-6 17,4-7-4-17,2-1-3 0,0 0 1 0,0 4 4 0,0-3 2 14,0 3 2-14,0-1-4 0,0 1 10 16,0-5-3-16,-9 5-3 0,9 2-6 0,0 1 3 17,0 1-3-17,-2 3-2 0,-2-2 10 0,2 0-9 0,-2-1-1 16,0 1 4-16,4-3 12 0,-8-2-1 0,2 3 2 14,4-3-1-14,-6-3-7 0,2 0 1 0,4-2 2 0,-8-1 5 19,2-5-13-19,4-4-4 0,-2-2 0 0,6-3 10 14,0 2-4-14,-6 2 0 0,0 7 2 0,4-8-13 0,-2 6 15 14,-2-2 5-14,1-2-3 0,5-3-8 16,-10-3 6-16,10-6-8 0,0-1 8 0,-2-4 3 14,-6 4-11-14,6-3-3 0,-4 0 5 0,0 2 4 18,0-1-6-18,4 5 14 0,-6 0-12 0,2 3 7 0,4-1-6 14,-6 1-5-14,0 2 0 1,-2-2 1-1,2 0 3 0,2 0 0 15,-3-1 4-15,-1-2-6 0,4-2 2 17,2-1 8-17,0 1-6 0,-2 4 1 0,2-1-2 0,2 4 1 0,-4 3 0 15,0-2 1-15,6-3 7 0,-6-1 1 16,2 3 3-16,2-5-5 0,2 3-1 0,-8 1-4 17,8 3 5-17,-6-6-3 0,6 4 0 0,-2 2-6 0,-4 1-6 16,2-2-5-16,-2 3 6 0,4 5 5 0,-4-6-9 15,6 8-1-15,-6-1 8 0,1-3 1 0,-1 2 5 0,6-5 3 17,-8-3-1-17,2-3-2 0,6 1 7 0,0 1-5 14,0 2-4-14,-2 1-2 0,-8 0 2 0,8 4 4 16,-4 1-2-16,6-8 3 0,-8 5-3 0,4-6 6 8,0-1-16-8,2-5 7 0,-2 2-3 24,2-2 0-24,-6 1 0 0,2 0 0 0,4 0 3 0,-8 6 1 0,4-4 11 6,4 2-7-6,-7-3-1 2,3 4 1 20,0 1 2-22,0-3-10 0,2 1 2 0,-2-1 0 0,0 3-7 0,-2-9 7 15,0-4 0-15,2 4-6 0,4-2 3 19,-4-2 10-19,0 0-8 0,0-4-1 0,2-1 6 0,-2 9 0 0,4-2-2 13,-8 1 9-13,8 5-3 1,-2 0-10 14,0-4 10-15,-1 3-1 0,5-1-5 0,-2 4-3 15,-4 1 5-15,4-4-10 0,-4 3 6 0,2-7 6 0,0 5 0 17,-2-2-4-17,6 1 9 0,-4-4-1 0,2-3 1 8,-2 2 0-8,0-2-3 24,0 10-10-24,0-2-7 0,-2-3 9 0,4 7-2 0,-2-4 1 0,0 1-11 0,-6 0 11 16,4 0-3-16,6 2 6 0,-4-2 6 0,0-1 1 0,-2-3-8 15,4 5 2-15,2 1 5 0,-5-3-10 1,5 4 2 17,-4 0 8-17,2 4-4-1,-2-2-12 0,4 2 6 0,-6-1 2 12,4 0 1-12,0 1 4 0,-2-1 1 16,2-8-13-16,-2 5 1 0,4-8 3 0,0 1 3 1,0 0-2 15,0 1 2-16,0 2 2 0,0 3-2 0,0-1 8 9,0 2-4-9,4 2 4 0,-2-5 1 14,-2 4-1-14,4 1-4 0,0-2 5 23,2 1 1-23,-6 1-10 0,6-1 2 0,5 0-2 0,-5-3-2 0,2 6 2 1,2-1 0 14,-2 0-5-15,0 1-3 0,-2-3 12 0,10-4-2 15,-4 5-2-15,-2-8 4 0,2 7 2 0,-1-2 3 19,7-7-3-19,-2 2 8 0,-2-6-16 0,8 3 4 0,-6-2 2 0,3 3-6 12,-3-9-2-12,2 6 1 2,6 1 1 12,-8 0-2-14,10 6 10 0,-9 4 3 0,9-3-3 17,-6 2 4-17,0 1-2 0,4-5-3 0,1 4-1 0,1-3-2 14,0 0 4-14,-6-2-2 0,7-1-4 17,-3 3-4-17,4 0 4 0,2 2 2 0,-5 2 2 0,-7 3-4 0,12 0 6 13,-4-3-2-13,-2 3 10 0,1 0-7 17,-1 1 3-17,0-3-1 0,6 0 5 0,-3 1-1 5,3-3-13-5,-6 1-4 18,8 1 1-18,-7 0 6 0,9-3-1 0,-10 0-3 26,4 1-3-26,-5-3 4 0,5 1 12 0,-2 3 5 0,-2-4-6 0,3 1-3 0,-11-1-4 15,12-1 0-15,-6 1-2 0,-8 0 2 0,5-4-2 0,-3-1 0 17,-14 4 5-17,8-4 9 0,2 2-1 0,-4 6 0 18,4-3 1-18,4 5 1 0,6 0-19 0,-3 1 4 0,7-1-6 11,4 1 8-11,-4-5 0 0,-5 0 0 11,7-1-2-11,-4-4-2 0,4-1 10 14,-1-2-12-14,3 3 6 0,0-2-14 0,2-3 3 25,-3 6 1-25,5-1 4 0,-6-6-1 0,5 1 8 0,-9 3 7 0,6 0 0 0,-2 1-7 15,1 0-1-15,1 2 0 0,2 2-4 0,-6-4 4 34,5 4 2-34,-5-6 2 0,6 5 0 0,-6-4 3 0,-1 2 5 0,-7-2-7 0,6-7 3 0,0 0-4 0,0-5-16 13,-1 8-2-13,-3-13 1 0,2 5 11 2,-4-10-2-2,8 4 2 14,-11-7-2-14,11 6 0 0,-4-2 16 16,2-4-9-16,3 5 5 0,-3-2-12 0,6 8 6 33,-2-8 5-33,5 7 3 0,-7 0-2 0,8-1-22 0,0 3 12 0,3 2-9 0,1 3 12 0,0-8-1 0,-3 8 2 15,7-1-6-15,-3-5 4 0,5 7 4 0,2-8-2 0,-11-3 1 14,11 1-8-14,-2-7-1 0,-1 4-8 7,-3-5 7-6,7 0-1-1,-9-6 17 9,8-2 1-9,-11-2 5 0,5-1-9 15,-2 1-4-15,-3-7 5 0,5 2 1 16,-5-6-3-16,-1 7-5 0,6-2-4 0,-6-1-5 20,1 1 11-20,1 3-1 0,0 3-3 0,1 3-2 0,-3 2 2 0,2-9 4 12,1-2 4-12,-7 8 4 0,0-16-9 15,-3 3 7-15,-5-4-2 0,-2-2-2 0,6-3-3 15,-2 7 1-15,-1-6-6 0,1-2-2 0,8 3 8 16,7-3-8-16,-3-1 6 0,4 7 0 0,-5-6-7 0,5-4 1 16,-4 4 6-16,-3 3 6 0,5-1-14 0,-8 5 2 17,4-6-2-17,-5-5 0 0,3 9 6 0,-6-7 2 0,1 11 0 16,-3-6-8-16,6 2 18 0,-6-1-2 0,2-1-2 15,-9 0-3-15,7 1 5 0,0-1-12 0,-4-3 0 15,0-2 6-15,5-3-16 0,-9-4 4 0,0 9 8 17,6-11 2-17,-6 2-4 0,-4-5 4 0,3-4 0 0,-1-1-4 15,0-1 8-15,-6-2-2 0,8 1-10 0,-8-5 4 16,8-2 4-16,-6 3 0 0,5 3-4 0,-7-3 2 1,4 4 4 13,2-1 2-14,-4 1 4 1,4 2-6 0,-6 6-2 12,-2-6-6-13,6 4 4 0,-4-1-2 17,2-4-8-17,-1-1 4 0,3 0 0 0,-6 3 6 0,8-3 4 16,0-6-6-16,-8 8-3 0,6 8-3 0,-4-4 18 2,2 4-9 11,6-7-1-13,-9-2-1 0,7-2-9 0,-4 7 20 17,-4-14-1-17,10-3 3 0,-4-3-16 0,-2 2 10 15,2 1-2-14,-6-1 0-1,4 4 0 0,2 1-14 1,-10-1 2 12,7 0-6-13,-5 3 18 0,2-3-12 16,0 8 6-16,-2-7-1 0,-4 3 1 0,8 1 6 0,-6 6-6 17,2-3 7-17,-2 2-10 0,8-2 3 0,-8 2-2 1,4-2 6 13,-2-3 3-14,2 4-12 0,-2-1 3 0,0-3 0 14,2-2 2-14,-4-2 2 0,-2 2 2 18,6-2-2-18,-6-1-2 0,2 2-2 0,-2 3 4 0,4-1-6 0,-4 5 5 14,-4-1-7-14,4 2 0 0,-2 3-4 16,2 2 3-16,-6-2 18 0,6-1 1 0,-2 10-2 16,-2 1-10-16,4 6 4 0,-2-4 0 0,-2 3 4 0,4-5-5 17,0 5-6-17,-4-10-7 0,4 0 12 0,-2-9-2 15,-2 1-2-15,0-2 2 0,4 1 2 0,-6 4 2 0,4-3-8 16,-4 4 3-16,-4 1-5 0,0-1 8 0,6-3-4 16,-6 4 2-16,0-3-4 0,3 1 1 0,-9-5 1 0,6 1-2 16,2 0-2-16,2 3 1 0,0-5 5 16,-4 1-8-16,8 0 3 0,-8-2-5 0,4 0 14 0,-4-2 0 0,8-3-4 13,-4 8 2-13,-2-1-2 0,0-4 6 17,7 7 4-17,-5-2 3 0,-4 8-20 0,8-6 3 14,-2 10 0-14,0 0-2 0,-2 1 6 0,6 1-7 0,-2 1-4 17,0 7-3-17,-4-5 20 0,2 0 2 0,2 1-2 17,-6-4-1-17,6-3-4 0,2-2 2 0,-8 1-2 0,6-7 1 12,-2 1-10-12,0-2-3 0,0 4 15 16,0-1-8-16,2-3 2 0,-4 10 2 0,6 4 6 18,-6-3-2-18,4 3-6 0,-4-3 4 0,-1 3-6 0,16-3-3 17,-18-2-1-17,7-11-3 0,-8-1 2 0,-2-2-1 15,2 5 12-15,4-9-4 0,-2 7 1 0,-12-1 1 0,6-1 0 16,4 5-2-16,4-4-6 0,2 2 7 0,-5 2 3 16,3-2-2-16,-2 2-4 0,6 2 8 0,-4-3 4 0,-4-2 5 15,8 0-5-15,-4 5-6 0,-2-8 2 15,0 11-2-15,2-12 3 0,-4 8-3 0,4-5 0 2,-8 0-7-2,1-6 3 14,5 7 2-14,-8-5-4 0,8 2 8 16,-12 1-7-16,12-3-3 0,-4 3-7 0,2 1 6 16,2 6 5-16,-4-4 0 0,-1 6 2 0,5 2-2 0,0 3 4 17,0 3 2-17,2-1 4 0,-4 6-6 0,-2 1 2 11,6-1-4-11,-2-1 4 0,0 1 2 22,-2 3-3-22,-4-3-6 0,3 2 1 0,3-2 6 0,0-3-2 0,-8 2 0 15,2 7-6-15,-4-10-3 0,8 10 5 0,-4-4 10 0,3 3-4 17,-7-9-4-17,2 4-6 0,2 2 4 0,-2-4 6 13,0 0-4-13,-2-2-2 0,10 0 1 16,-7-2 5-16,3 7 5 0,-4-3 4 0,4 1-1 0,0-1-16 16,-2 0 6-16,0-3-2 0,0 1 4 0,9 5 2 14,-13-6-4-13,12 3 0-1,-6 4-4 0,4-5 10 0,0-3 1 17,-8 1-5-17,2 3-5 0,-4-1-7 0,9 1 3 16,-11-3-1-16,8-1 12 0,-10 3-12 0,10 3 1 0,0-2 9 14,0 4-4-14,-7-3 2 0,11 0 2 15,-4-1 3-15,0 0-12 0,-10-2 11 0,4 1 5 18,2-2-5-18,0-2-4 0,5-1-4 0,3 3-4 0,-4-2-1 8,6-3 5-8,-8 3 0 0,0 2-11 22,4-1 6-22,0 1 5 0,-6-1 2 0,-9 7 0 0,5-5-3 15,0 1 3-14,0 5-4-1,-2-1 6 0,1 1-7 16,-7-2 3-16,12 6 2 0,-12-4 2 0,6 6-3 0,5-1-1 17,-9 3 4-17,4 3 0 0,2-2 0 0,-4 1 0 0,3 5-2 15,-7-4-2-15,4 5 8 0,0-4-8 3,-1-1 4-3,1 4 0 13,-4-1 0-13,6-2-9 0,-13 1 0 7,9 4 1-7,-12-2-1 0,8-3 1 23,-7 3 4-23,-5 3-3 0,6-3-4 0,-1 1 13 0,5 1-4 0,-8 0-2 16,3 0-2-16,1-2 6 0,0 2-7 0,-3-1 3 15,3 0 2-15,-5 5 6 0,-3-5 0 0,6 0 5 1,-5 5 1 14,-1-5-5-15,4 2-5 0,-5 0 2 15,1 3 3-15,-5-1-5 0,-1-1-3 0,9 5 1 16,-7 0-2-16,-2 1-3 0,1 3 8 0,-3 1-2 0,7 0-1 17,-3 0-11-17,3 1 11 0,3 5 0 0,4-2 2 15,3 3 4-15,1 0-8 0,10 2-3 0,0 0 3 0,-7 5 11 16,3-4-1-16,4 0-4 0,0 3-10 0,7 6 3 17,-9-6 1-17,6 5 6 0,-4-3 0 0,6 4-12 0,-1 2-1 14,-1 1-4-14,4 4 12 0,-8 0 5 17,2 3 0-17,5 5-8 0,-1-2 2 0,0 3 10 0,2 3 3 17,-6 0 4-17,-2 4 0 0,7 1-7 0,1 2-6 15,0 4 5-15,-4-7 3 0,-2 4-3 0,4 2-10 15,1-5 6-14,9 3-2-1,-8-1 2 0,2-3 1 0,0 2 6 14,8-2-10-14,6 4 7 0,-8-7 7 1,0 4-7 15,2 2-5-16,-4-1-5 0,-1 0 16 0,-5 0-7 0,2-1-2 9,-2 1-10 7,-2 2 6-15,2-4 2-1,8 4 10 0,0-8-3 0,0 4-14 20,-1-4 9-20,3-2 7 0,2 3 0 0,-4-6-7 0,8 3-7 0,-6 0-1 15,4 1 4-15,-2-2 4 0,2 1-8 0,0 2 8 17,-2-2-6-17,2-3-2 0,2 2 6 0,0-5-3 0,-8 7-3 15,8-8 12-15,0 5-6 0,-2-9-10 0,2 6 12 17,2 4 6-17,-2-11-8 0,0 2 2 0,0 4 3 0,0-5 1 15,0 1-1-15,0 11 9 0,-2-1-16 15,-2 2-2-15,-2 7 6 0,0 7-2 0,-4-1 2 15,2 1-4-15,-4 2 2 0,3-3-6 0,-3 1 10 0,-4 0-2 17,8 0-6-17,-8 4 8 0,4 1 0 0,0-4-6 17,-4-1 4-17,2 3-6 0,5-5 16 0,-1 2 1 0,-2 0 0 15,0 0-11-15,6 0-2 0,0 2 7 0,-2-6-1 5,4 3-1-5,4 3-16 15,-6-4 3-15,2-1 3 1,4 2 7 24,-2-4 3-25,2-1-12 0,0 1 5 0,0 0 4 0,0 1 5 0,0-2-3 0,2-5 2 1,2 1-2 15,2-6-4-16,-2 6 9 0,4-3-5 0,-2-4-3 16,0 4-1-16,0 4-2 0,6-3 2 0,-2 2 0 17,-4-1-2-17,3 1 4 0,3 0 0 0,-4 1 0 0,2-2-2 14,2 5 6-14,-6 2-4 0,0-9 3 0,2 3 3 13,2 0-16-13,-4-2 5 0,6 0-1 18,-2 4 2-18,-4-2 4 0,1 5 0 0,1 7-6 0,-2 5-2 15,2-6 18-15,2-1-3 0,-8-3 1 0,8 3-10 17,4-6-2-17,-8 5 0 0,4 0 2 0,-4 1 1 0,6 6-4 15,-2-8 3-15,3 5 2 0,1-5 5 0,2 2-3 16,-2-5 0-16,6 4-4 0,-4-5 0 0,0 3 0 0,-5-1-6 16,-1 4-3-16,0-2 14 0,-6-1-7 0,10 1 0 15,-2-4 1-15,-4-2 14 0,8 1-13 0,2-3 4 8,5-4 3-8,-3 5-7 23,4-5 8-23,-2 0-1 0,2 1 5 0,1-1-18 0,1-4 8 0,4 0 2 16,-4 1 1-16,-3 2-16 0,5-5 3 0,-4-1 3 0,0-2-5 17,1-4 3-17,3 2 10 0,-2-1-3 0,-2 7-3 15,-1-14 10-15,-1 8-7 0,2-6 2 0,-2 1 2 0,-2 6-2 7,7-5-10 19,-5-4 5-26,-4 4-3 0,8 2 6 0,-10-3 8 0,9 1-3 0,-1-5 1 0,-6 3-1 0,6-2 3 15,0 3-1-15,1 3 3 0,1-3-3 0,-10-1-3 14,12 3-4-14,-4-7 4 0,-1-2 2 16,1 1-10-16,-2-5 2 0,6 3 4 0,-5-7-13 0,9 3 1 16,-6 3 9-16,8-1-3 0,-7-1-6 0,7 3 20 16,-6 4-12-16,5-9-2 0,-1 2 8 0,6 3-2 15,1-9 5-15,-7 2-1 0,6-1 5 0,-3-6-9 0,7 0 2 17,-8 0-1-17,-3-6 1 0,5 6 2 0,-6-5-8 15,6-2 0-15,-7-3 0 0,1 0 4 0,0-1 2 1,-3-5 0 17,3 3 11-18,-2 3-9 0,2-3 7 0,-3 3-1 13,1-4-9-13,0 9-4 0,-4-6-1 0,5 1 2 18,-5-7-6-18,8 2 6 0,-10-7-11 0,2 1 5 0,3-8 6 0,-7-2 0 29,2 1 7-29,-4-7 3 0,4 3-10 0,-11-5 2 0,11 10 0 0,-6-6-2 0,-6 1 3 15,8 5 11-15,-2-6-8 0,-8 4-8 0,1-1 4 17,-3-2 3-16,10 1 5-1,-8 2-4 0,0 3-5 0,2-3-2 15,-8 2-5-15,4-4 2 0,0-2 6 0,-4 5-8 7,4-4 8-7,2 0 2 16,-4 4-2-16,0-7 2 0,0-2 7 0,-2 4 1 0,2-3-12 8,-4-3 5 9,0 1-3-17,0-6-11 0,0 5 5 0,-4-6 0 0,2 0-4 16,-10 1 3-16,4-3 7 0,2 3 1 0,0 0-3 16,-4-2 10-16,2 0-8 0,-4-2-10 0,-4 2 4 0,8 1 6 14,-5 1-7-14,3-5-5 0,-12 2 0 0,10 3 3 14,-4 0-1-14,0 1 8 0,-2-4-6 17,3 3-3-17,-5 0 3 0,-4-1 4 0,6 1-6 0,-2 1 5 15,1-1-1-15,1 4-5 0,-2-1 3 0,0 5 4 16,4-4 0-16,2 5-9 0,-6 11 5 0,5 5 1 0,1 0 5 14,6 0-2-14,-10 0-2 0,0 1-6 3,6 1 6 11,0-2 4-14,-3-9-5 0,-3 1-1 0,2-6 2 17,2-3 4-17,-4-3 6 0,-8-3-8 0,11-1 2 0,-11-6 10 15,8 4 1-15,-6-8-7 0,2 2-4 0,-1-5 0 17,11 7 2-17,-10-7-4 0,10 6-4 0,0-1-7 14,0 1-2-14,-2 2 9 0,6-2 2 0,-2 5-1 16,3-1-5-16,1-2 6 0,-6-2 12 0,-2-2-1 16,6-3 5-16,-4-3-8 0,4 1-4 0,-6-8 3 0,-2-2-5 16,-1-9 4-16,-1-3-11 0,2-2 3 0,-8 0-5 15,6 1 11-15,2 6 2 0,-3 5-10 0,3 5 10 18,4 11 4-18,0 3-6 0,2 8-10 0,-6 3 9 0,4-2-9 16,-2 1 3-16,-1 0 5 0,-9 5-10 0,6-3-14 1,-2-1-40 12,-8-1-59-13,-1 0-89 0,1-10-122 15,-4 6-148-15,4-3-160 0,-11 0-172 0</inkml:trace>
    </iact:actionData>
  </iact:action>
  <iact:action type="remove" startTime="26598">
    <iact:property name="style" value="instant"/>
    <iact:actionData xml:id="d1" ref="#d0"/>
  </iact:action>
  <iact:action type="add" startTime="26524">
    <iact:property name="dataType" value="strokeEraser"/>
    <iact:actionData xml:id="d2">
      <inkml:trace xmlns:inkml="http://www.w3.org/2003/InkML" xml:id="stk1" contextRef="#ctx0" brushRef="#br1">46719 25407 2595 0,'-54'29'7'0,"-3"8"16"6,-15 9 22 11,23 27 33-16,-34 0 37-1,-1 33 51 0,-15 9 22 1,-6 12 39 13,-10 22 5-14,-9 13 3 1,-17 19-10 2,0 6 7-3,-15 5-18 13,-17 11-47-13,-1-1-12 1,-7 4-21-1,-5-7 4 16,4-6-13-15,15-1-31 0,21-17-3 0,25-9-42-1,26-31 41 2,33-15-62 9,42-34 50-11,40-25-62 0,38-30-4 17,35-31 33-17,32-35-34 0,23-20 33 0,33-23-39 0,17-20 50 16,16-11-51-16,12-16 70 0,14-9 11 0,1-16-14 17,7 7-8-17,14-14-9 0,5 3-9 0,3-1 7 0,7-2-20 17,-5 9-21-17,-1 6-15 0,-7 8 8 0,-7-1 4 17,-3 12 4-17,-18 0 14 0,-24 5-4 0,-8 6 11 0,-20 2 2 16,-13 6 15-16,-21 13-1 0,-21 1 2 0,-22 22 12 17,-27 1-1-17,-17 15 5 0,-45 0-3 0,-20 17 4 0,-48 7 6 17,-19 5 2-17,-30 8-13 0,-32 1-25 0,-33 14 0 16,-25 6-14-15,-23 15-2-1,-24 1-16 0,-31 2-21 0,-26 7-5 16,-27 11 5-16,-18 8 11 0,-17 19-16 0,-18 2-2 16,-21 17-3-16,-14 10 8 1,-16 23 4-1,-6 5 4 0,-8 12-4 16,2 5-3-16,7 0 3 0,5-3 12 0,40-8-1 17,21-13-2-17,46-17 10 0,44-14-3 0,49-26 10 0,55-26 4 16,52-27-3-16,54-25-1 0,55-31 5 1,38-25-6 15,57-34-10-16,28-23-5 0,41-32 4 0,25-17-4 0,31-22 3 17,20-13 3-17,23-14 7 0,13-5 6 0,17-16-1 16,13-9 9-16,7-3-14 0,10-10 11 0,6-16 3 0,0-14-8 17,10-2-7-17,-4-3-5 0,6-10-9 0,-10 1-10 17,4-11 2-17,-18 6 2 0,-10 6-5 0,-13 3 6 0,-25 7-4 17,-19 11 1-17,-30 18 7 0,-30 21 8 0,-25 25 2 0,-36 15-14 16,-28 35 10-16,-30 27-5 0,-33 28 5 0,-26 9 0 17,-38 32-4-17,-27 20-7 0,-40 19-3 0,-22 13 16 0,-49 22-13 16,-21 11-4-16,-37 12-5 0,-23 17-4 0,-23 19 3 18,-29 12 1-18,-12 14 2 0,-14 9-6 0,4 10 4 0,0 6 6 16,18 6 6-16,12-3 7 0,37-16 6 0,36-10 2 16,50-18 2-16,47-18-12 0,58-28-4 0,43-26 0 0,67-26-13 17,43-30 0-17,42-16-8 0,29-14-10 0,35-18-15 17,14-12-9-17,14-3-9 0,10-7-23 0,-4 5-25 0,-8 1-38 16,2-1-39-16,-10 5-17 0,-7 8-84 1,3 7-68 15,-22 11-60-16,-6 10-75 0,-31 25-58 0,-4 14-57 0,-34 19-25 17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4.png"/><Relationship Id="rId3" Type="http://schemas.openxmlformats.org/officeDocument/2006/relationships/image" Target="../media/image2.gif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svg"/><Relationship Id="rId10" Type="http://schemas.openxmlformats.org/officeDocument/2006/relationships/image" Target="../media/image11.gif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11/relationships/inkAction" Target="../ink/inkAction1.xml"/><Relationship Id="rId11" Type="http://schemas.openxmlformats.org/officeDocument/2006/relationships/image" Target="../media/image4.png"/><Relationship Id="rId5" Type="http://schemas.openxmlformats.org/officeDocument/2006/relationships/image" Target="../media/image38.jpeg"/><Relationship Id="rId10" Type="http://schemas.openxmlformats.org/officeDocument/2006/relationships/image" Target="../media/image75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microsoft.com/office/2011/relationships/inkAction" Target="../ink/inkAction2.xml"/><Relationship Id="rId11" Type="http://schemas.openxmlformats.org/officeDocument/2006/relationships/image" Target="../media/image4.png"/><Relationship Id="rId5" Type="http://schemas.openxmlformats.org/officeDocument/2006/relationships/image" Target="../media/image39.jpeg"/><Relationship Id="rId10" Type="http://schemas.openxmlformats.org/officeDocument/2006/relationships/image" Target="../media/image78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11/relationships/inkAction" Target="../ink/inkAction3.xml"/><Relationship Id="rId10" Type="http://schemas.openxmlformats.org/officeDocument/2006/relationships/image" Target="../media/image4.png"/><Relationship Id="rId4" Type="http://schemas.openxmlformats.org/officeDocument/2006/relationships/image" Target="../media/image41.svg"/><Relationship Id="rId9" Type="http://schemas.openxmlformats.org/officeDocument/2006/relationships/image" Target="../media/image7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0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hyperlink" Target="https://www.youtube.com/@mervehocail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926312" y="0"/>
            <a:ext cx="4361688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384749" y="2906491"/>
            <a:ext cx="7221612" cy="822960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18209" y="405245"/>
            <a:ext cx="15337433" cy="7021291"/>
            <a:chOff x="0" y="0"/>
            <a:chExt cx="20449911" cy="9361721"/>
          </a:xfrm>
        </p:grpSpPr>
        <p:sp>
          <p:nvSpPr>
            <p:cNvPr id="6" name="TextBox 6"/>
            <p:cNvSpPr txBox="1"/>
            <p:nvPr/>
          </p:nvSpPr>
          <p:spPr>
            <a:xfrm>
              <a:off x="0" y="1239488"/>
              <a:ext cx="20449911" cy="8122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0719"/>
                </a:lnSpc>
              </a:pPr>
              <a:r>
                <a:rPr lang="en-US" sz="21319" spc="1343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MAKİNELER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413298">
              <a:off x="4076976" y="91712"/>
              <a:ext cx="6465449" cy="34123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969"/>
                </a:lnSpc>
              </a:pPr>
              <a:r>
                <a:rPr lang="en-US" sz="14263" spc="-142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BASİT</a:t>
              </a:r>
            </a:p>
          </p:txBody>
        </p:sp>
      </p:grpSp>
      <p:pic>
        <p:nvPicPr>
          <p:cNvPr id="8" name="Resim 7">
            <a:extLst>
              <a:ext uri="{FF2B5EF4-FFF2-40B4-BE49-F238E27FC236}">
                <a16:creationId xmlns:a16="http://schemas.microsoft.com/office/drawing/2014/main" id="{1DF059CB-1009-FC76-D97B-932649451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97"/>
    </mc:Choice>
    <mc:Fallback xmlns="">
      <p:transition spd="slow" advTm="3089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348343" y="1924854"/>
            <a:ext cx="11708089" cy="7512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1"/>
              </a:lnSpc>
            </a:pPr>
            <a:endParaRPr dirty="0"/>
          </a:p>
          <a:p>
            <a:pPr algn="l">
              <a:lnSpc>
                <a:spcPts val="4991"/>
              </a:lnSpc>
            </a:pP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Kuvvet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=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Yük</a:t>
            </a:r>
            <a:endParaRPr lang="en-US" sz="3565" spc="-35" dirty="0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l">
              <a:lnSpc>
                <a:spcPts val="4991"/>
              </a:lnSpc>
            </a:pPr>
            <a:endParaRPr lang="en-US" sz="3565" spc="-35" dirty="0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l">
              <a:lnSpc>
                <a:spcPts val="4991"/>
              </a:lnSpc>
            </a:pP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Uygulanan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kuvvetin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yönünü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değiştirir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</a:t>
            </a:r>
          </a:p>
          <a:p>
            <a:pPr algn="l">
              <a:lnSpc>
                <a:spcPts val="4991"/>
              </a:lnSpc>
            </a:pPr>
            <a:endParaRPr lang="en-US" sz="3565" spc="-35" dirty="0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l">
              <a:lnSpc>
                <a:spcPts val="4991"/>
              </a:lnSpc>
              <a:spcBef>
                <a:spcPct val="0"/>
              </a:spcBef>
            </a:pP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Kuvvetten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ve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yoldan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kazanç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yada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kayıp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yoktur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</a:t>
            </a:r>
          </a:p>
          <a:p>
            <a:pPr algn="l">
              <a:lnSpc>
                <a:spcPts val="4991"/>
              </a:lnSpc>
              <a:spcBef>
                <a:spcPct val="0"/>
              </a:spcBef>
            </a:pPr>
            <a:endParaRPr lang="en-US" sz="3565" spc="-35" dirty="0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l">
              <a:lnSpc>
                <a:spcPts val="4991"/>
              </a:lnSpc>
              <a:spcBef>
                <a:spcPct val="0"/>
              </a:spcBef>
            </a:pP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Yükü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1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metre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yukarı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çekmek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için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ipi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1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metre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yukarı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çekmek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gerekir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.</a:t>
            </a:r>
          </a:p>
          <a:p>
            <a:pPr algn="l">
              <a:lnSpc>
                <a:spcPts val="4991"/>
              </a:lnSpc>
              <a:spcBef>
                <a:spcPct val="0"/>
              </a:spcBef>
            </a:pPr>
            <a:endParaRPr lang="en-US" sz="3565" spc="-35" dirty="0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l">
              <a:lnSpc>
                <a:spcPts val="4991"/>
              </a:lnSpc>
              <a:spcBef>
                <a:spcPct val="0"/>
              </a:spcBef>
            </a:pP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Bayrak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direklerinde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ve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inşaatlarda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yük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taşıma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da </a:t>
            </a:r>
            <a:r>
              <a:rPr lang="en-US" sz="3565" spc="-35" dirty="0" err="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kullanılır</a:t>
            </a:r>
            <a:r>
              <a:rPr lang="en-US" sz="3565" spc="-35" dirty="0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11733197" y="405245"/>
            <a:ext cx="4911273" cy="8395338"/>
          </a:xfrm>
          <a:custGeom>
            <a:avLst/>
            <a:gdLst/>
            <a:ahLst/>
            <a:cxnLst/>
            <a:rect l="l" t="t" r="r" b="b"/>
            <a:pathLst>
              <a:path w="4911273" h="8395338">
                <a:moveTo>
                  <a:pt x="0" y="0"/>
                </a:moveTo>
                <a:lnTo>
                  <a:pt x="4911273" y="0"/>
                </a:lnTo>
                <a:lnTo>
                  <a:pt x="4911273" y="8395339"/>
                </a:lnTo>
                <a:lnTo>
                  <a:pt x="0" y="83953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5" name="Group 5"/>
          <p:cNvGrpSpPr/>
          <p:nvPr/>
        </p:nvGrpSpPr>
        <p:grpSpPr>
          <a:xfrm>
            <a:off x="1670055" y="-217504"/>
            <a:ext cx="7473945" cy="3929470"/>
            <a:chOff x="0" y="0"/>
            <a:chExt cx="9965260" cy="5239293"/>
          </a:xfrm>
        </p:grpSpPr>
        <p:sp>
          <p:nvSpPr>
            <p:cNvPr id="6" name="TextBox 6"/>
            <p:cNvSpPr txBox="1"/>
            <p:nvPr/>
          </p:nvSpPr>
          <p:spPr>
            <a:xfrm>
              <a:off x="0" y="956422"/>
              <a:ext cx="9965260" cy="4282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73"/>
                </a:lnSpc>
              </a:pPr>
              <a:r>
                <a:rPr lang="en-US" sz="16052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makara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 rot="-413298">
              <a:off x="1409305" y="26089"/>
              <a:ext cx="4214275" cy="2531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36"/>
                </a:lnSpc>
              </a:pPr>
              <a:r>
                <a:rPr lang="en-US" sz="10740" spc="-107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sabit</a:t>
              </a:r>
            </a:p>
          </p:txBody>
        </p:sp>
      </p:grpSp>
      <p:pic>
        <p:nvPicPr>
          <p:cNvPr id="8" name="Resim 7">
            <a:extLst>
              <a:ext uri="{FF2B5EF4-FFF2-40B4-BE49-F238E27FC236}">
                <a16:creationId xmlns:a16="http://schemas.microsoft.com/office/drawing/2014/main" id="{54CDEBB4-973C-EBFD-8C77-5539C8787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84"/>
    </mc:Choice>
    <mc:Fallback xmlns="">
      <p:transition spd="slow" advTm="11228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983064" y="514350"/>
            <a:ext cx="5144673" cy="9258300"/>
          </a:xfrm>
          <a:custGeom>
            <a:avLst/>
            <a:gdLst/>
            <a:ahLst/>
            <a:cxnLst/>
            <a:rect l="l" t="t" r="r" b="b"/>
            <a:pathLst>
              <a:path w="5144673" h="9258300">
                <a:moveTo>
                  <a:pt x="0" y="0"/>
                </a:moveTo>
                <a:lnTo>
                  <a:pt x="5144672" y="0"/>
                </a:lnTo>
                <a:lnTo>
                  <a:pt x="5144672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5453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9118336" y="932104"/>
            <a:ext cx="8353066" cy="8422791"/>
          </a:xfrm>
          <a:custGeom>
            <a:avLst/>
            <a:gdLst/>
            <a:ahLst/>
            <a:cxnLst/>
            <a:rect l="l" t="t" r="r" b="b"/>
            <a:pathLst>
              <a:path w="8353066" h="8422791">
                <a:moveTo>
                  <a:pt x="0" y="0"/>
                </a:moveTo>
                <a:lnTo>
                  <a:pt x="8353067" y="0"/>
                </a:lnTo>
                <a:lnTo>
                  <a:pt x="8353067" y="8422792"/>
                </a:lnTo>
                <a:lnTo>
                  <a:pt x="0" y="84227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24FBD33-2493-F812-21AE-0B47EA6100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95"/>
    </mc:Choice>
    <mc:Fallback xmlns="">
      <p:transition spd="slow" advTm="2979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447090" y="397426"/>
            <a:ext cx="5574691" cy="9492148"/>
          </a:xfrm>
          <a:custGeom>
            <a:avLst/>
            <a:gdLst/>
            <a:ahLst/>
            <a:cxnLst/>
            <a:rect l="l" t="t" r="r" b="b"/>
            <a:pathLst>
              <a:path w="5574691" h="9492148">
                <a:moveTo>
                  <a:pt x="0" y="0"/>
                </a:moveTo>
                <a:lnTo>
                  <a:pt x="5574692" y="0"/>
                </a:lnTo>
                <a:lnTo>
                  <a:pt x="5574692" y="9492148"/>
                </a:lnTo>
                <a:lnTo>
                  <a:pt x="0" y="94921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914" r="-5447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626E18F-EAF0-78F5-907D-E52EC84A5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7"/>
    </mc:Choice>
    <mc:Fallback xmlns="">
      <p:transition spd="slow" advTm="1252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779080" y="1028700"/>
            <a:ext cx="12729840" cy="8481256"/>
          </a:xfrm>
          <a:custGeom>
            <a:avLst/>
            <a:gdLst/>
            <a:ahLst/>
            <a:cxnLst/>
            <a:rect l="l" t="t" r="r" b="b"/>
            <a:pathLst>
              <a:path w="12729840" h="8481256">
                <a:moveTo>
                  <a:pt x="0" y="0"/>
                </a:moveTo>
                <a:lnTo>
                  <a:pt x="12729840" y="0"/>
                </a:lnTo>
                <a:lnTo>
                  <a:pt x="12729840" y="8481256"/>
                </a:lnTo>
                <a:lnTo>
                  <a:pt x="0" y="84812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9036826-26F9-377A-0A2D-FED16ECA6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286"/>
    </mc:Choice>
    <mc:Fallback xmlns="">
      <p:transition spd="slow" advTm="144286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381903" y="835509"/>
            <a:ext cx="6790001" cy="3574472"/>
            <a:chOff x="0" y="0"/>
            <a:chExt cx="9053335" cy="4765962"/>
          </a:xfrm>
        </p:grpSpPr>
        <p:sp>
          <p:nvSpPr>
            <p:cNvPr id="4" name="TextBox 4"/>
            <p:cNvSpPr txBox="1"/>
            <p:nvPr/>
          </p:nvSpPr>
          <p:spPr>
            <a:xfrm>
              <a:off x="324335" y="1014699"/>
              <a:ext cx="8729001" cy="375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85"/>
                </a:lnSpc>
              </a:pPr>
              <a:r>
                <a:rPr lang="en-US" sz="14061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makara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 rot="-413298">
              <a:off x="100801" y="199999"/>
              <a:ext cx="6637081" cy="2461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70"/>
                </a:lnSpc>
              </a:pPr>
              <a:r>
                <a:rPr lang="en-US" sz="9407" spc="-94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hareketli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917766" y="1607127"/>
            <a:ext cx="13370234" cy="8545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699"/>
              </a:lnSpc>
              <a:spcBef>
                <a:spcPct val="0"/>
              </a:spcBef>
            </a:pPr>
            <a:r>
              <a:rPr lang="en-US" sz="407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Yük ile birlikte hareket eden makaralardır.</a:t>
            </a:r>
          </a:p>
          <a:p>
            <a:pPr algn="r">
              <a:lnSpc>
                <a:spcPts val="5699"/>
              </a:lnSpc>
              <a:spcBef>
                <a:spcPct val="0"/>
              </a:spcBef>
            </a:pPr>
            <a:r>
              <a:rPr lang="en-US" sz="407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</a:p>
          <a:p>
            <a:pPr algn="r">
              <a:lnSpc>
                <a:spcPts val="5699"/>
              </a:lnSpc>
              <a:spcBef>
                <a:spcPct val="0"/>
              </a:spcBef>
            </a:pPr>
            <a:r>
              <a:rPr lang="en-US" sz="407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Yükün hareket yönü ile uygulanan</a:t>
            </a:r>
          </a:p>
          <a:p>
            <a:pPr algn="r">
              <a:lnSpc>
                <a:spcPts val="5699"/>
              </a:lnSpc>
              <a:spcBef>
                <a:spcPct val="0"/>
              </a:spcBef>
            </a:pPr>
            <a:r>
              <a:rPr lang="en-US" sz="407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kuvvetin yönü aynıdır.</a:t>
            </a:r>
          </a:p>
          <a:p>
            <a:pPr algn="r">
              <a:lnSpc>
                <a:spcPts val="5699"/>
              </a:lnSpc>
              <a:spcBef>
                <a:spcPct val="0"/>
              </a:spcBef>
            </a:pPr>
            <a:endParaRPr lang="en-US" sz="4071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r">
              <a:lnSpc>
                <a:spcPts val="5699"/>
              </a:lnSpc>
              <a:spcBef>
                <a:spcPct val="0"/>
              </a:spcBef>
            </a:pPr>
            <a:r>
              <a:rPr lang="en-US" sz="407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Kuvvetten kazanç vardır </a:t>
            </a:r>
          </a:p>
          <a:p>
            <a:pPr algn="r">
              <a:lnSpc>
                <a:spcPts val="5699"/>
              </a:lnSpc>
              <a:spcBef>
                <a:spcPct val="0"/>
              </a:spcBef>
            </a:pPr>
            <a:r>
              <a:rPr lang="en-US" sz="407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Yoldan kayıp vardır </a:t>
            </a:r>
          </a:p>
          <a:p>
            <a:pPr algn="r">
              <a:lnSpc>
                <a:spcPts val="5699"/>
              </a:lnSpc>
              <a:spcBef>
                <a:spcPct val="0"/>
              </a:spcBef>
            </a:pPr>
            <a:r>
              <a:rPr lang="en-US" sz="407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Kuvvet = Yük/ 2 </a:t>
            </a:r>
          </a:p>
          <a:p>
            <a:pPr algn="r">
              <a:lnSpc>
                <a:spcPts val="5699"/>
              </a:lnSpc>
              <a:spcBef>
                <a:spcPct val="0"/>
              </a:spcBef>
            </a:pPr>
            <a:r>
              <a:rPr lang="en-US" sz="407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Kuvvetten kazancı 2 kattır </a:t>
            </a:r>
          </a:p>
          <a:p>
            <a:pPr algn="r">
              <a:lnSpc>
                <a:spcPts val="5699"/>
              </a:lnSpc>
              <a:spcBef>
                <a:spcPct val="0"/>
              </a:spcBef>
            </a:pPr>
            <a:r>
              <a:rPr lang="en-US" sz="407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Yoldan 2 kat kayıp vardır </a:t>
            </a:r>
          </a:p>
          <a:p>
            <a:pPr algn="r">
              <a:lnSpc>
                <a:spcPts val="5699"/>
              </a:lnSpc>
              <a:spcBef>
                <a:spcPct val="0"/>
              </a:spcBef>
            </a:pPr>
            <a:r>
              <a:rPr lang="en-US" sz="407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</a:t>
            </a:r>
          </a:p>
          <a:p>
            <a:pPr algn="r">
              <a:lnSpc>
                <a:spcPts val="5699"/>
              </a:lnSpc>
              <a:spcBef>
                <a:spcPct val="0"/>
              </a:spcBef>
            </a:pPr>
            <a:endParaRPr lang="en-US" sz="4071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941626" y="4409981"/>
            <a:ext cx="10157400" cy="5183632"/>
          </a:xfrm>
          <a:custGeom>
            <a:avLst/>
            <a:gdLst/>
            <a:ahLst/>
            <a:cxnLst/>
            <a:rect l="l" t="t" r="r" b="b"/>
            <a:pathLst>
              <a:path w="10157400" h="5183632">
                <a:moveTo>
                  <a:pt x="0" y="0"/>
                </a:moveTo>
                <a:lnTo>
                  <a:pt x="10157399" y="0"/>
                </a:lnTo>
                <a:lnTo>
                  <a:pt x="10157399" y="5183631"/>
                </a:lnTo>
                <a:lnTo>
                  <a:pt x="0" y="51836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5C03763-4549-0B85-FBEA-A4CDC1390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58"/>
    </mc:Choice>
    <mc:Fallback xmlns="">
      <p:transition spd="slow" advTm="7315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012782" y="259609"/>
            <a:ext cx="6870515" cy="8966414"/>
          </a:xfrm>
          <a:custGeom>
            <a:avLst/>
            <a:gdLst/>
            <a:ahLst/>
            <a:cxnLst/>
            <a:rect l="l" t="t" r="r" b="b"/>
            <a:pathLst>
              <a:path w="6870515" h="8966414">
                <a:moveTo>
                  <a:pt x="0" y="0"/>
                </a:moveTo>
                <a:lnTo>
                  <a:pt x="6870515" y="0"/>
                </a:lnTo>
                <a:lnTo>
                  <a:pt x="6870515" y="8966414"/>
                </a:lnTo>
                <a:lnTo>
                  <a:pt x="0" y="89664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12371321" y="3441506"/>
            <a:ext cx="5386743" cy="3299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33"/>
              </a:lnSpc>
              <a:spcBef>
                <a:spcPct val="0"/>
              </a:spcBef>
            </a:pPr>
            <a:r>
              <a:rPr lang="en-US" sz="4666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Yükü 1 metre yukarı çekebilmek için ipi 2 metre çekilmelidir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052D9EF-EA50-83D6-9FD9-259F90B17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73"/>
    </mc:Choice>
    <mc:Fallback xmlns="">
      <p:transition spd="slow" advTm="5427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645942" y="514350"/>
            <a:ext cx="8031575" cy="9258300"/>
          </a:xfrm>
          <a:custGeom>
            <a:avLst/>
            <a:gdLst/>
            <a:ahLst/>
            <a:cxnLst/>
            <a:rect l="l" t="t" r="r" b="b"/>
            <a:pathLst>
              <a:path w="8031575" h="9258300">
                <a:moveTo>
                  <a:pt x="0" y="0"/>
                </a:moveTo>
                <a:lnTo>
                  <a:pt x="8031576" y="0"/>
                </a:lnTo>
                <a:lnTo>
                  <a:pt x="8031576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9144000" y="8167711"/>
            <a:ext cx="8750564" cy="1090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2"/>
              </a:lnSpc>
              <a:spcBef>
                <a:spcPct val="0"/>
              </a:spcBef>
            </a:pPr>
            <a:r>
              <a:rPr lang="en-US" sz="6287" spc="-62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Kuvvetin yönü değişmez.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FC61CC1-1DA6-9BD5-1FDD-7F85070D00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7"/>
    </mc:Choice>
    <mc:Fallback xmlns="">
      <p:transition spd="slow" advTm="1347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994639" y="835509"/>
            <a:ext cx="11970152" cy="8351824"/>
          </a:xfrm>
          <a:custGeom>
            <a:avLst/>
            <a:gdLst/>
            <a:ahLst/>
            <a:cxnLst/>
            <a:rect l="l" t="t" r="r" b="b"/>
            <a:pathLst>
              <a:path w="11970152" h="8351824">
                <a:moveTo>
                  <a:pt x="0" y="0"/>
                </a:moveTo>
                <a:lnTo>
                  <a:pt x="11970151" y="0"/>
                </a:lnTo>
                <a:lnTo>
                  <a:pt x="11970151" y="8351824"/>
                </a:lnTo>
                <a:lnTo>
                  <a:pt x="0" y="83518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05" t="-543" b="-543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49499E-F6CE-82E2-A2A4-151259F4E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497"/>
    </mc:Choice>
    <mc:Fallback xmlns="">
      <p:transition spd="slow" advTm="9849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962673" y="835509"/>
            <a:ext cx="6950729" cy="8857724"/>
          </a:xfrm>
          <a:custGeom>
            <a:avLst/>
            <a:gdLst/>
            <a:ahLst/>
            <a:cxnLst/>
            <a:rect l="l" t="t" r="r" b="b"/>
            <a:pathLst>
              <a:path w="6950729" h="8857724">
                <a:moveTo>
                  <a:pt x="0" y="0"/>
                </a:moveTo>
                <a:lnTo>
                  <a:pt x="6950729" y="0"/>
                </a:lnTo>
                <a:lnTo>
                  <a:pt x="6950729" y="8857724"/>
                </a:lnTo>
                <a:lnTo>
                  <a:pt x="0" y="88577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34101D6-6C87-2215-ADA4-CA1CE425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401"/>
    </mc:Choice>
    <mc:Fallback xmlns="">
      <p:transition spd="slow" advTm="8740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994639" y="639785"/>
            <a:ext cx="12131220" cy="9007431"/>
          </a:xfrm>
          <a:custGeom>
            <a:avLst/>
            <a:gdLst/>
            <a:ahLst/>
            <a:cxnLst/>
            <a:rect l="l" t="t" r="r" b="b"/>
            <a:pathLst>
              <a:path w="12131220" h="9007431">
                <a:moveTo>
                  <a:pt x="0" y="0"/>
                </a:moveTo>
                <a:lnTo>
                  <a:pt x="12131219" y="0"/>
                </a:lnTo>
                <a:lnTo>
                  <a:pt x="12131219" y="9007430"/>
                </a:lnTo>
                <a:lnTo>
                  <a:pt x="0" y="90074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A48A82-0297-242C-6473-2E8F1AFF1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810"/>
    </mc:Choice>
    <mc:Fallback xmlns="">
      <p:transition spd="slow" advTm="10381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6133" y="6245403"/>
            <a:ext cx="1920238" cy="3623091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3275783" y="6245403"/>
            <a:ext cx="1489182" cy="3211174"/>
          </a:xfrm>
          <a:custGeom>
            <a:avLst/>
            <a:gdLst/>
            <a:ahLst/>
            <a:cxnLst/>
            <a:rect l="l" t="t" r="r" b="b"/>
            <a:pathLst>
              <a:path w="1489182" h="3211174">
                <a:moveTo>
                  <a:pt x="0" y="0"/>
                </a:moveTo>
                <a:lnTo>
                  <a:pt x="1489182" y="0"/>
                </a:lnTo>
                <a:lnTo>
                  <a:pt x="1489182" y="3211173"/>
                </a:lnTo>
                <a:lnTo>
                  <a:pt x="0" y="32111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64965" y="7108636"/>
            <a:ext cx="3402812" cy="234794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8167776" y="8282606"/>
            <a:ext cx="2824337" cy="1500429"/>
          </a:xfrm>
          <a:custGeom>
            <a:avLst/>
            <a:gdLst/>
            <a:ahLst/>
            <a:cxnLst/>
            <a:rect l="l" t="t" r="r" b="b"/>
            <a:pathLst>
              <a:path w="2824337" h="1500429">
                <a:moveTo>
                  <a:pt x="0" y="0"/>
                </a:moveTo>
                <a:lnTo>
                  <a:pt x="2824337" y="0"/>
                </a:lnTo>
                <a:lnTo>
                  <a:pt x="2824337" y="1500429"/>
                </a:lnTo>
                <a:lnTo>
                  <a:pt x="0" y="1500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0992113" y="5673610"/>
            <a:ext cx="2901156" cy="4330083"/>
          </a:xfrm>
          <a:custGeom>
            <a:avLst/>
            <a:gdLst/>
            <a:ahLst/>
            <a:cxnLst/>
            <a:rect l="l" t="t" r="r" b="b"/>
            <a:pathLst>
              <a:path w="2901156" h="4330083">
                <a:moveTo>
                  <a:pt x="0" y="0"/>
                </a:moveTo>
                <a:lnTo>
                  <a:pt x="2901156" y="0"/>
                </a:lnTo>
                <a:lnTo>
                  <a:pt x="2901156" y="4330084"/>
                </a:lnTo>
                <a:lnTo>
                  <a:pt x="0" y="43300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068151" y="5143500"/>
            <a:ext cx="3788496" cy="3277049"/>
          </a:xfrm>
          <a:prstGeom prst="rect">
            <a:avLst/>
          </a:prstGeom>
        </p:spPr>
      </p:pic>
      <p:sp>
        <p:nvSpPr>
          <p:cNvPr id="9" name="Freeform 9"/>
          <p:cNvSpPr/>
          <p:nvPr/>
        </p:nvSpPr>
        <p:spPr>
          <a:xfrm>
            <a:off x="14702894" y="7870968"/>
            <a:ext cx="3153753" cy="2132725"/>
          </a:xfrm>
          <a:custGeom>
            <a:avLst/>
            <a:gdLst/>
            <a:ahLst/>
            <a:cxnLst/>
            <a:rect l="l" t="t" r="r" b="b"/>
            <a:pathLst>
              <a:path w="3153753" h="2132725">
                <a:moveTo>
                  <a:pt x="0" y="0"/>
                </a:moveTo>
                <a:lnTo>
                  <a:pt x="3153753" y="0"/>
                </a:lnTo>
                <a:lnTo>
                  <a:pt x="3153753" y="2132726"/>
                </a:lnTo>
                <a:lnTo>
                  <a:pt x="0" y="2132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TextBox 10"/>
          <p:cNvSpPr txBox="1"/>
          <p:nvPr/>
        </p:nvSpPr>
        <p:spPr>
          <a:xfrm>
            <a:off x="222774" y="2336469"/>
            <a:ext cx="18065226" cy="280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81"/>
              </a:lnSpc>
              <a:spcBef>
                <a:spcPct val="0"/>
              </a:spcBef>
            </a:pPr>
            <a:r>
              <a:rPr lang="en-US" sz="7986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makaralar, palanga, kaldıraç, eğik düzlem, çıkrık, dişli çarklar, kasnaklar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11178" y="674546"/>
            <a:ext cx="10665644" cy="1213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en-US" sz="7115">
                <a:solidFill>
                  <a:srgbClr val="FF84E4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NELER ÖĞRENECEĞİZ</a:t>
            </a: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FA4E6E1A-B1F8-3C05-93D5-179AE78F43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32"/>
    </mc:Choice>
    <mc:Fallback xmlns="">
      <p:transition spd="slow" advTm="2703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3810000" y="58181"/>
            <a:ext cx="9275364" cy="943890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1CD03420-DBE6-0EAB-C1FF-075AB7926675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1657339" y="4733819"/>
              <a:ext cx="2" cy="2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1CD03420-DBE6-0EAB-C1FF-075AB79266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657339" y="4733819"/>
                <a:ext cx="2" cy="2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Resim 3">
            <a:extLst>
              <a:ext uri="{FF2B5EF4-FFF2-40B4-BE49-F238E27FC236}">
                <a16:creationId xmlns:a16="http://schemas.microsoft.com/office/drawing/2014/main" id="{701E411E-0620-C065-B9DD-78F52D5269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50"/>
    </mc:Choice>
    <mc:Fallback xmlns="">
      <p:transition spd="slow" advTm="112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00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077" objId="3"/>
        <p14:pauseEvt time="4330" objId="3"/>
        <p14:resumeEvt time="21717" objId="3"/>
        <p14:pauseEvt time="28909" objId="3"/>
        <p14:resumeEvt time="57114" objId="3"/>
        <p14:pauseEvt time="59853" objId="3"/>
        <p14:seekEvt time="59853" objId="3" seek="3175"/>
        <p14:seekEvt time="59854" objId="3" seek="3175"/>
        <p14:seekEvt time="59953" objId="3" seek="3149"/>
        <p14:seekEvt time="59953" objId="3" seek="3149"/>
        <p14:seekEvt time="60002" objId="3" seek="3123"/>
        <p14:seekEvt time="60002" objId="3" seek="3123"/>
        <p14:resumeEvt time="60043" objId="3"/>
        <p14:pauseEvt time="61537" objId="3"/>
        <p14:resumeEvt time="77386" objId="3"/>
        <p14:pauseEvt time="84265" objId="3"/>
        <p14:resumeEvt time="87099" objId="3"/>
        <p14:pauseEvt time="91947" objId="3"/>
        <p14:resumeEvt time="96981" objId="3"/>
        <p14:pauseEvt time="99579" objId="3"/>
        <p14:resumeEvt time="110060" objId="3"/>
        <p14:stopEvt time="112328" objId="3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3" name="Picture 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>
          <a:xfrm>
            <a:off x="4191000" y="30843"/>
            <a:ext cx="9661052" cy="925663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6">
            <p14:nvContentPartPr>
              <p14:cNvPr id="5" name="Mürekkep 4">
                <a:extLst>
                  <a:ext uri="{FF2B5EF4-FFF2-40B4-BE49-F238E27FC236}">
                    <a16:creationId xmlns:a16="http://schemas.microsoft.com/office/drawing/2014/main" id="{9C3B785B-E6B5-DE9B-8545-1D5BD82455FB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7011000" y="6398280"/>
              <a:ext cx="30240" cy="177840"/>
            </p14:xfrm>
          </p:contentPart>
        </mc:Choice>
        <mc:Fallback xmlns="">
          <p:pic>
            <p:nvPicPr>
              <p:cNvPr id="5" name="Mürekkep 4">
                <a:extLst>
                  <a:ext uri="{FF2B5EF4-FFF2-40B4-BE49-F238E27FC236}">
                    <a16:creationId xmlns:a16="http://schemas.microsoft.com/office/drawing/2014/main" id="{9C3B785B-E6B5-DE9B-8545-1D5BD82455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01640" y="6388920"/>
                <a:ext cx="48960" cy="196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Resim 3">
            <a:extLst>
              <a:ext uri="{FF2B5EF4-FFF2-40B4-BE49-F238E27FC236}">
                <a16:creationId xmlns:a16="http://schemas.microsoft.com/office/drawing/2014/main" id="{81923DC1-DB85-F75E-B8D3-FC511C8B85D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25"/>
    </mc:Choice>
    <mc:Fallback xmlns="">
      <p:transition spd="slow" advTm="1304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57" objId="3"/>
        <p14:pauseEvt time="6389" objId="3"/>
        <p14:resumeEvt time="8692" objId="3"/>
        <p14:pauseEvt time="16888" objId="3"/>
        <p14:resumeEvt time="70906" objId="3"/>
        <p14:pauseEvt time="73080" objId="3"/>
        <p14:resumeEvt time="74018" objId="3"/>
        <p14:pauseEvt time="78361" objId="3"/>
        <p14:resumeEvt time="114773" objId="3"/>
        <p14:stopEvt time="127801" objId="3"/>
      </p14:showEvtLst>
    </p:ext>
  </p:extLs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206611" y="3013400"/>
            <a:ext cx="10355542" cy="5931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21"/>
              </a:lnSpc>
              <a:spcBef>
                <a:spcPct val="0"/>
              </a:spcBef>
            </a:pPr>
            <a:r>
              <a:rPr lang="en-US" sz="6729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Hareketli ve sabit makaraların bir arada kullanılmasıyla oluşan</a:t>
            </a:r>
          </a:p>
          <a:p>
            <a:pPr algn="ctr">
              <a:lnSpc>
                <a:spcPts val="9421"/>
              </a:lnSpc>
              <a:spcBef>
                <a:spcPct val="0"/>
              </a:spcBef>
            </a:pPr>
            <a:r>
              <a:rPr lang="en-US" sz="6729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sistemlere palanga adı verilir.</a:t>
            </a:r>
          </a:p>
        </p:txBody>
      </p:sp>
      <p:sp>
        <p:nvSpPr>
          <p:cNvPr id="4" name="Freeform 4"/>
          <p:cNvSpPr/>
          <p:nvPr/>
        </p:nvSpPr>
        <p:spPr>
          <a:xfrm>
            <a:off x="11658987" y="0"/>
            <a:ext cx="4463807" cy="10202987"/>
          </a:xfrm>
          <a:custGeom>
            <a:avLst/>
            <a:gdLst/>
            <a:ahLst/>
            <a:cxnLst/>
            <a:rect l="l" t="t" r="r" b="b"/>
            <a:pathLst>
              <a:path w="4463807" h="10202987">
                <a:moveTo>
                  <a:pt x="0" y="0"/>
                </a:moveTo>
                <a:lnTo>
                  <a:pt x="4463807" y="0"/>
                </a:lnTo>
                <a:lnTo>
                  <a:pt x="4463807" y="10202987"/>
                </a:lnTo>
                <a:lnTo>
                  <a:pt x="0" y="102029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TextBox 5"/>
          <p:cNvSpPr txBox="1"/>
          <p:nvPr/>
        </p:nvSpPr>
        <p:spPr>
          <a:xfrm>
            <a:off x="1994639" y="110934"/>
            <a:ext cx="8567514" cy="2033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38"/>
              </a:lnSpc>
              <a:spcBef>
                <a:spcPct val="0"/>
              </a:spcBef>
            </a:pPr>
            <a:r>
              <a:rPr lang="en-US" sz="11884">
                <a:solidFill>
                  <a:srgbClr val="F62C04"/>
                </a:solidFill>
                <a:latin typeface="Negrita Pro"/>
                <a:ea typeface="Negrita Pro"/>
                <a:cs typeface="Negrita Pro"/>
                <a:sym typeface="Negrita Pro"/>
              </a:rPr>
              <a:t>PALANGALAR</a:t>
            </a:r>
          </a:p>
        </p:txBody>
      </p:sp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5">
            <p14:nvContentPartPr>
              <p14:cNvPr id="7" name="Mürekkep 6">
                <a:extLst>
                  <a:ext uri="{FF2B5EF4-FFF2-40B4-BE49-F238E27FC236}">
                    <a16:creationId xmlns:a16="http://schemas.microsoft.com/office/drawing/2014/main" id="{DF3615D8-2E21-DEA5-1901-D62BE332E28C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5368579" y="5779079"/>
              <a:ext cx="2" cy="2"/>
            </p14:xfrm>
          </p:contentPart>
        </mc:Choice>
        <mc:Fallback xmlns="">
          <p:pic>
            <p:nvPicPr>
              <p:cNvPr id="7" name="Mürekkep 6">
                <a:extLst>
                  <a:ext uri="{FF2B5EF4-FFF2-40B4-BE49-F238E27FC236}">
                    <a16:creationId xmlns:a16="http://schemas.microsoft.com/office/drawing/2014/main" id="{DF3615D8-2E21-DEA5-1901-D62BE332E28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68579" y="5779079"/>
                <a:ext cx="2" cy="2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Resim 5">
            <a:extLst>
              <a:ext uri="{FF2B5EF4-FFF2-40B4-BE49-F238E27FC236}">
                <a16:creationId xmlns:a16="http://schemas.microsoft.com/office/drawing/2014/main" id="{1EEE760A-0EED-C54C-182B-B630E06D8DB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3"/>
    </mc:Choice>
    <mc:Fallback xmlns="">
      <p:transition spd="slow" advTm="29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994639" y="2043951"/>
            <a:ext cx="14209968" cy="6199098"/>
          </a:xfrm>
          <a:custGeom>
            <a:avLst/>
            <a:gdLst/>
            <a:ahLst/>
            <a:cxnLst/>
            <a:rect l="l" t="t" r="r" b="b"/>
            <a:pathLst>
              <a:path w="14209968" h="6199098">
                <a:moveTo>
                  <a:pt x="0" y="0"/>
                </a:moveTo>
                <a:lnTo>
                  <a:pt x="14209968" y="0"/>
                </a:lnTo>
                <a:lnTo>
                  <a:pt x="14209968" y="6199098"/>
                </a:lnTo>
                <a:lnTo>
                  <a:pt x="0" y="61990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D7D534B-1E82-E443-FFFC-BA440A8D2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91"/>
    </mc:Choice>
    <mc:Fallback xmlns="">
      <p:transition spd="slow" advTm="1449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622660" y="835509"/>
            <a:ext cx="3912314" cy="8422791"/>
          </a:xfrm>
          <a:custGeom>
            <a:avLst/>
            <a:gdLst/>
            <a:ahLst/>
            <a:cxnLst/>
            <a:rect l="l" t="t" r="r" b="b"/>
            <a:pathLst>
              <a:path w="3912314" h="8422791">
                <a:moveTo>
                  <a:pt x="0" y="0"/>
                </a:moveTo>
                <a:lnTo>
                  <a:pt x="3912314" y="0"/>
                </a:lnTo>
                <a:lnTo>
                  <a:pt x="3912314" y="8422791"/>
                </a:lnTo>
                <a:lnTo>
                  <a:pt x="0" y="84227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7398703" y="835509"/>
            <a:ext cx="3609768" cy="8422791"/>
          </a:xfrm>
          <a:custGeom>
            <a:avLst/>
            <a:gdLst/>
            <a:ahLst/>
            <a:cxnLst/>
            <a:rect l="l" t="t" r="r" b="b"/>
            <a:pathLst>
              <a:path w="3609768" h="8422791">
                <a:moveTo>
                  <a:pt x="0" y="0"/>
                </a:moveTo>
                <a:lnTo>
                  <a:pt x="3609768" y="0"/>
                </a:lnTo>
                <a:lnTo>
                  <a:pt x="3609768" y="8422791"/>
                </a:lnTo>
                <a:lnTo>
                  <a:pt x="0" y="84227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11570146" y="1028700"/>
            <a:ext cx="3550674" cy="8229600"/>
          </a:xfrm>
          <a:custGeom>
            <a:avLst/>
            <a:gdLst/>
            <a:ahLst/>
            <a:cxnLst/>
            <a:rect l="l" t="t" r="r" b="b"/>
            <a:pathLst>
              <a:path w="3550674" h="8229600">
                <a:moveTo>
                  <a:pt x="0" y="0"/>
                </a:moveTo>
                <a:lnTo>
                  <a:pt x="3550674" y="0"/>
                </a:lnTo>
                <a:lnTo>
                  <a:pt x="355067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AABD328-2B6B-02EE-8AE3-AED4EC3A6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860"/>
    </mc:Choice>
    <mc:Fallback xmlns="">
      <p:transition spd="slow" advTm="23586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479724" y="1895763"/>
            <a:ext cx="15328552" cy="6495474"/>
          </a:xfrm>
          <a:custGeom>
            <a:avLst/>
            <a:gdLst/>
            <a:ahLst/>
            <a:cxnLst/>
            <a:rect l="l" t="t" r="r" b="b"/>
            <a:pathLst>
              <a:path w="15328552" h="6495474">
                <a:moveTo>
                  <a:pt x="0" y="0"/>
                </a:moveTo>
                <a:lnTo>
                  <a:pt x="15328552" y="0"/>
                </a:lnTo>
                <a:lnTo>
                  <a:pt x="15328552" y="6495474"/>
                </a:lnTo>
                <a:lnTo>
                  <a:pt x="0" y="64954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000000"/>
            </a:solidFill>
            <a:prstDash val="solid"/>
            <a:miter/>
          </a:ln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D2BD669-D441-6064-7841-B3E212631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38"/>
    </mc:Choice>
    <mc:Fallback xmlns="">
      <p:transition spd="slow" advTm="8003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904875"/>
            <a:ext cx="18288000" cy="493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spc="-56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Basit makineler, bir işi daha az kuvvet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spc="-56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ile yapılabilmesini sağlayan ya da kuvvet uygulamayı kolaylaştırabilen araçlardır. Çok az parçadan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spc="-56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oluşarak iş kolaylığı sağlayan bu tür araçlara basit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 spc="-56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makineler adı verilir.</a:t>
            </a:r>
          </a:p>
        </p:txBody>
      </p:sp>
      <p:sp>
        <p:nvSpPr>
          <p:cNvPr id="3" name="Freeform 3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5059536" y="5518624"/>
            <a:ext cx="7170490" cy="4768376"/>
          </a:xfrm>
          <a:custGeom>
            <a:avLst/>
            <a:gdLst/>
            <a:ahLst/>
            <a:cxnLst/>
            <a:rect l="l" t="t" r="r" b="b"/>
            <a:pathLst>
              <a:path w="7170490" h="4768376">
                <a:moveTo>
                  <a:pt x="0" y="0"/>
                </a:moveTo>
                <a:lnTo>
                  <a:pt x="7170490" y="0"/>
                </a:lnTo>
                <a:lnTo>
                  <a:pt x="7170490" y="4768376"/>
                </a:lnTo>
                <a:lnTo>
                  <a:pt x="0" y="47683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50A6EA5-9C02-E172-7BDC-66101941F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51"/>
    </mc:Choice>
    <mc:Fallback xmlns="">
      <p:transition spd="slow" advTm="480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028700" y="1152554"/>
            <a:ext cx="14805122" cy="7981892"/>
          </a:xfrm>
          <a:custGeom>
            <a:avLst/>
            <a:gdLst/>
            <a:ahLst/>
            <a:cxnLst/>
            <a:rect l="l" t="t" r="r" b="b"/>
            <a:pathLst>
              <a:path w="14805122" h="7981892">
                <a:moveTo>
                  <a:pt x="0" y="0"/>
                </a:moveTo>
                <a:lnTo>
                  <a:pt x="14805122" y="0"/>
                </a:lnTo>
                <a:lnTo>
                  <a:pt x="14805122" y="7981892"/>
                </a:lnTo>
                <a:lnTo>
                  <a:pt x="0" y="798189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C46C404-EB8D-7DE8-A224-43F5A2EB2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95"/>
    </mc:Choice>
    <mc:Fallback xmlns="">
      <p:transition spd="slow" advTm="14289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0" y="1566908"/>
            <a:ext cx="18288000" cy="5270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142" spc="-5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Kuvvetten </a:t>
            </a:r>
            <a:r>
              <a:rPr lang="en-US" sz="5142" spc="-51">
                <a:solidFill>
                  <a:srgbClr val="A11A1A"/>
                </a:solidFill>
                <a:latin typeface="Negrita Pro"/>
                <a:ea typeface="Negrita Pro"/>
                <a:cs typeface="Negrita Pro"/>
                <a:sym typeface="Negrita Pro"/>
              </a:rPr>
              <a:t>kazanç</a:t>
            </a:r>
            <a:r>
              <a:rPr lang="en-US" sz="5142" spc="-5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varsa aynı oranda yoldan </a:t>
            </a:r>
            <a:r>
              <a:rPr lang="en-US" sz="5142" spc="-51">
                <a:solidFill>
                  <a:srgbClr val="FF84E4"/>
                </a:solidFill>
                <a:latin typeface="Negrita Pro"/>
                <a:ea typeface="Negrita Pro"/>
                <a:cs typeface="Negrita Pro"/>
                <a:sym typeface="Negrita Pro"/>
              </a:rPr>
              <a:t>kayıp</a:t>
            </a:r>
            <a:r>
              <a:rPr lang="en-US" sz="5142" spc="-5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olur.</a:t>
            </a:r>
          </a:p>
          <a:p>
            <a:pPr algn="ctr">
              <a:lnSpc>
                <a:spcPts val="7199"/>
              </a:lnSpc>
              <a:spcBef>
                <a:spcPct val="0"/>
              </a:spcBef>
            </a:pPr>
            <a:r>
              <a:rPr lang="en-US" sz="5142" spc="-5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Yoldan </a:t>
            </a:r>
            <a:r>
              <a:rPr lang="en-US" sz="5142" spc="-51">
                <a:solidFill>
                  <a:srgbClr val="D23131"/>
                </a:solidFill>
                <a:latin typeface="Negrita Pro"/>
                <a:ea typeface="Negrita Pro"/>
                <a:cs typeface="Negrita Pro"/>
                <a:sym typeface="Negrita Pro"/>
              </a:rPr>
              <a:t>kazanç</a:t>
            </a:r>
            <a:r>
              <a:rPr lang="en-US" sz="5142" spc="-5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varsa, aynı oranda kuvvetten</a:t>
            </a:r>
            <a:r>
              <a:rPr lang="en-US" sz="5142" spc="-51">
                <a:solidFill>
                  <a:srgbClr val="FFBCD9"/>
                </a:solidFill>
                <a:latin typeface="Negrita Pro"/>
                <a:ea typeface="Negrita Pro"/>
                <a:cs typeface="Negrita Pro"/>
                <a:sym typeface="Negrita Pro"/>
              </a:rPr>
              <a:t> kayıp</a:t>
            </a:r>
            <a:r>
              <a:rPr lang="en-US" sz="5142" spc="-51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 olur. </a:t>
            </a:r>
          </a:p>
          <a:p>
            <a:pPr algn="ctr">
              <a:lnSpc>
                <a:spcPts val="7199"/>
              </a:lnSpc>
              <a:spcBef>
                <a:spcPct val="0"/>
              </a:spcBef>
            </a:pPr>
            <a:endParaRPr lang="en-US" sz="5142" spc="-51">
              <a:solidFill>
                <a:srgbClr val="000000"/>
              </a:solidFill>
              <a:latin typeface="Negrita Pro"/>
              <a:ea typeface="Negrita Pro"/>
              <a:cs typeface="Negrita Pro"/>
              <a:sym typeface="Negrita Pro"/>
            </a:endParaRPr>
          </a:p>
          <a:p>
            <a:pPr algn="ctr">
              <a:lnSpc>
                <a:spcPts val="10279"/>
              </a:lnSpc>
              <a:spcBef>
                <a:spcPct val="0"/>
              </a:spcBef>
            </a:pPr>
            <a:r>
              <a:rPr lang="en-US" sz="7342" spc="-73">
                <a:solidFill>
                  <a:srgbClr val="89557E"/>
                </a:solidFill>
                <a:latin typeface="Negrita Pro"/>
                <a:ea typeface="Negrita Pro"/>
                <a:cs typeface="Negrita Pro"/>
                <a:sym typeface="Negrita Pro"/>
              </a:rPr>
              <a:t>Basit makineler iş veya enerjiden</a:t>
            </a:r>
            <a:r>
              <a:rPr lang="en-US" sz="7342" spc="-73">
                <a:solidFill>
                  <a:srgbClr val="D23131"/>
                </a:solidFill>
                <a:latin typeface="Negrita Pro"/>
                <a:ea typeface="Negrita Pro"/>
                <a:cs typeface="Negrita Pro"/>
                <a:sym typeface="Negrita Pro"/>
              </a:rPr>
              <a:t> asla</a:t>
            </a:r>
            <a:r>
              <a:rPr lang="en-US" sz="7342" spc="-73">
                <a:solidFill>
                  <a:srgbClr val="89557E"/>
                </a:solidFill>
                <a:latin typeface="Negrita Pro"/>
                <a:ea typeface="Negrita Pro"/>
                <a:cs typeface="Negrita Pro"/>
                <a:sym typeface="Negrita Pro"/>
              </a:rPr>
              <a:t> kazanç sağlamaz.</a:t>
            </a:r>
          </a:p>
        </p:txBody>
      </p:sp>
      <p:sp>
        <p:nvSpPr>
          <p:cNvPr id="4" name="Freeform 4"/>
          <p:cNvSpPr/>
          <p:nvPr/>
        </p:nvSpPr>
        <p:spPr>
          <a:xfrm>
            <a:off x="3243989" y="6394664"/>
            <a:ext cx="11301259" cy="3892336"/>
          </a:xfrm>
          <a:custGeom>
            <a:avLst/>
            <a:gdLst/>
            <a:ahLst/>
            <a:cxnLst/>
            <a:rect l="l" t="t" r="r" b="b"/>
            <a:pathLst>
              <a:path w="11301259" h="3892336">
                <a:moveTo>
                  <a:pt x="0" y="0"/>
                </a:moveTo>
                <a:lnTo>
                  <a:pt x="11301259" y="0"/>
                </a:lnTo>
                <a:lnTo>
                  <a:pt x="11301259" y="3892336"/>
                </a:lnTo>
                <a:lnTo>
                  <a:pt x="0" y="38923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6061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46CCFF8-7853-C35F-1BA7-83700BEB6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212"/>
    </mc:Choice>
    <mc:Fallback xmlns="">
      <p:transition spd="slow" advTm="9521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2752754" y="364980"/>
            <a:ext cx="11591593" cy="7708410"/>
          </a:xfrm>
          <a:custGeom>
            <a:avLst/>
            <a:gdLst/>
            <a:ahLst/>
            <a:cxnLst/>
            <a:rect l="l" t="t" r="r" b="b"/>
            <a:pathLst>
              <a:path w="11591593" h="7708410">
                <a:moveTo>
                  <a:pt x="0" y="0"/>
                </a:moveTo>
                <a:lnTo>
                  <a:pt x="11591594" y="0"/>
                </a:lnTo>
                <a:lnTo>
                  <a:pt x="11591594" y="7708410"/>
                </a:lnTo>
                <a:lnTo>
                  <a:pt x="0" y="77084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TextBox 4"/>
          <p:cNvSpPr txBox="1"/>
          <p:nvPr/>
        </p:nvSpPr>
        <p:spPr>
          <a:xfrm>
            <a:off x="2752754" y="7997190"/>
            <a:ext cx="11591593" cy="1261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kuvvetten 4 kat kazanç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digiana Toybox"/>
                <a:ea typeface="Adigiana Toybox"/>
                <a:cs typeface="Adigiana Toybox"/>
                <a:sym typeface="Adigiana Toybox"/>
              </a:rPr>
              <a:t>yoldan 4 kat kayıp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BF714759-5478-F522-4315-F39077707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639"/>
    </mc:Choice>
    <mc:Fallback xmlns="">
      <p:transition spd="slow" advTm="3263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>
            <a:off x="1436905" y="2432612"/>
            <a:ext cx="15414191" cy="6451615"/>
          </a:xfrm>
          <a:custGeom>
            <a:avLst/>
            <a:gdLst/>
            <a:ahLst/>
            <a:cxnLst/>
            <a:rect l="l" t="t" r="r" b="b"/>
            <a:pathLst>
              <a:path w="15414191" h="6451615">
                <a:moveTo>
                  <a:pt x="0" y="0"/>
                </a:moveTo>
                <a:lnTo>
                  <a:pt x="15414190" y="0"/>
                </a:lnTo>
                <a:lnTo>
                  <a:pt x="15414190" y="6451615"/>
                </a:lnTo>
                <a:lnTo>
                  <a:pt x="0" y="645161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40120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9660602-8E44-E59C-5684-253BAEE6A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77"/>
    </mc:Choice>
    <mc:Fallback xmlns="">
      <p:transition spd="slow" advTm="6237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3923176">
            <a:off x="2548341" y="975792"/>
            <a:ext cx="2122148" cy="2580119"/>
          </a:xfrm>
          <a:custGeom>
            <a:avLst/>
            <a:gdLst/>
            <a:ahLst/>
            <a:cxnLst/>
            <a:rect l="l" t="t" r="r" b="b"/>
            <a:pathLst>
              <a:path w="2122148" h="2580119">
                <a:moveTo>
                  <a:pt x="0" y="0"/>
                </a:moveTo>
                <a:lnTo>
                  <a:pt x="2122148" y="0"/>
                </a:lnTo>
                <a:lnTo>
                  <a:pt x="2122148" y="2580120"/>
                </a:lnTo>
                <a:lnTo>
                  <a:pt x="0" y="25801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4396992">
            <a:off x="4874917" y="343241"/>
            <a:ext cx="7788329" cy="7291823"/>
          </a:xfrm>
          <a:custGeom>
            <a:avLst/>
            <a:gdLst/>
            <a:ahLst/>
            <a:cxnLst/>
            <a:rect l="l" t="t" r="r" b="b"/>
            <a:pathLst>
              <a:path w="7788329" h="7291823">
                <a:moveTo>
                  <a:pt x="0" y="0"/>
                </a:moveTo>
                <a:lnTo>
                  <a:pt x="7788329" y="0"/>
                </a:lnTo>
                <a:lnTo>
                  <a:pt x="7788329" y="7291823"/>
                </a:lnTo>
                <a:lnTo>
                  <a:pt x="0" y="729182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3923176">
            <a:off x="2548341" y="5772929"/>
            <a:ext cx="2122148" cy="2580119"/>
          </a:xfrm>
          <a:custGeom>
            <a:avLst/>
            <a:gdLst/>
            <a:ahLst/>
            <a:cxnLst/>
            <a:rect l="l" t="t" r="r" b="b"/>
            <a:pathLst>
              <a:path w="2122148" h="2580119">
                <a:moveTo>
                  <a:pt x="0" y="0"/>
                </a:moveTo>
                <a:lnTo>
                  <a:pt x="2122148" y="0"/>
                </a:lnTo>
                <a:lnTo>
                  <a:pt x="2122148" y="2580119"/>
                </a:lnTo>
                <a:lnTo>
                  <a:pt x="0" y="25801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2275368">
            <a:off x="5102751" y="2977933"/>
            <a:ext cx="9637868" cy="9589678"/>
          </a:xfrm>
          <a:custGeom>
            <a:avLst/>
            <a:gdLst/>
            <a:ahLst/>
            <a:cxnLst/>
            <a:rect l="l" t="t" r="r" b="b"/>
            <a:pathLst>
              <a:path w="9637868" h="9589678">
                <a:moveTo>
                  <a:pt x="0" y="0"/>
                </a:moveTo>
                <a:lnTo>
                  <a:pt x="9637868" y="0"/>
                </a:lnTo>
                <a:lnTo>
                  <a:pt x="9637868" y="9589678"/>
                </a:lnTo>
                <a:lnTo>
                  <a:pt x="0" y="9589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6962453" y="249503"/>
            <a:ext cx="12837159" cy="2016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2"/>
              </a:lnSpc>
              <a:spcBef>
                <a:spcPct val="0"/>
              </a:spcBef>
            </a:pPr>
            <a:r>
              <a:rPr lang="en-US" sz="5766" spc="-57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Yapılan işlerde kolaylık sağlar,</a:t>
            </a:r>
          </a:p>
          <a:p>
            <a:pPr algn="ctr">
              <a:lnSpc>
                <a:spcPts val="8072"/>
              </a:lnSpc>
              <a:spcBef>
                <a:spcPct val="0"/>
              </a:spcBef>
            </a:pPr>
            <a:r>
              <a:rPr lang="en-US" sz="5766" spc="-57">
                <a:solidFill>
                  <a:srgbClr val="000000"/>
                </a:solidFill>
                <a:latin typeface="Negrita Pro"/>
                <a:ea typeface="Negrita Pro"/>
                <a:cs typeface="Negrita Pro"/>
                <a:sym typeface="Negrita Pro"/>
              </a:rPr>
              <a:t>işten kazanç sağlamaz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1A968097-52A9-7F1C-4CB4-FF3F9A551A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891"/>
    </mc:Choice>
    <mc:Fallback xmlns="">
      <p:transition spd="slow" advTm="7389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1387" y="-217504"/>
            <a:ext cx="2106026" cy="2106026"/>
          </a:xfrm>
          <a:custGeom>
            <a:avLst/>
            <a:gdLst/>
            <a:ahLst/>
            <a:cxnLst/>
            <a:rect l="l" t="t" r="r" b="b"/>
            <a:pathLst>
              <a:path w="2106026" h="2106026">
                <a:moveTo>
                  <a:pt x="0" y="0"/>
                </a:moveTo>
                <a:lnTo>
                  <a:pt x="2106026" y="0"/>
                </a:lnTo>
                <a:lnTo>
                  <a:pt x="2106026" y="2106026"/>
                </a:lnTo>
                <a:lnTo>
                  <a:pt x="0" y="21060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2716185" y="-636604"/>
            <a:ext cx="13354393" cy="4977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46"/>
              </a:lnSpc>
            </a:pPr>
            <a:r>
              <a:rPr lang="en-US" sz="21319">
                <a:solidFill>
                  <a:srgbClr val="F62C04"/>
                </a:solidFill>
                <a:latin typeface="Negrita Pro"/>
                <a:ea typeface="Negrita Pro"/>
                <a:cs typeface="Negrita Pro"/>
                <a:sym typeface="Negrita Pro"/>
              </a:rPr>
              <a:t>makaralar</a:t>
            </a:r>
          </a:p>
        </p:txBody>
      </p:sp>
      <p:sp>
        <p:nvSpPr>
          <p:cNvPr id="4" name="TextBox 4"/>
          <p:cNvSpPr txBox="1"/>
          <p:nvPr/>
        </p:nvSpPr>
        <p:spPr>
          <a:xfrm rot="-413298">
            <a:off x="-1864872667" y="4007375"/>
            <a:ext cx="2147483647" cy="2792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969"/>
              </a:lnSpc>
            </a:pPr>
            <a:endParaRPr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16185" y="6519286"/>
            <a:ext cx="1846358" cy="3483695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2052427" y="6749171"/>
            <a:ext cx="1965552" cy="3023927"/>
          </a:xfrm>
          <a:custGeom>
            <a:avLst/>
            <a:gdLst/>
            <a:ahLst/>
            <a:cxnLst/>
            <a:rect l="l" t="t" r="r" b="b"/>
            <a:pathLst>
              <a:path w="1965552" h="3023927">
                <a:moveTo>
                  <a:pt x="0" y="0"/>
                </a:moveTo>
                <a:lnTo>
                  <a:pt x="1965553" y="0"/>
                </a:lnTo>
                <a:lnTo>
                  <a:pt x="1965553" y="3023926"/>
                </a:lnTo>
                <a:lnTo>
                  <a:pt x="0" y="30239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17171" y="7221250"/>
            <a:ext cx="2118033" cy="255184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25571" y="3580547"/>
            <a:ext cx="7473945" cy="3929470"/>
            <a:chOff x="0" y="0"/>
            <a:chExt cx="9965260" cy="5239293"/>
          </a:xfrm>
        </p:grpSpPr>
        <p:sp>
          <p:nvSpPr>
            <p:cNvPr id="9" name="TextBox 9"/>
            <p:cNvSpPr txBox="1"/>
            <p:nvPr/>
          </p:nvSpPr>
          <p:spPr>
            <a:xfrm>
              <a:off x="0" y="956422"/>
              <a:ext cx="9965260" cy="4282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73"/>
                </a:lnSpc>
              </a:pPr>
              <a:r>
                <a:rPr lang="en-US" sz="16052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makara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 rot="-413298">
              <a:off x="1409305" y="26089"/>
              <a:ext cx="4214275" cy="25313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036"/>
                </a:lnSpc>
              </a:pPr>
              <a:r>
                <a:rPr lang="en-US" sz="10740" spc="-107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sabit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889585" y="3758046"/>
            <a:ext cx="6790001" cy="3574472"/>
            <a:chOff x="0" y="0"/>
            <a:chExt cx="9053335" cy="4765962"/>
          </a:xfrm>
        </p:grpSpPr>
        <p:sp>
          <p:nvSpPr>
            <p:cNvPr id="12" name="TextBox 12"/>
            <p:cNvSpPr txBox="1"/>
            <p:nvPr/>
          </p:nvSpPr>
          <p:spPr>
            <a:xfrm>
              <a:off x="324335" y="1014699"/>
              <a:ext cx="8729001" cy="3751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85"/>
                </a:lnSpc>
              </a:pPr>
              <a:r>
                <a:rPr lang="en-US" sz="14061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makara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 rot="-413298">
              <a:off x="100801" y="199999"/>
              <a:ext cx="6637081" cy="24613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3170"/>
                </a:lnSpc>
              </a:pPr>
              <a:r>
                <a:rPr lang="en-US" sz="9407" spc="-94">
                  <a:solidFill>
                    <a:srgbClr val="F62C04"/>
                  </a:solidFill>
                  <a:latin typeface="Negrita Pro"/>
                  <a:ea typeface="Negrita Pro"/>
                  <a:cs typeface="Negrita Pro"/>
                  <a:sym typeface="Negrita Pro"/>
                </a:rPr>
                <a:t>hareketli</a:t>
              </a:r>
            </a:p>
          </p:txBody>
        </p:sp>
      </p:grpSp>
      <p:pic>
        <p:nvPicPr>
          <p:cNvPr id="14" name="Resim 13">
            <a:extLst>
              <a:ext uri="{FF2B5EF4-FFF2-40B4-BE49-F238E27FC236}">
                <a16:creationId xmlns:a16="http://schemas.microsoft.com/office/drawing/2014/main" id="{CCD0E999-6B2D-EFBA-AE92-78B08421D0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9484390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777"/>
    </mc:Choice>
    <mc:Fallback xmlns="">
      <p:transition spd="slow" advTm="40777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227</Words>
  <Application>Microsoft Office PowerPoint</Application>
  <PresentationFormat>Özel</PresentationFormat>
  <Paragraphs>54</Paragraphs>
  <Slides>26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Calibri</vt:lpstr>
      <vt:lpstr>Arial</vt:lpstr>
      <vt:lpstr>Adigiana Toybox</vt:lpstr>
      <vt:lpstr>Arimo Bold</vt:lpstr>
      <vt:lpstr>Negrita Pro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ışığın dün yası</dc:title>
  <cp:lastModifiedBy>Nisa Nur Oran</cp:lastModifiedBy>
  <cp:revision>6</cp:revision>
  <dcterms:created xsi:type="dcterms:W3CDTF">2006-08-16T00:00:00Z</dcterms:created>
  <dcterms:modified xsi:type="dcterms:W3CDTF">2025-09-19T23:12:47Z</dcterms:modified>
  <dc:identifier>DAGfkfF0LfA</dc:identifier>
</cp:coreProperties>
</file>