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Bogart Bold" panose="020B0604020202020204" charset="0"/>
      <p:regular r:id="rId8"/>
    </p:embeddedFont>
    <p:embeddedFont>
      <p:font typeface="Cocomat Pro" panose="020B0604020202020204" charset="0"/>
      <p:regular r:id="rId9"/>
    </p:embeddedFont>
    <p:embeddedFont>
      <p:font typeface="Cocomat Pro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5.svg"/><Relationship Id="rId21" Type="http://schemas.openxmlformats.org/officeDocument/2006/relationships/image" Target="../media/image51.png"/><Relationship Id="rId7" Type="http://schemas.openxmlformats.org/officeDocument/2006/relationships/image" Target="../media/image22.sv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45.svg"/><Relationship Id="rId23" Type="http://schemas.openxmlformats.org/officeDocument/2006/relationships/image" Target="../media/image20.pn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6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1.svg"/><Relationship Id="rId7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932" y="5479782"/>
            <a:ext cx="3922330" cy="4059333"/>
          </a:xfrm>
          <a:custGeom>
            <a:avLst/>
            <a:gdLst/>
            <a:ahLst/>
            <a:cxnLst/>
            <a:rect l="l" t="t" r="r" b="b"/>
            <a:pathLst>
              <a:path w="3922330" h="4059333">
                <a:moveTo>
                  <a:pt x="0" y="0"/>
                </a:moveTo>
                <a:lnTo>
                  <a:pt x="3922330" y="0"/>
                </a:lnTo>
                <a:lnTo>
                  <a:pt x="3922330" y="4059333"/>
                </a:lnTo>
                <a:lnTo>
                  <a:pt x="0" y="4059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387122" y="1676450"/>
            <a:ext cx="4276306" cy="4291913"/>
          </a:xfrm>
          <a:custGeom>
            <a:avLst/>
            <a:gdLst/>
            <a:ahLst/>
            <a:cxnLst/>
            <a:rect l="l" t="t" r="r" b="b"/>
            <a:pathLst>
              <a:path w="4276306" h="4291913">
                <a:moveTo>
                  <a:pt x="0" y="0"/>
                </a:moveTo>
                <a:lnTo>
                  <a:pt x="4276306" y="0"/>
                </a:lnTo>
                <a:lnTo>
                  <a:pt x="4276306" y="4291913"/>
                </a:lnTo>
                <a:lnTo>
                  <a:pt x="0" y="429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9539822">
            <a:off x="7577223" y="4538671"/>
            <a:ext cx="9066788" cy="1598021"/>
          </a:xfrm>
          <a:custGeom>
            <a:avLst/>
            <a:gdLst/>
            <a:ahLst/>
            <a:cxnLst/>
            <a:rect l="l" t="t" r="r" b="b"/>
            <a:pathLst>
              <a:path w="9066788" h="1598021">
                <a:moveTo>
                  <a:pt x="0" y="0"/>
                </a:moveTo>
                <a:lnTo>
                  <a:pt x="9066788" y="0"/>
                </a:lnTo>
                <a:lnTo>
                  <a:pt x="9066788" y="1598021"/>
                </a:lnTo>
                <a:lnTo>
                  <a:pt x="0" y="1598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627671" y="6551568"/>
            <a:ext cx="15371477" cy="2779675"/>
          </a:xfrm>
          <a:custGeom>
            <a:avLst/>
            <a:gdLst/>
            <a:ahLst/>
            <a:cxnLst/>
            <a:rect l="l" t="t" r="r" b="b"/>
            <a:pathLst>
              <a:path w="15371477" h="2779675">
                <a:moveTo>
                  <a:pt x="0" y="0"/>
                </a:moveTo>
                <a:lnTo>
                  <a:pt x="15371477" y="0"/>
                </a:lnTo>
                <a:lnTo>
                  <a:pt x="15371477" y="2779675"/>
                </a:lnTo>
                <a:lnTo>
                  <a:pt x="0" y="27796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7133382">
            <a:off x="1349556" y="2200685"/>
            <a:ext cx="3411536" cy="1898055"/>
          </a:xfrm>
          <a:custGeom>
            <a:avLst/>
            <a:gdLst/>
            <a:ahLst/>
            <a:cxnLst/>
            <a:rect l="l" t="t" r="r" b="b"/>
            <a:pathLst>
              <a:path w="3411536" h="1898055">
                <a:moveTo>
                  <a:pt x="0" y="0"/>
                </a:moveTo>
                <a:lnTo>
                  <a:pt x="3411536" y="0"/>
                </a:lnTo>
                <a:lnTo>
                  <a:pt x="3411536" y="1898054"/>
                </a:lnTo>
                <a:lnTo>
                  <a:pt x="0" y="1898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3217365" y="1537281"/>
            <a:ext cx="11853270" cy="7241580"/>
            <a:chOff x="0" y="0"/>
            <a:chExt cx="4302397" cy="2628486"/>
          </a:xfrm>
        </p:grpSpPr>
        <p:sp>
          <p:nvSpPr>
            <p:cNvPr id="8" name="Freeform 8"/>
            <p:cNvSpPr/>
            <p:nvPr/>
          </p:nvSpPr>
          <p:spPr>
            <a:xfrm>
              <a:off x="-127" y="127"/>
              <a:ext cx="4302269" cy="2635471"/>
            </a:xfrm>
            <a:custGeom>
              <a:avLst/>
              <a:gdLst/>
              <a:ahLst/>
              <a:cxnLst/>
              <a:rect l="l" t="t" r="r" b="b"/>
              <a:pathLst>
                <a:path w="4302269" h="2635471">
                  <a:moveTo>
                    <a:pt x="3901204" y="2622771"/>
                  </a:moveTo>
                  <a:cubicBezTo>
                    <a:pt x="3845324" y="2635471"/>
                    <a:pt x="3819924" y="2622771"/>
                    <a:pt x="3762774" y="2622771"/>
                  </a:cubicBezTo>
                  <a:cubicBezTo>
                    <a:pt x="3705624" y="2622771"/>
                    <a:pt x="3614565" y="2610071"/>
                    <a:pt x="3614565" y="2610071"/>
                  </a:cubicBezTo>
                  <a:lnTo>
                    <a:pt x="707771" y="2610071"/>
                  </a:lnTo>
                  <a:lnTo>
                    <a:pt x="631063" y="2597371"/>
                  </a:lnTo>
                  <a:cubicBezTo>
                    <a:pt x="631063" y="2597371"/>
                    <a:pt x="533400" y="2610071"/>
                    <a:pt x="457581" y="2597371"/>
                  </a:cubicBezTo>
                  <a:cubicBezTo>
                    <a:pt x="381762" y="2584671"/>
                    <a:pt x="296418" y="2597371"/>
                    <a:pt x="296418" y="2597371"/>
                  </a:cubicBezTo>
                  <a:cubicBezTo>
                    <a:pt x="240284" y="2597371"/>
                    <a:pt x="162814" y="2593053"/>
                    <a:pt x="119507" y="2563843"/>
                  </a:cubicBezTo>
                  <a:cubicBezTo>
                    <a:pt x="47371" y="2515202"/>
                    <a:pt x="25400" y="2444971"/>
                    <a:pt x="0" y="2339180"/>
                  </a:cubicBezTo>
                  <a:lnTo>
                    <a:pt x="0" y="2138647"/>
                  </a:lnTo>
                  <a:cubicBezTo>
                    <a:pt x="0" y="2138647"/>
                    <a:pt x="12700" y="2053684"/>
                    <a:pt x="12700" y="1995391"/>
                  </a:cubicBezTo>
                  <a:cubicBezTo>
                    <a:pt x="12700" y="1937098"/>
                    <a:pt x="0" y="1847182"/>
                    <a:pt x="0" y="1847182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3783221" y="0"/>
                  </a:lnTo>
                  <a:cubicBezTo>
                    <a:pt x="3883297" y="0"/>
                    <a:pt x="3951750" y="12700"/>
                    <a:pt x="3951750" y="12700"/>
                  </a:cubicBezTo>
                  <a:cubicBezTo>
                    <a:pt x="4015885" y="12700"/>
                    <a:pt x="4104657" y="36322"/>
                    <a:pt x="4162569" y="50800"/>
                  </a:cubicBezTo>
                  <a:cubicBezTo>
                    <a:pt x="4264169" y="76200"/>
                    <a:pt x="4289569" y="254000"/>
                    <a:pt x="4289569" y="350520"/>
                  </a:cubicBezTo>
                  <a:lnTo>
                    <a:pt x="4289569" y="1756377"/>
                  </a:lnTo>
                  <a:cubicBezTo>
                    <a:pt x="4289569" y="1756377"/>
                    <a:pt x="4302269" y="2125058"/>
                    <a:pt x="4302269" y="2158078"/>
                  </a:cubicBezTo>
                  <a:cubicBezTo>
                    <a:pt x="4302269" y="2191098"/>
                    <a:pt x="4279791" y="2299048"/>
                    <a:pt x="4261884" y="2345276"/>
                  </a:cubicBezTo>
                  <a:cubicBezTo>
                    <a:pt x="4236865" y="2409919"/>
                    <a:pt x="4247025" y="2466815"/>
                    <a:pt x="4195209" y="2511011"/>
                  </a:cubicBezTo>
                  <a:cubicBezTo>
                    <a:pt x="4159141" y="2541872"/>
                    <a:pt x="4105038" y="2579210"/>
                    <a:pt x="4059826" y="2596355"/>
                  </a:cubicBezTo>
                  <a:cubicBezTo>
                    <a:pt x="4014615" y="2613500"/>
                    <a:pt x="3956830" y="2610198"/>
                    <a:pt x="3900950" y="262289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Freeform 9"/>
          <p:cNvSpPr/>
          <p:nvPr/>
        </p:nvSpPr>
        <p:spPr>
          <a:xfrm rot="-8649611">
            <a:off x="3038023" y="812114"/>
            <a:ext cx="1327246" cy="1607897"/>
          </a:xfrm>
          <a:custGeom>
            <a:avLst/>
            <a:gdLst/>
            <a:ahLst/>
            <a:cxnLst/>
            <a:rect l="l" t="t" r="r" b="b"/>
            <a:pathLst>
              <a:path w="1327246" h="1607897">
                <a:moveTo>
                  <a:pt x="0" y="0"/>
                </a:moveTo>
                <a:lnTo>
                  <a:pt x="1327246" y="0"/>
                </a:lnTo>
                <a:lnTo>
                  <a:pt x="1327246" y="1607897"/>
                </a:lnTo>
                <a:lnTo>
                  <a:pt x="0" y="1607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1462705">
            <a:off x="3077615" y="2195794"/>
            <a:ext cx="2123007" cy="802883"/>
          </a:xfrm>
          <a:custGeom>
            <a:avLst/>
            <a:gdLst/>
            <a:ahLst/>
            <a:cxnLst/>
            <a:rect l="l" t="t" r="r" b="b"/>
            <a:pathLst>
              <a:path w="2123007" h="802883">
                <a:moveTo>
                  <a:pt x="0" y="0"/>
                </a:moveTo>
                <a:lnTo>
                  <a:pt x="2123007" y="0"/>
                </a:lnTo>
                <a:lnTo>
                  <a:pt x="2123007" y="802882"/>
                </a:lnTo>
                <a:lnTo>
                  <a:pt x="0" y="8028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2487009" y="8141762"/>
            <a:ext cx="2745013" cy="1098005"/>
          </a:xfrm>
          <a:custGeom>
            <a:avLst/>
            <a:gdLst/>
            <a:ahLst/>
            <a:cxnLst/>
            <a:rect l="l" t="t" r="r" b="b"/>
            <a:pathLst>
              <a:path w="2745013" h="1098005">
                <a:moveTo>
                  <a:pt x="0" y="0"/>
                </a:moveTo>
                <a:lnTo>
                  <a:pt x="2745012" y="0"/>
                </a:lnTo>
                <a:lnTo>
                  <a:pt x="2745012" y="1098005"/>
                </a:lnTo>
                <a:lnTo>
                  <a:pt x="0" y="10980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7406844" y="1275146"/>
            <a:ext cx="3474312" cy="681834"/>
          </a:xfrm>
          <a:custGeom>
            <a:avLst/>
            <a:gdLst/>
            <a:ahLst/>
            <a:cxnLst/>
            <a:rect l="l" t="t" r="r" b="b"/>
            <a:pathLst>
              <a:path w="3474312" h="681834">
                <a:moveTo>
                  <a:pt x="0" y="0"/>
                </a:moveTo>
                <a:lnTo>
                  <a:pt x="3474312" y="0"/>
                </a:lnTo>
                <a:lnTo>
                  <a:pt x="3474312" y="681834"/>
                </a:lnTo>
                <a:lnTo>
                  <a:pt x="0" y="6818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1409111">
            <a:off x="11385868" y="8449986"/>
            <a:ext cx="1705959" cy="1082509"/>
          </a:xfrm>
          <a:custGeom>
            <a:avLst/>
            <a:gdLst/>
            <a:ahLst/>
            <a:cxnLst/>
            <a:rect l="l" t="t" r="r" b="b"/>
            <a:pathLst>
              <a:path w="1705959" h="1082509">
                <a:moveTo>
                  <a:pt x="0" y="0"/>
                </a:moveTo>
                <a:lnTo>
                  <a:pt x="1705959" y="0"/>
                </a:lnTo>
                <a:lnTo>
                  <a:pt x="1705959" y="1082509"/>
                </a:lnTo>
                <a:lnTo>
                  <a:pt x="0" y="1082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4164946" y="2881902"/>
            <a:ext cx="10296927" cy="3444120"/>
            <a:chOff x="0" y="0"/>
            <a:chExt cx="13729235" cy="459216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729235" cy="4592160"/>
              <a:chOff x="0" y="0"/>
              <a:chExt cx="9183277" cy="307162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10795" y="-1905"/>
                <a:ext cx="9193945" cy="3073404"/>
              </a:xfrm>
              <a:custGeom>
                <a:avLst/>
                <a:gdLst/>
                <a:ahLst/>
                <a:cxnLst/>
                <a:rect l="l" t="t" r="r" b="b"/>
                <a:pathLst>
                  <a:path w="9193945" h="3073404">
                    <a:moveTo>
                      <a:pt x="9177817" y="186309"/>
                    </a:moveTo>
                    <a:cubicBezTo>
                      <a:pt x="9177435" y="125349"/>
                      <a:pt x="9186833" y="8509"/>
                      <a:pt x="9186833" y="8509"/>
                    </a:cubicBezTo>
                    <a:lnTo>
                      <a:pt x="9041927" y="6223"/>
                    </a:lnTo>
                    <a:lnTo>
                      <a:pt x="8836441" y="16002"/>
                    </a:lnTo>
                    <a:cubicBezTo>
                      <a:pt x="8836441" y="16002"/>
                      <a:pt x="8502812" y="0"/>
                      <a:pt x="8470934" y="14986"/>
                    </a:cubicBezTo>
                    <a:cubicBezTo>
                      <a:pt x="8438931" y="29972"/>
                      <a:pt x="8373018" y="6223"/>
                      <a:pt x="8373018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2427736"/>
                    </a:lnTo>
                    <a:lnTo>
                      <a:pt x="25019" y="2606552"/>
                    </a:lnTo>
                    <a:cubicBezTo>
                      <a:pt x="25019" y="2606552"/>
                      <a:pt x="0" y="2647700"/>
                      <a:pt x="16002" y="2807720"/>
                    </a:cubicBezTo>
                    <a:cubicBezTo>
                      <a:pt x="32004" y="2967740"/>
                      <a:pt x="49276" y="3062990"/>
                      <a:pt x="49276" y="3062990"/>
                    </a:cubicBezTo>
                    <a:lnTo>
                      <a:pt x="132842" y="3063244"/>
                    </a:lnTo>
                    <a:lnTo>
                      <a:pt x="305562" y="3046734"/>
                    </a:lnTo>
                    <a:lnTo>
                      <a:pt x="532511" y="3064260"/>
                    </a:lnTo>
                    <a:lnTo>
                      <a:pt x="771144" y="3073404"/>
                    </a:lnTo>
                    <a:lnTo>
                      <a:pt x="906526" y="3048258"/>
                    </a:lnTo>
                    <a:lnTo>
                      <a:pt x="1008761" y="3065530"/>
                    </a:lnTo>
                    <a:lnTo>
                      <a:pt x="8437788" y="3067435"/>
                    </a:lnTo>
                    <a:lnTo>
                      <a:pt x="8680739" y="3068070"/>
                    </a:lnTo>
                    <a:lnTo>
                      <a:pt x="8917593" y="3058418"/>
                    </a:lnTo>
                    <a:lnTo>
                      <a:pt x="9103902" y="3069213"/>
                    </a:lnTo>
                    <a:lnTo>
                      <a:pt x="9181372" y="3069467"/>
                    </a:lnTo>
                    <a:lnTo>
                      <a:pt x="9181753" y="2921512"/>
                    </a:lnTo>
                    <a:lnTo>
                      <a:pt x="9182007" y="2807847"/>
                    </a:lnTo>
                    <a:lnTo>
                      <a:pt x="9174133" y="2602361"/>
                    </a:lnTo>
                    <a:lnTo>
                      <a:pt x="9183024" y="2434213"/>
                    </a:lnTo>
                    <a:lnTo>
                      <a:pt x="9184802" y="671576"/>
                    </a:lnTo>
                    <a:lnTo>
                      <a:pt x="9193945" y="424561"/>
                    </a:lnTo>
                    <a:cubicBezTo>
                      <a:pt x="9193945" y="424561"/>
                      <a:pt x="9177943" y="247015"/>
                      <a:pt x="9177563" y="186055"/>
                    </a:cubicBezTo>
                    <a:close/>
                  </a:path>
                </a:pathLst>
              </a:custGeom>
              <a:solidFill>
                <a:srgbClr val="F2C749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512477" y="453714"/>
              <a:ext cx="12704281" cy="4001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54"/>
                </a:lnSpc>
              </a:pPr>
              <a:r>
                <a:rPr lang="en-US" sz="11354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ELEKTRİĞİN</a:t>
              </a:r>
            </a:p>
            <a:p>
              <a:pPr marL="0" lvl="1" indent="0" algn="ctr">
                <a:lnSpc>
                  <a:spcPts val="11354"/>
                </a:lnSpc>
                <a:spcBef>
                  <a:spcPct val="0"/>
                </a:spcBef>
              </a:pPr>
              <a:r>
                <a:rPr lang="en-US" sz="11354" b="1">
                  <a:solidFill>
                    <a:srgbClr val="000000"/>
                  </a:solidFill>
                  <a:latin typeface="Bogart Bold"/>
                  <a:ea typeface="Bogart Bold"/>
                  <a:cs typeface="Bogart Bold"/>
                  <a:sym typeface="Bogart Bold"/>
                </a:rPr>
                <a:t>İLETİMİ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09428" y="5962392"/>
            <a:ext cx="9269144" cy="1180745"/>
            <a:chOff x="0" y="0"/>
            <a:chExt cx="12358859" cy="1574326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2358859" cy="1574326"/>
              <a:chOff x="0" y="0"/>
              <a:chExt cx="11541151" cy="147016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3302" y="-6096"/>
                <a:ext cx="11544326" cy="1482355"/>
              </a:xfrm>
              <a:custGeom>
                <a:avLst/>
                <a:gdLst/>
                <a:ahLst/>
                <a:cxnLst/>
                <a:rect l="l" t="t" r="r" b="b"/>
                <a:pathLst>
                  <a:path w="11544326" h="1482355">
                    <a:moveTo>
                      <a:pt x="11515624" y="453009"/>
                    </a:moveTo>
                    <a:cubicBezTo>
                      <a:pt x="11511687" y="418465"/>
                      <a:pt x="11497336" y="385953"/>
                      <a:pt x="11474222" y="360045"/>
                    </a:cubicBezTo>
                    <a:cubicBezTo>
                      <a:pt x="11408055" y="285877"/>
                      <a:pt x="11265180" y="134493"/>
                      <a:pt x="11178693" y="101092"/>
                    </a:cubicBezTo>
                    <a:cubicBezTo>
                      <a:pt x="11021467" y="40513"/>
                      <a:pt x="10925074" y="18796"/>
                      <a:pt x="10888371" y="11938"/>
                    </a:cubicBezTo>
                    <a:cubicBezTo>
                      <a:pt x="10878211" y="10033"/>
                      <a:pt x="10868051" y="9144"/>
                      <a:pt x="10857637" y="9144"/>
                    </a:cubicBezTo>
                    <a:lnTo>
                      <a:pt x="730250" y="9144"/>
                    </a:lnTo>
                    <a:cubicBezTo>
                      <a:pt x="725551" y="9144"/>
                      <a:pt x="720852" y="8890"/>
                      <a:pt x="716153" y="8509"/>
                    </a:cubicBezTo>
                    <a:cubicBezTo>
                      <a:pt x="689483" y="6350"/>
                      <a:pt x="581660" y="0"/>
                      <a:pt x="415671" y="22352"/>
                    </a:cubicBezTo>
                    <a:cubicBezTo>
                      <a:pt x="240411" y="45974"/>
                      <a:pt x="160147" y="144399"/>
                      <a:pt x="72009" y="254889"/>
                    </a:cubicBezTo>
                    <a:cubicBezTo>
                      <a:pt x="72009" y="254889"/>
                      <a:pt x="20193" y="322199"/>
                      <a:pt x="11430" y="479171"/>
                    </a:cubicBezTo>
                    <a:cubicBezTo>
                      <a:pt x="5588" y="583057"/>
                      <a:pt x="0" y="767726"/>
                      <a:pt x="5461" y="938541"/>
                    </a:cubicBezTo>
                    <a:cubicBezTo>
                      <a:pt x="8001" y="1018424"/>
                      <a:pt x="43053" y="1094624"/>
                      <a:pt x="81153" y="1161299"/>
                    </a:cubicBezTo>
                    <a:cubicBezTo>
                      <a:pt x="133858" y="1253628"/>
                      <a:pt x="216916" y="1327796"/>
                      <a:pt x="319786" y="1368690"/>
                    </a:cubicBezTo>
                    <a:cubicBezTo>
                      <a:pt x="330581" y="1373008"/>
                      <a:pt x="341249" y="1377072"/>
                      <a:pt x="351790" y="1381136"/>
                    </a:cubicBezTo>
                    <a:cubicBezTo>
                      <a:pt x="403733" y="1401202"/>
                      <a:pt x="449072" y="1416950"/>
                      <a:pt x="487807" y="1429396"/>
                    </a:cubicBezTo>
                    <a:cubicBezTo>
                      <a:pt x="579374" y="1458733"/>
                      <a:pt x="675132" y="1473211"/>
                      <a:pt x="1005390" y="1473211"/>
                    </a:cubicBezTo>
                    <a:lnTo>
                      <a:pt x="2236656" y="1473211"/>
                    </a:lnTo>
                    <a:cubicBezTo>
                      <a:pt x="2236656" y="1473211"/>
                      <a:pt x="9287202" y="1473211"/>
                      <a:pt x="9287202" y="1473211"/>
                    </a:cubicBezTo>
                    <a:lnTo>
                      <a:pt x="10800106" y="1473211"/>
                    </a:lnTo>
                    <a:cubicBezTo>
                      <a:pt x="10804805" y="1473211"/>
                      <a:pt x="10809504" y="1473465"/>
                      <a:pt x="10814203" y="1473846"/>
                    </a:cubicBezTo>
                    <a:cubicBezTo>
                      <a:pt x="10840873" y="1476005"/>
                      <a:pt x="10948696" y="1482355"/>
                      <a:pt x="11114685" y="1460003"/>
                    </a:cubicBezTo>
                    <a:cubicBezTo>
                      <a:pt x="11290072" y="1436381"/>
                      <a:pt x="11367415" y="1367801"/>
                      <a:pt x="11455426" y="1257311"/>
                    </a:cubicBezTo>
                    <a:cubicBezTo>
                      <a:pt x="11455426" y="1257311"/>
                      <a:pt x="11455426" y="1257311"/>
                      <a:pt x="11455680" y="1256930"/>
                    </a:cubicBezTo>
                    <a:cubicBezTo>
                      <a:pt x="11490478" y="1210321"/>
                      <a:pt x="11511052" y="1154695"/>
                      <a:pt x="11515370" y="1096783"/>
                    </a:cubicBezTo>
                    <a:cubicBezTo>
                      <a:pt x="11524768" y="970164"/>
                      <a:pt x="11542548" y="739258"/>
                      <a:pt x="11544199" y="719201"/>
                    </a:cubicBezTo>
                    <a:cubicBezTo>
                      <a:pt x="11544326" y="711962"/>
                      <a:pt x="11543945" y="704723"/>
                      <a:pt x="11543183" y="697484"/>
                    </a:cubicBezTo>
                    <a:lnTo>
                      <a:pt x="11515497" y="453136"/>
                    </a:lnTo>
                    <a:close/>
                  </a:path>
                </a:pathLst>
              </a:custGeom>
              <a:solidFill>
                <a:srgbClr val="404060"/>
              </a:solidFill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64942" y="424500"/>
              <a:ext cx="11428976" cy="694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0"/>
                </a:lnSpc>
              </a:pPr>
              <a:r>
                <a:rPr lang="en-US" sz="3400" b="1">
                  <a:solidFill>
                    <a:srgbClr val="FFFFFF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İLETKEN VE YALITKAN MADDELER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B1F2FC92-864E-6DFF-190C-9773FCD703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22073" y="940686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"/>
    </mc:Choice>
    <mc:Fallback xmlns="">
      <p:transition spd="slow" advTm="113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43754">
            <a:off x="9979053" y="-37300"/>
            <a:ext cx="1803569" cy="3129221"/>
          </a:xfrm>
          <a:custGeom>
            <a:avLst/>
            <a:gdLst/>
            <a:ahLst/>
            <a:cxnLst/>
            <a:rect l="l" t="t" r="r" b="b"/>
            <a:pathLst>
              <a:path w="1803569" h="3129221">
                <a:moveTo>
                  <a:pt x="0" y="0"/>
                </a:moveTo>
                <a:lnTo>
                  <a:pt x="1803569" y="0"/>
                </a:lnTo>
                <a:lnTo>
                  <a:pt x="1803569" y="3129221"/>
                </a:lnTo>
                <a:lnTo>
                  <a:pt x="0" y="312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38799" y="1336441"/>
            <a:ext cx="10710395" cy="7614117"/>
          </a:xfrm>
          <a:custGeom>
            <a:avLst/>
            <a:gdLst/>
            <a:ahLst/>
            <a:cxnLst/>
            <a:rect l="l" t="t" r="r" b="b"/>
            <a:pathLst>
              <a:path w="10710395" h="7614117">
                <a:moveTo>
                  <a:pt x="0" y="0"/>
                </a:moveTo>
                <a:lnTo>
                  <a:pt x="10710396" y="0"/>
                </a:lnTo>
                <a:lnTo>
                  <a:pt x="10710396" y="7614118"/>
                </a:lnTo>
                <a:lnTo>
                  <a:pt x="0" y="761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7561742">
            <a:off x="7093628" y="2222982"/>
            <a:ext cx="3359638" cy="3219144"/>
          </a:xfrm>
          <a:custGeom>
            <a:avLst/>
            <a:gdLst/>
            <a:ahLst/>
            <a:cxnLst/>
            <a:rect l="l" t="t" r="r" b="b"/>
            <a:pathLst>
              <a:path w="3359638" h="3219144">
                <a:moveTo>
                  <a:pt x="0" y="0"/>
                </a:moveTo>
                <a:lnTo>
                  <a:pt x="3359638" y="0"/>
                </a:lnTo>
                <a:lnTo>
                  <a:pt x="3359638" y="3219145"/>
                </a:lnTo>
                <a:lnTo>
                  <a:pt x="0" y="3219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8113124" y="757593"/>
            <a:ext cx="8836076" cy="8771814"/>
          </a:xfrm>
          <a:custGeom>
            <a:avLst/>
            <a:gdLst/>
            <a:ahLst/>
            <a:cxnLst/>
            <a:rect l="l" t="t" r="r" b="b"/>
            <a:pathLst>
              <a:path w="8836076" h="8771814">
                <a:moveTo>
                  <a:pt x="0" y="0"/>
                </a:moveTo>
                <a:lnTo>
                  <a:pt x="8836077" y="0"/>
                </a:lnTo>
                <a:lnTo>
                  <a:pt x="8836077" y="8771814"/>
                </a:lnTo>
                <a:lnTo>
                  <a:pt x="0" y="877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2216655" y="2452074"/>
            <a:ext cx="5087438" cy="226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0"/>
              </a:lnSpc>
            </a:pPr>
            <a:r>
              <a:rPr lang="en-US" sz="5900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Elektrik devresi nedir?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6655" y="4992550"/>
            <a:ext cx="5087438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Elektrik akımının aktığı kesintisiz bir yoldur. </a:t>
            </a:r>
          </a:p>
          <a:p>
            <a:pPr algn="l">
              <a:lnSpc>
                <a:spcPts val="4080"/>
              </a:lnSpc>
            </a:pPr>
            <a:endParaRPr lang="en-US" sz="3400">
              <a:solidFill>
                <a:srgbClr val="000000"/>
              </a:solidFill>
              <a:latin typeface="Cocomat Pro"/>
              <a:ea typeface="Cocomat Pro"/>
              <a:cs typeface="Cocomat Pro"/>
              <a:sym typeface="Cocomat Pro"/>
            </a:endParaRPr>
          </a:p>
          <a:p>
            <a:pPr algn="l">
              <a:lnSpc>
                <a:spcPts val="4080"/>
              </a:lnSpc>
            </a:pPr>
            <a:r>
              <a:rPr lang="en-US" sz="34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Kesintisiz bir döngü halinde oluşturulmalıdır.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200974" y="2722700"/>
            <a:ext cx="6833402" cy="4841600"/>
            <a:chOff x="0" y="0"/>
            <a:chExt cx="9111202" cy="6455467"/>
          </a:xfrm>
        </p:grpSpPr>
        <p:sp>
          <p:nvSpPr>
            <p:cNvPr id="9" name="Freeform 9"/>
            <p:cNvSpPr/>
            <p:nvPr/>
          </p:nvSpPr>
          <p:spPr>
            <a:xfrm>
              <a:off x="573851" y="0"/>
              <a:ext cx="8006781" cy="6455467"/>
            </a:xfrm>
            <a:custGeom>
              <a:avLst/>
              <a:gdLst/>
              <a:ahLst/>
              <a:cxnLst/>
              <a:rect l="l" t="t" r="r" b="b"/>
              <a:pathLst>
                <a:path w="8006781" h="6455467">
                  <a:moveTo>
                    <a:pt x="0" y="0"/>
                  </a:moveTo>
                  <a:lnTo>
                    <a:pt x="8006780" y="0"/>
                  </a:lnTo>
                  <a:lnTo>
                    <a:pt x="8006780" y="6455467"/>
                  </a:lnTo>
                  <a:lnTo>
                    <a:pt x="0" y="6455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760721" y="1741762"/>
              <a:ext cx="2073086" cy="3396790"/>
              <a:chOff x="0" y="0"/>
              <a:chExt cx="480651" cy="78755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80651" cy="787555"/>
              </a:xfrm>
              <a:custGeom>
                <a:avLst/>
                <a:gdLst/>
                <a:ahLst/>
                <a:cxnLst/>
                <a:rect l="l" t="t" r="r" b="b"/>
                <a:pathLst>
                  <a:path w="480651" h="787555">
                    <a:moveTo>
                      <a:pt x="0" y="0"/>
                    </a:moveTo>
                    <a:lnTo>
                      <a:pt x="480651" y="0"/>
                    </a:lnTo>
                    <a:lnTo>
                      <a:pt x="480651" y="787555"/>
                    </a:lnTo>
                    <a:lnTo>
                      <a:pt x="0" y="78755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480651" cy="825655"/>
              </a:xfrm>
              <a:prstGeom prst="rect">
                <a:avLst/>
              </a:prstGeom>
            </p:spPr>
            <p:txBody>
              <a:bodyPr lIns="32125" tIns="32125" rIns="32125" bIns="32125" rtlCol="0" anchor="ctr"/>
              <a:lstStyle/>
              <a:p>
                <a:pPr marL="0" lvl="0" indent="0" algn="ctr">
                  <a:lnSpc>
                    <a:spcPts val="51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1270823" flipH="1">
              <a:off x="1159358" y="1633719"/>
              <a:ext cx="2714804" cy="1313765"/>
            </a:xfrm>
            <a:custGeom>
              <a:avLst/>
              <a:gdLst/>
              <a:ahLst/>
              <a:cxnLst/>
              <a:rect l="l" t="t" r="r" b="b"/>
              <a:pathLst>
                <a:path w="2714804" h="1313765">
                  <a:moveTo>
                    <a:pt x="2714804" y="0"/>
                  </a:moveTo>
                  <a:lnTo>
                    <a:pt x="0" y="0"/>
                  </a:lnTo>
                  <a:lnTo>
                    <a:pt x="0" y="1313765"/>
                  </a:lnTo>
                  <a:lnTo>
                    <a:pt x="2714804" y="1313765"/>
                  </a:lnTo>
                  <a:lnTo>
                    <a:pt x="2714804" y="0"/>
                  </a:lnTo>
                  <a:close/>
                </a:path>
              </a:pathLst>
            </a:custGeom>
            <a:blipFill>
              <a:blip r:embed="rId10"/>
              <a:stretch>
                <a:fillRect l="-194930" t="-182753" b="-208618"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833808" y="2439444"/>
              <a:ext cx="121074" cy="241041"/>
              <a:chOff x="0" y="0"/>
              <a:chExt cx="28071" cy="5588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8071" cy="55886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55886">
                    <a:moveTo>
                      <a:pt x="0" y="0"/>
                    </a:moveTo>
                    <a:lnTo>
                      <a:pt x="28071" y="0"/>
                    </a:lnTo>
                    <a:lnTo>
                      <a:pt x="28071" y="55886"/>
                    </a:lnTo>
                    <a:lnTo>
                      <a:pt x="0" y="55886"/>
                    </a:lnTo>
                    <a:close/>
                  </a:path>
                </a:pathLst>
              </a:custGeom>
              <a:solidFill>
                <a:srgbClr val="F9525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8071" cy="93986"/>
              </a:xfrm>
              <a:prstGeom prst="rect">
                <a:avLst/>
              </a:prstGeom>
            </p:spPr>
            <p:txBody>
              <a:bodyPr lIns="32125" tIns="32125" rIns="32125" bIns="32125" rtlCol="0" anchor="ctr"/>
              <a:lstStyle/>
              <a:p>
                <a:pPr marL="0" lvl="0" indent="0" algn="ctr">
                  <a:lnSpc>
                    <a:spcPts val="519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flipH="1">
              <a:off x="7184463" y="2217734"/>
              <a:ext cx="1926740" cy="1063739"/>
            </a:xfrm>
            <a:custGeom>
              <a:avLst/>
              <a:gdLst/>
              <a:ahLst/>
              <a:cxnLst/>
              <a:rect l="l" t="t" r="r" b="b"/>
              <a:pathLst>
                <a:path w="1926740" h="1063739">
                  <a:moveTo>
                    <a:pt x="1926739" y="0"/>
                  </a:moveTo>
                  <a:lnTo>
                    <a:pt x="0" y="0"/>
                  </a:lnTo>
                  <a:lnTo>
                    <a:pt x="0" y="1063739"/>
                  </a:lnTo>
                  <a:lnTo>
                    <a:pt x="1926739" y="1063739"/>
                  </a:lnTo>
                  <a:lnTo>
                    <a:pt x="1926739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 rot="-10800000" flipH="1">
              <a:off x="0" y="5391728"/>
              <a:ext cx="1926740" cy="1063739"/>
            </a:xfrm>
            <a:custGeom>
              <a:avLst/>
              <a:gdLst/>
              <a:ahLst/>
              <a:cxnLst/>
              <a:rect l="l" t="t" r="r" b="b"/>
              <a:pathLst>
                <a:path w="1926740" h="1063739">
                  <a:moveTo>
                    <a:pt x="1926740" y="0"/>
                  </a:moveTo>
                  <a:lnTo>
                    <a:pt x="0" y="0"/>
                  </a:lnTo>
                  <a:lnTo>
                    <a:pt x="0" y="1063739"/>
                  </a:lnTo>
                  <a:lnTo>
                    <a:pt x="1926740" y="1063739"/>
                  </a:lnTo>
                  <a:lnTo>
                    <a:pt x="192674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 rot="-5400000" flipH="1">
              <a:off x="-92044" y="1485621"/>
              <a:ext cx="1247827" cy="1063739"/>
            </a:xfrm>
            <a:custGeom>
              <a:avLst/>
              <a:gdLst/>
              <a:ahLst/>
              <a:cxnLst/>
              <a:rect l="l" t="t" r="r" b="b"/>
              <a:pathLst>
                <a:path w="1247827" h="1063739">
                  <a:moveTo>
                    <a:pt x="1247827" y="0"/>
                  </a:moveTo>
                  <a:lnTo>
                    <a:pt x="0" y="0"/>
                  </a:lnTo>
                  <a:lnTo>
                    <a:pt x="0" y="1063738"/>
                  </a:lnTo>
                  <a:lnTo>
                    <a:pt x="1247827" y="1063738"/>
                  </a:lnTo>
                  <a:lnTo>
                    <a:pt x="1247827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5440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24732" y="982355"/>
            <a:ext cx="2324468" cy="2324468"/>
          </a:xfrm>
          <a:custGeom>
            <a:avLst/>
            <a:gdLst/>
            <a:ahLst/>
            <a:cxnLst/>
            <a:rect l="l" t="t" r="r" b="b"/>
            <a:pathLst>
              <a:path w="2324468" h="2324468">
                <a:moveTo>
                  <a:pt x="0" y="0"/>
                </a:moveTo>
                <a:lnTo>
                  <a:pt x="2324469" y="0"/>
                </a:lnTo>
                <a:lnTo>
                  <a:pt x="2324469" y="2324468"/>
                </a:lnTo>
                <a:lnTo>
                  <a:pt x="0" y="2324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 rot="3783989">
            <a:off x="14435150" y="6794810"/>
            <a:ext cx="1803569" cy="3129221"/>
          </a:xfrm>
          <a:custGeom>
            <a:avLst/>
            <a:gdLst/>
            <a:ahLst/>
            <a:cxnLst/>
            <a:rect l="l" t="t" r="r" b="b"/>
            <a:pathLst>
              <a:path w="1803569" h="3129221">
                <a:moveTo>
                  <a:pt x="0" y="0"/>
                </a:moveTo>
                <a:lnTo>
                  <a:pt x="1803569" y="0"/>
                </a:lnTo>
                <a:lnTo>
                  <a:pt x="1803569" y="3129221"/>
                </a:lnTo>
                <a:lnTo>
                  <a:pt x="0" y="312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65D093C4-38C3-E926-4ACC-08FAE42D91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2073" y="940686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33629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00000">
            <a:off x="551302" y="6167133"/>
            <a:ext cx="5353699" cy="2657381"/>
          </a:xfrm>
          <a:custGeom>
            <a:avLst/>
            <a:gdLst/>
            <a:ahLst/>
            <a:cxnLst/>
            <a:rect l="l" t="t" r="r" b="b"/>
            <a:pathLst>
              <a:path w="5353699" h="2657381">
                <a:moveTo>
                  <a:pt x="0" y="0"/>
                </a:moveTo>
                <a:lnTo>
                  <a:pt x="5353699" y="0"/>
                </a:lnTo>
                <a:lnTo>
                  <a:pt x="5353699" y="2657382"/>
                </a:lnTo>
                <a:lnTo>
                  <a:pt x="0" y="2657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882763" y="7162575"/>
            <a:ext cx="2299242" cy="2274159"/>
          </a:xfrm>
          <a:custGeom>
            <a:avLst/>
            <a:gdLst/>
            <a:ahLst/>
            <a:cxnLst/>
            <a:rect l="l" t="t" r="r" b="b"/>
            <a:pathLst>
              <a:path w="2299242" h="2274159">
                <a:moveTo>
                  <a:pt x="0" y="0"/>
                </a:moveTo>
                <a:lnTo>
                  <a:pt x="2299242" y="0"/>
                </a:lnTo>
                <a:lnTo>
                  <a:pt x="2299242" y="2274159"/>
                </a:lnTo>
                <a:lnTo>
                  <a:pt x="0" y="2274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815823" y="5377391"/>
            <a:ext cx="1720208" cy="2984587"/>
          </a:xfrm>
          <a:custGeom>
            <a:avLst/>
            <a:gdLst/>
            <a:ahLst/>
            <a:cxnLst/>
            <a:rect l="l" t="t" r="r" b="b"/>
            <a:pathLst>
              <a:path w="1720208" h="2984587">
                <a:moveTo>
                  <a:pt x="0" y="0"/>
                </a:moveTo>
                <a:lnTo>
                  <a:pt x="1720208" y="0"/>
                </a:lnTo>
                <a:lnTo>
                  <a:pt x="1720208" y="2984587"/>
                </a:lnTo>
                <a:lnTo>
                  <a:pt x="0" y="2984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203205">
            <a:off x="1007674" y="5299215"/>
            <a:ext cx="3063329" cy="1069380"/>
          </a:xfrm>
          <a:custGeom>
            <a:avLst/>
            <a:gdLst/>
            <a:ahLst/>
            <a:cxnLst/>
            <a:rect l="l" t="t" r="r" b="b"/>
            <a:pathLst>
              <a:path w="3063329" h="1069380">
                <a:moveTo>
                  <a:pt x="0" y="0"/>
                </a:moveTo>
                <a:lnTo>
                  <a:pt x="3063329" y="0"/>
                </a:lnTo>
                <a:lnTo>
                  <a:pt x="3063329" y="1069380"/>
                </a:lnTo>
                <a:lnTo>
                  <a:pt x="0" y="1069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3119335" y="915450"/>
            <a:ext cx="12049331" cy="1738005"/>
            <a:chOff x="0" y="0"/>
            <a:chExt cx="16065774" cy="23173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38448" cy="2317340"/>
            </a:xfrm>
            <a:custGeom>
              <a:avLst/>
              <a:gdLst/>
              <a:ahLst/>
              <a:cxnLst/>
              <a:rect l="l" t="t" r="r" b="b"/>
              <a:pathLst>
                <a:path w="12138448" h="2317340">
                  <a:moveTo>
                    <a:pt x="0" y="0"/>
                  </a:moveTo>
                  <a:lnTo>
                    <a:pt x="12138448" y="0"/>
                  </a:lnTo>
                  <a:lnTo>
                    <a:pt x="12138448" y="2317340"/>
                  </a:lnTo>
                  <a:lnTo>
                    <a:pt x="0" y="231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3927326" y="0"/>
              <a:ext cx="12138448" cy="2317340"/>
            </a:xfrm>
            <a:custGeom>
              <a:avLst/>
              <a:gdLst/>
              <a:ahLst/>
              <a:cxnLst/>
              <a:rect l="l" t="t" r="r" b="b"/>
              <a:pathLst>
                <a:path w="12138448" h="2317340">
                  <a:moveTo>
                    <a:pt x="0" y="0"/>
                  </a:moveTo>
                  <a:lnTo>
                    <a:pt x="12138448" y="0"/>
                  </a:lnTo>
                  <a:lnTo>
                    <a:pt x="12138448" y="2317340"/>
                  </a:lnTo>
                  <a:lnTo>
                    <a:pt x="0" y="231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Freeform 9"/>
          <p:cNvSpPr/>
          <p:nvPr/>
        </p:nvSpPr>
        <p:spPr>
          <a:xfrm>
            <a:off x="2450003" y="3254089"/>
            <a:ext cx="6426237" cy="6414553"/>
          </a:xfrm>
          <a:custGeom>
            <a:avLst/>
            <a:gdLst/>
            <a:ahLst/>
            <a:cxnLst/>
            <a:rect l="l" t="t" r="r" b="b"/>
            <a:pathLst>
              <a:path w="6426237" h="6414553">
                <a:moveTo>
                  <a:pt x="0" y="0"/>
                </a:moveTo>
                <a:lnTo>
                  <a:pt x="6426237" y="0"/>
                </a:lnTo>
                <a:lnTo>
                  <a:pt x="6426237" y="6414553"/>
                </a:lnTo>
                <a:lnTo>
                  <a:pt x="0" y="6414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9411760" y="3254089"/>
            <a:ext cx="6426237" cy="6414553"/>
          </a:xfrm>
          <a:custGeom>
            <a:avLst/>
            <a:gdLst/>
            <a:ahLst/>
            <a:cxnLst/>
            <a:rect l="l" t="t" r="r" b="b"/>
            <a:pathLst>
              <a:path w="6426237" h="6414553">
                <a:moveTo>
                  <a:pt x="0" y="0"/>
                </a:moveTo>
                <a:lnTo>
                  <a:pt x="6426237" y="0"/>
                </a:lnTo>
                <a:lnTo>
                  <a:pt x="6426237" y="6414553"/>
                </a:lnTo>
                <a:lnTo>
                  <a:pt x="0" y="6414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3788802" y="2759809"/>
            <a:ext cx="3748638" cy="858779"/>
          </a:xfrm>
          <a:custGeom>
            <a:avLst/>
            <a:gdLst/>
            <a:ahLst/>
            <a:cxnLst/>
            <a:rect l="l" t="t" r="r" b="b"/>
            <a:pathLst>
              <a:path w="3748638" h="858779">
                <a:moveTo>
                  <a:pt x="0" y="0"/>
                </a:moveTo>
                <a:lnTo>
                  <a:pt x="3748639" y="0"/>
                </a:lnTo>
                <a:lnTo>
                  <a:pt x="3748639" y="858779"/>
                </a:lnTo>
                <a:lnTo>
                  <a:pt x="0" y="8587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0750559" y="2759809"/>
            <a:ext cx="3748638" cy="858779"/>
          </a:xfrm>
          <a:custGeom>
            <a:avLst/>
            <a:gdLst/>
            <a:ahLst/>
            <a:cxnLst/>
            <a:rect l="l" t="t" r="r" b="b"/>
            <a:pathLst>
              <a:path w="3748638" h="858779">
                <a:moveTo>
                  <a:pt x="0" y="0"/>
                </a:moveTo>
                <a:lnTo>
                  <a:pt x="3748639" y="0"/>
                </a:lnTo>
                <a:lnTo>
                  <a:pt x="3748639" y="858779"/>
                </a:lnTo>
                <a:lnTo>
                  <a:pt x="0" y="8587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5425563" y="7028460"/>
            <a:ext cx="2920818" cy="1560204"/>
          </a:xfrm>
          <a:custGeom>
            <a:avLst/>
            <a:gdLst/>
            <a:ahLst/>
            <a:cxnLst/>
            <a:rect l="l" t="t" r="r" b="b"/>
            <a:pathLst>
              <a:path w="2920818" h="1560204">
                <a:moveTo>
                  <a:pt x="0" y="0"/>
                </a:moveTo>
                <a:lnTo>
                  <a:pt x="2920818" y="0"/>
                </a:lnTo>
                <a:lnTo>
                  <a:pt x="2920818" y="1560204"/>
                </a:lnTo>
                <a:lnTo>
                  <a:pt x="0" y="15602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900000">
            <a:off x="4023332" y="5342715"/>
            <a:ext cx="682172" cy="2918381"/>
          </a:xfrm>
          <a:custGeom>
            <a:avLst/>
            <a:gdLst/>
            <a:ahLst/>
            <a:cxnLst/>
            <a:rect l="l" t="t" r="r" b="b"/>
            <a:pathLst>
              <a:path w="682172" h="2918381">
                <a:moveTo>
                  <a:pt x="0" y="0"/>
                </a:moveTo>
                <a:lnTo>
                  <a:pt x="682172" y="0"/>
                </a:lnTo>
                <a:lnTo>
                  <a:pt x="682172" y="2918381"/>
                </a:lnTo>
                <a:lnTo>
                  <a:pt x="0" y="291838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4642208" flipH="1">
            <a:off x="7714102" y="7146641"/>
            <a:ext cx="584031" cy="426874"/>
          </a:xfrm>
          <a:custGeom>
            <a:avLst/>
            <a:gdLst/>
            <a:ahLst/>
            <a:cxnLst/>
            <a:rect l="l" t="t" r="r" b="b"/>
            <a:pathLst>
              <a:path w="584031" h="426874">
                <a:moveTo>
                  <a:pt x="584031" y="0"/>
                </a:moveTo>
                <a:lnTo>
                  <a:pt x="0" y="0"/>
                </a:lnTo>
                <a:lnTo>
                  <a:pt x="0" y="426874"/>
                </a:lnTo>
                <a:lnTo>
                  <a:pt x="584031" y="426874"/>
                </a:lnTo>
                <a:lnTo>
                  <a:pt x="584031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0279728" y="5514745"/>
            <a:ext cx="1744942" cy="2566628"/>
          </a:xfrm>
          <a:custGeom>
            <a:avLst/>
            <a:gdLst/>
            <a:ahLst/>
            <a:cxnLst/>
            <a:rect l="l" t="t" r="r" b="b"/>
            <a:pathLst>
              <a:path w="1744942" h="2566628">
                <a:moveTo>
                  <a:pt x="0" y="0"/>
                </a:moveTo>
                <a:lnTo>
                  <a:pt x="1744942" y="0"/>
                </a:lnTo>
                <a:lnTo>
                  <a:pt x="1744942" y="2566628"/>
                </a:lnTo>
                <a:lnTo>
                  <a:pt x="0" y="256662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b="-3201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rot="2429111">
            <a:off x="12995963" y="5262314"/>
            <a:ext cx="1363762" cy="1389821"/>
          </a:xfrm>
          <a:custGeom>
            <a:avLst/>
            <a:gdLst/>
            <a:ahLst/>
            <a:cxnLst/>
            <a:rect l="l" t="t" r="r" b="b"/>
            <a:pathLst>
              <a:path w="1363762" h="1389821">
                <a:moveTo>
                  <a:pt x="0" y="0"/>
                </a:moveTo>
                <a:lnTo>
                  <a:pt x="1363762" y="0"/>
                </a:lnTo>
                <a:lnTo>
                  <a:pt x="1363762" y="1389821"/>
                </a:lnTo>
                <a:lnTo>
                  <a:pt x="0" y="1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>
            <a:off x="9947280" y="7964955"/>
            <a:ext cx="2490167" cy="669400"/>
            <a:chOff x="0" y="0"/>
            <a:chExt cx="891845" cy="2397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1845" cy="239743"/>
            </a:xfrm>
            <a:custGeom>
              <a:avLst/>
              <a:gdLst/>
              <a:ahLst/>
              <a:cxnLst/>
              <a:rect l="l" t="t" r="r" b="b"/>
              <a:pathLst>
                <a:path w="891845" h="239743">
                  <a:moveTo>
                    <a:pt x="119872" y="0"/>
                  </a:moveTo>
                  <a:lnTo>
                    <a:pt x="771973" y="0"/>
                  </a:lnTo>
                  <a:cubicBezTo>
                    <a:pt x="838177" y="0"/>
                    <a:pt x="891845" y="53668"/>
                    <a:pt x="891845" y="119872"/>
                  </a:cubicBezTo>
                  <a:lnTo>
                    <a:pt x="891845" y="119872"/>
                  </a:lnTo>
                  <a:cubicBezTo>
                    <a:pt x="891845" y="151664"/>
                    <a:pt x="879216" y="182153"/>
                    <a:pt x="856735" y="204634"/>
                  </a:cubicBezTo>
                  <a:cubicBezTo>
                    <a:pt x="834255" y="227114"/>
                    <a:pt x="803765" y="239743"/>
                    <a:pt x="771973" y="239743"/>
                  </a:cubicBezTo>
                  <a:lnTo>
                    <a:pt x="119872" y="239743"/>
                  </a:lnTo>
                  <a:cubicBezTo>
                    <a:pt x="88080" y="239743"/>
                    <a:pt x="57590" y="227114"/>
                    <a:pt x="35110" y="204634"/>
                  </a:cubicBezTo>
                  <a:cubicBezTo>
                    <a:pt x="12629" y="182153"/>
                    <a:pt x="0" y="151664"/>
                    <a:pt x="0" y="119872"/>
                  </a:cubicBezTo>
                  <a:lnTo>
                    <a:pt x="0" y="119872"/>
                  </a:lnTo>
                  <a:cubicBezTo>
                    <a:pt x="0" y="88080"/>
                    <a:pt x="12629" y="57590"/>
                    <a:pt x="35110" y="35110"/>
                  </a:cubicBezTo>
                  <a:cubicBezTo>
                    <a:pt x="57590" y="12629"/>
                    <a:pt x="88080" y="0"/>
                    <a:pt x="119872" y="0"/>
                  </a:cubicBezTo>
                  <a:close/>
                </a:path>
              </a:pathLst>
            </a:custGeom>
            <a:solidFill>
              <a:srgbClr val="40406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91845" cy="239743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marL="0" lvl="0" indent="0" algn="ctr">
                <a:lnSpc>
                  <a:spcPts val="2698"/>
                </a:lnSpc>
                <a:spcBef>
                  <a:spcPct val="0"/>
                </a:spcBef>
              </a:pPr>
              <a:r>
                <a:rPr lang="en-US" sz="2248" b="1" spc="44">
                  <a:solidFill>
                    <a:srgbClr val="FFFFFF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plastik balon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562178" y="6467205"/>
            <a:ext cx="2231332" cy="669400"/>
            <a:chOff x="0" y="0"/>
            <a:chExt cx="799144" cy="2397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99144" cy="239743"/>
            </a:xfrm>
            <a:custGeom>
              <a:avLst/>
              <a:gdLst/>
              <a:ahLst/>
              <a:cxnLst/>
              <a:rect l="l" t="t" r="r" b="b"/>
              <a:pathLst>
                <a:path w="799144" h="239743">
                  <a:moveTo>
                    <a:pt x="119872" y="0"/>
                  </a:moveTo>
                  <a:lnTo>
                    <a:pt x="679273" y="0"/>
                  </a:lnTo>
                  <a:cubicBezTo>
                    <a:pt x="745476" y="0"/>
                    <a:pt x="799144" y="53668"/>
                    <a:pt x="799144" y="119872"/>
                  </a:cubicBezTo>
                  <a:lnTo>
                    <a:pt x="799144" y="119872"/>
                  </a:lnTo>
                  <a:cubicBezTo>
                    <a:pt x="799144" y="151664"/>
                    <a:pt x="786515" y="182153"/>
                    <a:pt x="764035" y="204634"/>
                  </a:cubicBezTo>
                  <a:cubicBezTo>
                    <a:pt x="741554" y="227114"/>
                    <a:pt x="711064" y="239743"/>
                    <a:pt x="679273" y="239743"/>
                  </a:cubicBezTo>
                  <a:lnTo>
                    <a:pt x="119872" y="239743"/>
                  </a:lnTo>
                  <a:cubicBezTo>
                    <a:pt x="88080" y="239743"/>
                    <a:pt x="57590" y="227114"/>
                    <a:pt x="35110" y="204634"/>
                  </a:cubicBezTo>
                  <a:cubicBezTo>
                    <a:pt x="12629" y="182153"/>
                    <a:pt x="0" y="151664"/>
                    <a:pt x="0" y="119872"/>
                  </a:cubicBezTo>
                  <a:lnTo>
                    <a:pt x="0" y="119872"/>
                  </a:lnTo>
                  <a:cubicBezTo>
                    <a:pt x="0" y="88080"/>
                    <a:pt x="12629" y="57590"/>
                    <a:pt x="35110" y="35110"/>
                  </a:cubicBezTo>
                  <a:cubicBezTo>
                    <a:pt x="57590" y="12629"/>
                    <a:pt x="88080" y="0"/>
                    <a:pt x="119872" y="0"/>
                  </a:cubicBezTo>
                  <a:close/>
                </a:path>
              </a:pathLst>
            </a:custGeom>
            <a:solidFill>
              <a:srgbClr val="40406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799144" cy="239743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marL="0" lvl="0" indent="0" algn="ctr">
                <a:lnSpc>
                  <a:spcPts val="2698"/>
                </a:lnSpc>
                <a:spcBef>
                  <a:spcPct val="0"/>
                </a:spcBef>
              </a:pPr>
              <a:r>
                <a:rPr lang="en-US" sz="2248" b="1" spc="44">
                  <a:solidFill>
                    <a:srgbClr val="FFFFFF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kauçuk lastik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770306" y="5833905"/>
            <a:ext cx="2231332" cy="669400"/>
            <a:chOff x="0" y="0"/>
            <a:chExt cx="799144" cy="2397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99144" cy="239743"/>
            </a:xfrm>
            <a:custGeom>
              <a:avLst/>
              <a:gdLst/>
              <a:ahLst/>
              <a:cxnLst/>
              <a:rect l="l" t="t" r="r" b="b"/>
              <a:pathLst>
                <a:path w="799144" h="239743">
                  <a:moveTo>
                    <a:pt x="119872" y="0"/>
                  </a:moveTo>
                  <a:lnTo>
                    <a:pt x="679273" y="0"/>
                  </a:lnTo>
                  <a:cubicBezTo>
                    <a:pt x="745476" y="0"/>
                    <a:pt x="799144" y="53668"/>
                    <a:pt x="799144" y="119872"/>
                  </a:cubicBezTo>
                  <a:lnTo>
                    <a:pt x="799144" y="119872"/>
                  </a:lnTo>
                  <a:cubicBezTo>
                    <a:pt x="799144" y="151664"/>
                    <a:pt x="786515" y="182153"/>
                    <a:pt x="764035" y="204634"/>
                  </a:cubicBezTo>
                  <a:cubicBezTo>
                    <a:pt x="741554" y="227114"/>
                    <a:pt x="711064" y="239743"/>
                    <a:pt x="679273" y="239743"/>
                  </a:cubicBezTo>
                  <a:lnTo>
                    <a:pt x="119872" y="239743"/>
                  </a:lnTo>
                  <a:cubicBezTo>
                    <a:pt x="88080" y="239743"/>
                    <a:pt x="57590" y="227114"/>
                    <a:pt x="35110" y="204634"/>
                  </a:cubicBezTo>
                  <a:cubicBezTo>
                    <a:pt x="12629" y="182153"/>
                    <a:pt x="0" y="151664"/>
                    <a:pt x="0" y="119872"/>
                  </a:cubicBezTo>
                  <a:lnTo>
                    <a:pt x="0" y="119872"/>
                  </a:lnTo>
                  <a:cubicBezTo>
                    <a:pt x="0" y="88080"/>
                    <a:pt x="12629" y="57590"/>
                    <a:pt x="35110" y="35110"/>
                  </a:cubicBezTo>
                  <a:cubicBezTo>
                    <a:pt x="57590" y="12629"/>
                    <a:pt x="88080" y="0"/>
                    <a:pt x="119872" y="0"/>
                  </a:cubicBezTo>
                  <a:close/>
                </a:path>
              </a:pathLst>
            </a:custGeom>
            <a:solidFill>
              <a:srgbClr val="40406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799144" cy="239743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marL="0" lvl="0" indent="0" algn="ctr">
                <a:lnSpc>
                  <a:spcPts val="2698"/>
                </a:lnSpc>
                <a:spcBef>
                  <a:spcPct val="0"/>
                </a:spcBef>
              </a:pPr>
              <a:r>
                <a:rPr lang="en-US" sz="2248" b="1" spc="44">
                  <a:solidFill>
                    <a:srgbClr val="FFFFFF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bakır tel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74776" y="8361978"/>
            <a:ext cx="2231332" cy="669400"/>
            <a:chOff x="0" y="0"/>
            <a:chExt cx="799144" cy="23974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99144" cy="239743"/>
            </a:xfrm>
            <a:custGeom>
              <a:avLst/>
              <a:gdLst/>
              <a:ahLst/>
              <a:cxnLst/>
              <a:rect l="l" t="t" r="r" b="b"/>
              <a:pathLst>
                <a:path w="799144" h="239743">
                  <a:moveTo>
                    <a:pt x="119872" y="0"/>
                  </a:moveTo>
                  <a:lnTo>
                    <a:pt x="679273" y="0"/>
                  </a:lnTo>
                  <a:cubicBezTo>
                    <a:pt x="745476" y="0"/>
                    <a:pt x="799144" y="53668"/>
                    <a:pt x="799144" y="119872"/>
                  </a:cubicBezTo>
                  <a:lnTo>
                    <a:pt x="799144" y="119872"/>
                  </a:lnTo>
                  <a:cubicBezTo>
                    <a:pt x="799144" y="151664"/>
                    <a:pt x="786515" y="182153"/>
                    <a:pt x="764035" y="204634"/>
                  </a:cubicBezTo>
                  <a:cubicBezTo>
                    <a:pt x="741554" y="227114"/>
                    <a:pt x="711064" y="239743"/>
                    <a:pt x="679273" y="239743"/>
                  </a:cubicBezTo>
                  <a:lnTo>
                    <a:pt x="119872" y="239743"/>
                  </a:lnTo>
                  <a:cubicBezTo>
                    <a:pt x="88080" y="239743"/>
                    <a:pt x="57590" y="227114"/>
                    <a:pt x="35110" y="204634"/>
                  </a:cubicBezTo>
                  <a:cubicBezTo>
                    <a:pt x="12629" y="182153"/>
                    <a:pt x="0" y="151664"/>
                    <a:pt x="0" y="119872"/>
                  </a:cubicBezTo>
                  <a:lnTo>
                    <a:pt x="0" y="119872"/>
                  </a:lnTo>
                  <a:cubicBezTo>
                    <a:pt x="0" y="88080"/>
                    <a:pt x="12629" y="57590"/>
                    <a:pt x="35110" y="35110"/>
                  </a:cubicBezTo>
                  <a:cubicBezTo>
                    <a:pt x="57590" y="12629"/>
                    <a:pt x="88080" y="0"/>
                    <a:pt x="119872" y="0"/>
                  </a:cubicBezTo>
                  <a:close/>
                </a:path>
              </a:pathLst>
            </a:custGeom>
            <a:solidFill>
              <a:srgbClr val="40406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799144" cy="239743"/>
            </a:xfrm>
            <a:prstGeom prst="rect">
              <a:avLst/>
            </a:prstGeom>
          </p:spPr>
          <p:txBody>
            <a:bodyPr lIns="71403" tIns="71403" rIns="71403" bIns="71403" rtlCol="0" anchor="ctr"/>
            <a:lstStyle/>
            <a:p>
              <a:pPr marL="0" lvl="0" indent="0" algn="ctr">
                <a:lnSpc>
                  <a:spcPts val="2698"/>
                </a:lnSpc>
                <a:spcBef>
                  <a:spcPct val="0"/>
                </a:spcBef>
              </a:pPr>
              <a:r>
                <a:rPr lang="en-US" sz="2248" b="1" spc="44">
                  <a:solidFill>
                    <a:srgbClr val="FFFFFF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gümüş kaşık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190442" y="2936786"/>
            <a:ext cx="294535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u="none" strike="noStrike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İletkenler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52199" y="2936786"/>
            <a:ext cx="294535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</a:pPr>
            <a:r>
              <a:rPr lang="en-US" sz="3099" b="1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Yalıtkanlar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985523" y="3848100"/>
            <a:ext cx="535519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Elektriği iyi ileten maddelere elektriksel iletken denir.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947280" y="3848100"/>
            <a:ext cx="5427642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Elektriği iyi iletmeyen maddelere elektriksel yalıtkan denir.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22682" y="1455610"/>
            <a:ext cx="10442635" cy="77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903"/>
              </a:lnSpc>
              <a:spcBef>
                <a:spcPct val="0"/>
              </a:spcBef>
            </a:pPr>
            <a:r>
              <a:rPr lang="en-US" sz="5903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İletkenler ve Yalıtkanlar</a:t>
            </a:r>
          </a:p>
        </p:txBody>
      </p:sp>
      <p:sp>
        <p:nvSpPr>
          <p:cNvPr id="35" name="Freeform 35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0D2BF788-9D5F-86A7-42DD-D17691D7D1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22073" y="940686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16908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4095" y="566709"/>
            <a:ext cx="4839906" cy="923982"/>
          </a:xfrm>
          <a:custGeom>
            <a:avLst/>
            <a:gdLst/>
            <a:ahLst/>
            <a:cxnLst/>
            <a:rect l="l" t="t" r="r" b="b"/>
            <a:pathLst>
              <a:path w="4839906" h="923982">
                <a:moveTo>
                  <a:pt x="0" y="0"/>
                </a:moveTo>
                <a:lnTo>
                  <a:pt x="4839906" y="0"/>
                </a:lnTo>
                <a:lnTo>
                  <a:pt x="4839906" y="923982"/>
                </a:lnTo>
                <a:lnTo>
                  <a:pt x="0" y="923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541188" y="566709"/>
            <a:ext cx="4839906" cy="923982"/>
          </a:xfrm>
          <a:custGeom>
            <a:avLst/>
            <a:gdLst/>
            <a:ahLst/>
            <a:cxnLst/>
            <a:rect l="l" t="t" r="r" b="b"/>
            <a:pathLst>
              <a:path w="4839906" h="923982">
                <a:moveTo>
                  <a:pt x="0" y="0"/>
                </a:moveTo>
                <a:lnTo>
                  <a:pt x="4839906" y="0"/>
                </a:lnTo>
                <a:lnTo>
                  <a:pt x="4839906" y="923982"/>
                </a:lnTo>
                <a:lnTo>
                  <a:pt x="0" y="923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2913999" y="566709"/>
            <a:ext cx="4839906" cy="923982"/>
          </a:xfrm>
          <a:custGeom>
            <a:avLst/>
            <a:gdLst/>
            <a:ahLst/>
            <a:cxnLst/>
            <a:rect l="l" t="t" r="r" b="b"/>
            <a:pathLst>
              <a:path w="4839906" h="923982">
                <a:moveTo>
                  <a:pt x="0" y="0"/>
                </a:moveTo>
                <a:lnTo>
                  <a:pt x="4839906" y="0"/>
                </a:lnTo>
                <a:lnTo>
                  <a:pt x="4839906" y="923982"/>
                </a:lnTo>
                <a:lnTo>
                  <a:pt x="0" y="923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47682" y="2104451"/>
            <a:ext cx="2797677" cy="640922"/>
          </a:xfrm>
          <a:custGeom>
            <a:avLst/>
            <a:gdLst/>
            <a:ahLst/>
            <a:cxnLst/>
            <a:rect l="l" t="t" r="r" b="b"/>
            <a:pathLst>
              <a:path w="2797677" h="640922">
                <a:moveTo>
                  <a:pt x="0" y="0"/>
                </a:moveTo>
                <a:lnTo>
                  <a:pt x="2797677" y="0"/>
                </a:lnTo>
                <a:lnTo>
                  <a:pt x="2797677" y="640922"/>
                </a:lnTo>
                <a:lnTo>
                  <a:pt x="0" y="64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346323" y="2104451"/>
            <a:ext cx="2797677" cy="640922"/>
          </a:xfrm>
          <a:custGeom>
            <a:avLst/>
            <a:gdLst/>
            <a:ahLst/>
            <a:cxnLst/>
            <a:rect l="l" t="t" r="r" b="b"/>
            <a:pathLst>
              <a:path w="2797677" h="640922">
                <a:moveTo>
                  <a:pt x="0" y="0"/>
                </a:moveTo>
                <a:lnTo>
                  <a:pt x="2797677" y="0"/>
                </a:lnTo>
                <a:lnTo>
                  <a:pt x="2797677" y="640922"/>
                </a:lnTo>
                <a:lnTo>
                  <a:pt x="0" y="64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2342787" y="2104451"/>
            <a:ext cx="2797677" cy="640922"/>
          </a:xfrm>
          <a:custGeom>
            <a:avLst/>
            <a:gdLst/>
            <a:ahLst/>
            <a:cxnLst/>
            <a:rect l="l" t="t" r="r" b="b"/>
            <a:pathLst>
              <a:path w="2797677" h="640922">
                <a:moveTo>
                  <a:pt x="0" y="0"/>
                </a:moveTo>
                <a:lnTo>
                  <a:pt x="2797678" y="0"/>
                </a:lnTo>
                <a:lnTo>
                  <a:pt x="2797678" y="640922"/>
                </a:lnTo>
                <a:lnTo>
                  <a:pt x="0" y="64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200360" y="2104451"/>
            <a:ext cx="2797677" cy="640922"/>
          </a:xfrm>
          <a:custGeom>
            <a:avLst/>
            <a:gdLst/>
            <a:ahLst/>
            <a:cxnLst/>
            <a:rect l="l" t="t" r="r" b="b"/>
            <a:pathLst>
              <a:path w="2797677" h="640922">
                <a:moveTo>
                  <a:pt x="0" y="0"/>
                </a:moveTo>
                <a:lnTo>
                  <a:pt x="2797677" y="0"/>
                </a:lnTo>
                <a:lnTo>
                  <a:pt x="2797677" y="640922"/>
                </a:lnTo>
                <a:lnTo>
                  <a:pt x="0" y="64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9291682" y="2104451"/>
            <a:ext cx="2797677" cy="640922"/>
          </a:xfrm>
          <a:custGeom>
            <a:avLst/>
            <a:gdLst/>
            <a:ahLst/>
            <a:cxnLst/>
            <a:rect l="l" t="t" r="r" b="b"/>
            <a:pathLst>
              <a:path w="2797677" h="640922">
                <a:moveTo>
                  <a:pt x="0" y="0"/>
                </a:moveTo>
                <a:lnTo>
                  <a:pt x="2797677" y="0"/>
                </a:lnTo>
                <a:lnTo>
                  <a:pt x="2797677" y="640922"/>
                </a:lnTo>
                <a:lnTo>
                  <a:pt x="0" y="64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5440546" y="2104451"/>
            <a:ext cx="2797677" cy="640922"/>
          </a:xfrm>
          <a:custGeom>
            <a:avLst/>
            <a:gdLst/>
            <a:ahLst/>
            <a:cxnLst/>
            <a:rect l="l" t="t" r="r" b="b"/>
            <a:pathLst>
              <a:path w="2797677" h="640922">
                <a:moveTo>
                  <a:pt x="0" y="0"/>
                </a:moveTo>
                <a:lnTo>
                  <a:pt x="2797677" y="0"/>
                </a:lnTo>
                <a:lnTo>
                  <a:pt x="2797677" y="640922"/>
                </a:lnTo>
                <a:lnTo>
                  <a:pt x="0" y="64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147682" y="3040648"/>
            <a:ext cx="2797677" cy="6566473"/>
            <a:chOff x="0" y="0"/>
            <a:chExt cx="736837" cy="17294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36837" cy="1729441"/>
            </a:xfrm>
            <a:custGeom>
              <a:avLst/>
              <a:gdLst/>
              <a:ahLst/>
              <a:cxnLst/>
              <a:rect l="l" t="t" r="r" b="b"/>
              <a:pathLst>
                <a:path w="736837" h="1729441">
                  <a:moveTo>
                    <a:pt x="0" y="0"/>
                  </a:moveTo>
                  <a:lnTo>
                    <a:pt x="736837" y="0"/>
                  </a:lnTo>
                  <a:lnTo>
                    <a:pt x="736837" y="1729441"/>
                  </a:lnTo>
                  <a:lnTo>
                    <a:pt x="0" y="1729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736837" cy="1729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çelik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altın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bakır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demir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madeni para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anahtar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çivi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alüminyum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insan vücudu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ıslak tahta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200360" y="3040648"/>
            <a:ext cx="2797677" cy="6566473"/>
            <a:chOff x="0" y="0"/>
            <a:chExt cx="736837" cy="17294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6837" cy="1729441"/>
            </a:xfrm>
            <a:custGeom>
              <a:avLst/>
              <a:gdLst/>
              <a:ahLst/>
              <a:cxnLst/>
              <a:rect l="l" t="t" r="r" b="b"/>
              <a:pathLst>
                <a:path w="736837" h="1729441">
                  <a:moveTo>
                    <a:pt x="0" y="0"/>
                  </a:moveTo>
                  <a:lnTo>
                    <a:pt x="736837" y="0"/>
                  </a:lnTo>
                  <a:lnTo>
                    <a:pt x="736837" y="1729441"/>
                  </a:lnTo>
                  <a:lnTo>
                    <a:pt x="0" y="1729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736837" cy="1729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kauçuk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plastik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tahta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porselen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seramik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cam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kağıt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46323" y="3040648"/>
            <a:ext cx="2797677" cy="6566473"/>
            <a:chOff x="0" y="0"/>
            <a:chExt cx="736837" cy="17294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36837" cy="1729441"/>
            </a:xfrm>
            <a:custGeom>
              <a:avLst/>
              <a:gdLst/>
              <a:ahLst/>
              <a:cxnLst/>
              <a:rect l="l" t="t" r="r" b="b"/>
              <a:pathLst>
                <a:path w="736837" h="1729441">
                  <a:moveTo>
                    <a:pt x="0" y="0"/>
                  </a:moveTo>
                  <a:lnTo>
                    <a:pt x="736837" y="0"/>
                  </a:lnTo>
                  <a:lnTo>
                    <a:pt x="736837" y="1729441"/>
                  </a:lnTo>
                  <a:lnTo>
                    <a:pt x="0" y="1729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736837" cy="1729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tuzlu su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çeşme suyu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sirke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limonlu su</a:t>
              </a:r>
            </a:p>
            <a:p>
              <a:pPr algn="ctr">
                <a:lnSpc>
                  <a:spcPts val="2698"/>
                </a:lnSpc>
              </a:pPr>
              <a:endParaRPr lang="en-US" sz="2248" b="1" spc="44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323588" y="3040648"/>
            <a:ext cx="2797677" cy="6566473"/>
            <a:chOff x="0" y="0"/>
            <a:chExt cx="736837" cy="17294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6837" cy="1729441"/>
            </a:xfrm>
            <a:custGeom>
              <a:avLst/>
              <a:gdLst/>
              <a:ahLst/>
              <a:cxnLst/>
              <a:rect l="l" t="t" r="r" b="b"/>
              <a:pathLst>
                <a:path w="736837" h="1729441">
                  <a:moveTo>
                    <a:pt x="0" y="0"/>
                  </a:moveTo>
                  <a:lnTo>
                    <a:pt x="736837" y="0"/>
                  </a:lnTo>
                  <a:lnTo>
                    <a:pt x="736837" y="1729441"/>
                  </a:lnTo>
                  <a:lnTo>
                    <a:pt x="0" y="1729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736837" cy="1729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saf su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şekerli su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zeytin yağı</a:t>
              </a:r>
            </a:p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alkol</a:t>
              </a:r>
            </a:p>
            <a:p>
              <a:pPr algn="ctr">
                <a:lnSpc>
                  <a:spcPts val="2698"/>
                </a:lnSpc>
              </a:pPr>
              <a:endParaRPr lang="en-US" sz="2248" b="1" spc="44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342787" y="3040648"/>
            <a:ext cx="2797677" cy="6566473"/>
            <a:chOff x="0" y="0"/>
            <a:chExt cx="736837" cy="17294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36837" cy="1729441"/>
            </a:xfrm>
            <a:custGeom>
              <a:avLst/>
              <a:gdLst/>
              <a:ahLst/>
              <a:cxnLst/>
              <a:rect l="l" t="t" r="r" b="b"/>
              <a:pathLst>
                <a:path w="736837" h="1729441">
                  <a:moveTo>
                    <a:pt x="0" y="0"/>
                  </a:moveTo>
                  <a:lnTo>
                    <a:pt x="736837" y="0"/>
                  </a:lnTo>
                  <a:lnTo>
                    <a:pt x="736837" y="1729441"/>
                  </a:lnTo>
                  <a:lnTo>
                    <a:pt x="0" y="1729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736837" cy="1729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yağmurlu günlerde hava iletken hale gelir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5359540" y="3040648"/>
            <a:ext cx="2797677" cy="6566473"/>
            <a:chOff x="0" y="0"/>
            <a:chExt cx="736837" cy="17294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6837" cy="1729441"/>
            </a:xfrm>
            <a:custGeom>
              <a:avLst/>
              <a:gdLst/>
              <a:ahLst/>
              <a:cxnLst/>
              <a:rect l="l" t="t" r="r" b="b"/>
              <a:pathLst>
                <a:path w="736837" h="1729441">
                  <a:moveTo>
                    <a:pt x="0" y="0"/>
                  </a:moveTo>
                  <a:lnTo>
                    <a:pt x="736837" y="0"/>
                  </a:lnTo>
                  <a:lnTo>
                    <a:pt x="736837" y="1729441"/>
                  </a:lnTo>
                  <a:lnTo>
                    <a:pt x="0" y="1729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736837" cy="1729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85543" lvl="1" indent="-242772" algn="ctr">
                <a:lnSpc>
                  <a:spcPts val="2698"/>
                </a:lnSpc>
                <a:buFont typeface="Arial"/>
                <a:buChar char="•"/>
              </a:pPr>
              <a:r>
                <a:rPr lang="en-US" sz="2248" b="1" spc="44">
                  <a:solidFill>
                    <a:srgbClr val="000000"/>
                  </a:solidFill>
                  <a:latin typeface="Cocomat Pro Bold"/>
                  <a:ea typeface="Cocomat Pro Bold"/>
                  <a:cs typeface="Cocomat Pro Bold"/>
                  <a:sym typeface="Cocomat Pro Bold"/>
                </a:rPr>
                <a:t>hava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12913999" y="7090624"/>
            <a:ext cx="2086388" cy="2167676"/>
          </a:xfrm>
          <a:custGeom>
            <a:avLst/>
            <a:gdLst/>
            <a:ahLst/>
            <a:cxnLst/>
            <a:rect l="l" t="t" r="r" b="b"/>
            <a:pathLst>
              <a:path w="2086388" h="2167676">
                <a:moveTo>
                  <a:pt x="0" y="0"/>
                </a:moveTo>
                <a:lnTo>
                  <a:pt x="2086388" y="0"/>
                </a:lnTo>
                <a:lnTo>
                  <a:pt x="2086388" y="2167676"/>
                </a:lnTo>
                <a:lnTo>
                  <a:pt x="0" y="21676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TextBox 30"/>
          <p:cNvSpPr txBox="1"/>
          <p:nvPr/>
        </p:nvSpPr>
        <p:spPr>
          <a:xfrm>
            <a:off x="1553365" y="732747"/>
            <a:ext cx="2801365" cy="69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03"/>
              </a:lnSpc>
              <a:spcBef>
                <a:spcPct val="0"/>
              </a:spcBef>
            </a:pPr>
            <a:r>
              <a:rPr lang="en-US" sz="5303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Katı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60459" y="732747"/>
            <a:ext cx="2801365" cy="69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03"/>
              </a:lnSpc>
              <a:spcBef>
                <a:spcPct val="0"/>
              </a:spcBef>
            </a:pPr>
            <a:r>
              <a:rPr lang="en-US" sz="5303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Sıvı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933270" y="732747"/>
            <a:ext cx="2801365" cy="69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03"/>
              </a:lnSpc>
              <a:spcBef>
                <a:spcPct val="0"/>
              </a:spcBef>
            </a:pPr>
            <a:r>
              <a:rPr lang="en-US" sz="5303" b="1">
                <a:solidFill>
                  <a:srgbClr val="000000"/>
                </a:solidFill>
                <a:latin typeface="Bogart Bold"/>
                <a:ea typeface="Bogart Bold"/>
                <a:cs typeface="Bogart Bold"/>
                <a:sym typeface="Bogart Bold"/>
              </a:rPr>
              <a:t>Gaz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0" y="2169325"/>
            <a:ext cx="294535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u="none" strike="noStrike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İletken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198641" y="2169325"/>
            <a:ext cx="294535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u="none" strike="noStrike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İletken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195106" y="2169325"/>
            <a:ext cx="294535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u="none" strike="noStrike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İletken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52678" y="2169325"/>
            <a:ext cx="294535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Yalıtkan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44000" y="2169325"/>
            <a:ext cx="294535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Yalıtkan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292865" y="2169325"/>
            <a:ext cx="294535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19"/>
              </a:lnSpc>
              <a:spcBef>
                <a:spcPct val="0"/>
              </a:spcBef>
            </a:pPr>
            <a:r>
              <a:rPr lang="en-US" sz="3099" b="1" spc="61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Yalıtkan</a:t>
            </a:r>
          </a:p>
        </p:txBody>
      </p:sp>
      <p:sp>
        <p:nvSpPr>
          <p:cNvPr id="39" name="Freeform 39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AA673F8D-A9A8-3E05-5DFA-EAB792A99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073" y="940686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 advTm="140822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4162" y="1028700"/>
            <a:ext cx="12802091" cy="8641411"/>
          </a:xfrm>
          <a:custGeom>
            <a:avLst/>
            <a:gdLst/>
            <a:ahLst/>
            <a:cxnLst/>
            <a:rect l="l" t="t" r="r" b="b"/>
            <a:pathLst>
              <a:path w="12802091" h="8641411">
                <a:moveTo>
                  <a:pt x="0" y="0"/>
                </a:moveTo>
                <a:lnTo>
                  <a:pt x="12802091" y="0"/>
                </a:lnTo>
                <a:lnTo>
                  <a:pt x="12802091" y="8641411"/>
                </a:lnTo>
                <a:lnTo>
                  <a:pt x="0" y="8641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8778861"/>
            <a:ext cx="1467236" cy="1467236"/>
          </a:xfrm>
          <a:custGeom>
            <a:avLst/>
            <a:gdLst/>
            <a:ahLst/>
            <a:cxnLst/>
            <a:rect l="l" t="t" r="r" b="b"/>
            <a:pathLst>
              <a:path w="1467236" h="1467236">
                <a:moveTo>
                  <a:pt x="0" y="0"/>
                </a:moveTo>
                <a:lnTo>
                  <a:pt x="1467236" y="0"/>
                </a:lnTo>
                <a:lnTo>
                  <a:pt x="1467236" y="1467236"/>
                </a:lnTo>
                <a:lnTo>
                  <a:pt x="0" y="1467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22A712-C6D8-A831-74FB-F1B3E9122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073" y="9406868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3"/>
    </mc:Choice>
    <mc:Fallback xmlns="">
      <p:transition spd="slow" advTm="526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119</Words>
  <Application>Microsoft Office PowerPoint</Application>
  <PresentationFormat>Özel</PresentationFormat>
  <Paragraphs>55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Calibri</vt:lpstr>
      <vt:lpstr>Arial</vt:lpstr>
      <vt:lpstr>Arimo Bold</vt:lpstr>
      <vt:lpstr>Cocomat Pro Bold</vt:lpstr>
      <vt:lpstr>Bogart Bold</vt:lpstr>
      <vt:lpstr>Cocomat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Devreler</dc:title>
  <cp:lastModifiedBy>Nisa Nur Oran</cp:lastModifiedBy>
  <cp:revision>6</cp:revision>
  <dcterms:created xsi:type="dcterms:W3CDTF">2006-08-16T00:00:00Z</dcterms:created>
  <dcterms:modified xsi:type="dcterms:W3CDTF">2025-09-19T21:29:38Z</dcterms:modified>
  <dc:identifier>DAGnQfUp3bA</dc:identifier>
</cp:coreProperties>
</file>