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7" r:id="rId12"/>
  </p:sldIdLst>
  <p:sldSz cx="18288000" cy="10287000"/>
  <p:notesSz cx="6858000" cy="9144000"/>
  <p:embeddedFontLst>
    <p:embeddedFont>
      <p:font typeface="Gliker" panose="020B0604020202020204" charset="-94"/>
      <p:regular r:id="rId13"/>
    </p:embeddedFont>
    <p:embeddedFont>
      <p:font typeface="Gliker Bold" panose="020B0604020202020204" charset="-94"/>
      <p:regular r:id="rId14"/>
    </p:embeddedFont>
    <p:embeddedFont>
      <p:font typeface="Gliker Semi-Bold" panose="020B0604020202020204" charset="-94"/>
      <p:regular r:id="rId15"/>
    </p:embeddedFont>
    <p:embeddedFont>
      <p:font typeface="Nunito" pitchFamily="2" charset="-94"/>
      <p:regular r:id="rId16"/>
    </p:embeddedFont>
    <p:embeddedFont>
      <p:font typeface="Nunito Medium" panose="020B0604020202020204" charset="-9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hyperlink" Target="https://www.instagram.com/mervehocaile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8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8.svg"/><Relationship Id="rId17" Type="http://schemas.openxmlformats.org/officeDocument/2006/relationships/hyperlink" Target="https://www.instagram.com/mervehocaile/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7.sv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25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3.svg"/><Relationship Id="rId11" Type="http://schemas.openxmlformats.org/officeDocument/2006/relationships/image" Target="../media/image22.png"/><Relationship Id="rId5" Type="http://schemas.openxmlformats.org/officeDocument/2006/relationships/image" Target="../media/image32.png"/><Relationship Id="rId10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31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ervehocaile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40.png"/><Relationship Id="rId21" Type="http://schemas.openxmlformats.org/officeDocument/2006/relationships/image" Target="../media/image22.png"/><Relationship Id="rId7" Type="http://schemas.openxmlformats.org/officeDocument/2006/relationships/image" Target="../media/image44.png"/><Relationship Id="rId12" Type="http://schemas.openxmlformats.org/officeDocument/2006/relationships/image" Target="../media/image2.sv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svg"/><Relationship Id="rId20" Type="http://schemas.openxmlformats.org/officeDocument/2006/relationships/hyperlink" Target="https://www.instagram.com/mervehocaile/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43.svg"/><Relationship Id="rId11" Type="http://schemas.openxmlformats.org/officeDocument/2006/relationships/image" Target="../media/image1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7.svg"/><Relationship Id="rId19" Type="http://schemas.openxmlformats.org/officeDocument/2006/relationships/image" Target="../media/image21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4.jpe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ags" Target="../tags/tag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hyperlink" Target="https://www.instagram.com/mervehocaile/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3" Type="http://schemas.openxmlformats.org/officeDocument/2006/relationships/image" Target="../media/image65.png"/><Relationship Id="rId21" Type="http://schemas.openxmlformats.org/officeDocument/2006/relationships/image" Target="../media/image21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svg"/><Relationship Id="rId20" Type="http://schemas.openxmlformats.org/officeDocument/2006/relationships/image" Target="../media/image82.svg"/><Relationship Id="rId1" Type="http://schemas.openxmlformats.org/officeDocument/2006/relationships/tags" Target="../tags/tag8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22.png"/><Relationship Id="rId10" Type="http://schemas.openxmlformats.org/officeDocument/2006/relationships/image" Target="../media/image72.svg"/><Relationship Id="rId19" Type="http://schemas.openxmlformats.org/officeDocument/2006/relationships/image" Target="../media/image81.png"/><Relationship Id="rId4" Type="http://schemas.openxmlformats.org/officeDocument/2006/relationships/image" Target="../media/image66.svg"/><Relationship Id="rId9" Type="http://schemas.openxmlformats.org/officeDocument/2006/relationships/image" Target="../media/image71.png"/><Relationship Id="rId14" Type="http://schemas.openxmlformats.org/officeDocument/2006/relationships/image" Target="../media/image76.svg"/><Relationship Id="rId22" Type="http://schemas.openxmlformats.org/officeDocument/2006/relationships/hyperlink" Target="https://www.instagram.com/mervehocai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810623" flipV="1">
            <a:off x="14376795" y="-306911"/>
            <a:ext cx="4774409" cy="2989974"/>
          </a:xfrm>
          <a:custGeom>
            <a:avLst/>
            <a:gdLst/>
            <a:ahLst/>
            <a:cxnLst/>
            <a:rect l="l" t="t" r="r" b="b"/>
            <a:pathLst>
              <a:path w="4774409" h="2989974">
                <a:moveTo>
                  <a:pt x="0" y="2989973"/>
                </a:moveTo>
                <a:lnTo>
                  <a:pt x="4774410" y="2989973"/>
                </a:lnTo>
                <a:lnTo>
                  <a:pt x="4774410" y="0"/>
                </a:lnTo>
                <a:lnTo>
                  <a:pt x="0" y="0"/>
                </a:lnTo>
                <a:lnTo>
                  <a:pt x="0" y="298997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7128117">
            <a:off x="-223112" y="-401820"/>
            <a:ext cx="2935770" cy="2861041"/>
          </a:xfrm>
          <a:custGeom>
            <a:avLst/>
            <a:gdLst/>
            <a:ahLst/>
            <a:cxnLst/>
            <a:rect l="l" t="t" r="r" b="b"/>
            <a:pathLst>
              <a:path w="2935770" h="2861041">
                <a:moveTo>
                  <a:pt x="0" y="0"/>
                </a:moveTo>
                <a:lnTo>
                  <a:pt x="2935770" y="0"/>
                </a:lnTo>
                <a:lnTo>
                  <a:pt x="2935770" y="2861040"/>
                </a:lnTo>
                <a:lnTo>
                  <a:pt x="0" y="28610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147627">
            <a:off x="14002410" y="9279012"/>
            <a:ext cx="5181138" cy="998860"/>
          </a:xfrm>
          <a:custGeom>
            <a:avLst/>
            <a:gdLst/>
            <a:ahLst/>
            <a:cxnLst/>
            <a:rect l="l" t="t" r="r" b="b"/>
            <a:pathLst>
              <a:path w="5181138" h="998860">
                <a:moveTo>
                  <a:pt x="0" y="0"/>
                </a:moveTo>
                <a:lnTo>
                  <a:pt x="5181138" y="0"/>
                </a:lnTo>
                <a:lnTo>
                  <a:pt x="5181138" y="998860"/>
                </a:lnTo>
                <a:lnTo>
                  <a:pt x="0" y="998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3529515">
            <a:off x="17021003" y="2149763"/>
            <a:ext cx="2758878" cy="2389878"/>
          </a:xfrm>
          <a:custGeom>
            <a:avLst/>
            <a:gdLst/>
            <a:ahLst/>
            <a:cxnLst/>
            <a:rect l="l" t="t" r="r" b="b"/>
            <a:pathLst>
              <a:path w="2758878" h="2389878">
                <a:moveTo>
                  <a:pt x="0" y="0"/>
                </a:moveTo>
                <a:lnTo>
                  <a:pt x="2758878" y="0"/>
                </a:lnTo>
                <a:lnTo>
                  <a:pt x="2758878" y="2389878"/>
                </a:lnTo>
                <a:lnTo>
                  <a:pt x="0" y="2389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4173887" y="4259960"/>
            <a:ext cx="9940226" cy="1114992"/>
            <a:chOff x="0" y="0"/>
            <a:chExt cx="12974033" cy="1455293"/>
          </a:xfrm>
        </p:grpSpPr>
        <p:sp>
          <p:nvSpPr>
            <p:cNvPr id="7" name="Freeform 7"/>
            <p:cNvSpPr/>
            <p:nvPr/>
          </p:nvSpPr>
          <p:spPr>
            <a:xfrm>
              <a:off x="-3302" y="-6096"/>
              <a:ext cx="12977208" cy="1467485"/>
            </a:xfrm>
            <a:custGeom>
              <a:avLst/>
              <a:gdLst/>
              <a:ahLst/>
              <a:cxnLst/>
              <a:rect l="l" t="t" r="r" b="b"/>
              <a:pathLst>
                <a:path w="12977208" h="1467485">
                  <a:moveTo>
                    <a:pt x="12948506" y="453009"/>
                  </a:moveTo>
                  <a:cubicBezTo>
                    <a:pt x="12944569" y="418465"/>
                    <a:pt x="12930218" y="385953"/>
                    <a:pt x="12907104" y="360045"/>
                  </a:cubicBezTo>
                  <a:cubicBezTo>
                    <a:pt x="12840937" y="285877"/>
                    <a:pt x="12698062" y="134493"/>
                    <a:pt x="12611575" y="101092"/>
                  </a:cubicBezTo>
                  <a:cubicBezTo>
                    <a:pt x="12454349" y="40513"/>
                    <a:pt x="12357956" y="18796"/>
                    <a:pt x="12321253" y="11938"/>
                  </a:cubicBezTo>
                  <a:cubicBezTo>
                    <a:pt x="12311093" y="10033"/>
                    <a:pt x="12300933" y="9144"/>
                    <a:pt x="12290519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752856"/>
                    <a:pt x="5461" y="923671"/>
                  </a:cubicBezTo>
                  <a:cubicBezTo>
                    <a:pt x="8001" y="1003554"/>
                    <a:pt x="43053" y="1079754"/>
                    <a:pt x="81153" y="1146429"/>
                  </a:cubicBezTo>
                  <a:cubicBezTo>
                    <a:pt x="133858" y="1238758"/>
                    <a:pt x="216916" y="1312926"/>
                    <a:pt x="319786" y="1353820"/>
                  </a:cubicBezTo>
                  <a:cubicBezTo>
                    <a:pt x="330581" y="1358138"/>
                    <a:pt x="341249" y="1362202"/>
                    <a:pt x="351790" y="1366266"/>
                  </a:cubicBezTo>
                  <a:cubicBezTo>
                    <a:pt x="403733" y="1386332"/>
                    <a:pt x="449072" y="1402080"/>
                    <a:pt x="487807" y="1414526"/>
                  </a:cubicBezTo>
                  <a:cubicBezTo>
                    <a:pt x="579374" y="1443863"/>
                    <a:pt x="675132" y="1458341"/>
                    <a:pt x="1041519" y="1458341"/>
                  </a:cubicBezTo>
                  <a:lnTo>
                    <a:pt x="2448761" y="1458341"/>
                  </a:lnTo>
                  <a:cubicBezTo>
                    <a:pt x="2448761" y="1458341"/>
                    <a:pt x="10506995" y="1458341"/>
                    <a:pt x="10506995" y="1458341"/>
                  </a:cubicBezTo>
                  <a:lnTo>
                    <a:pt x="12232988" y="1458341"/>
                  </a:lnTo>
                  <a:cubicBezTo>
                    <a:pt x="12237687" y="1458341"/>
                    <a:pt x="12242386" y="1458595"/>
                    <a:pt x="12247085" y="1458976"/>
                  </a:cubicBezTo>
                  <a:cubicBezTo>
                    <a:pt x="12273755" y="1461135"/>
                    <a:pt x="12381578" y="1467485"/>
                    <a:pt x="12547567" y="1445133"/>
                  </a:cubicBezTo>
                  <a:cubicBezTo>
                    <a:pt x="12722954" y="1421511"/>
                    <a:pt x="12800297" y="1352931"/>
                    <a:pt x="12888308" y="1242441"/>
                  </a:cubicBezTo>
                  <a:cubicBezTo>
                    <a:pt x="12888308" y="1242441"/>
                    <a:pt x="12888308" y="1242441"/>
                    <a:pt x="12888562" y="1242060"/>
                  </a:cubicBezTo>
                  <a:cubicBezTo>
                    <a:pt x="12923360" y="1195451"/>
                    <a:pt x="12943934" y="1139825"/>
                    <a:pt x="12948252" y="1081913"/>
                  </a:cubicBezTo>
                  <a:cubicBezTo>
                    <a:pt x="12957650" y="955294"/>
                    <a:pt x="12975430" y="727456"/>
                    <a:pt x="12977081" y="719201"/>
                  </a:cubicBezTo>
                  <a:cubicBezTo>
                    <a:pt x="12977208" y="711962"/>
                    <a:pt x="12976827" y="704723"/>
                    <a:pt x="12976065" y="697484"/>
                  </a:cubicBezTo>
                  <a:lnTo>
                    <a:pt x="12948379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5356" y="6011171"/>
            <a:ext cx="3857729" cy="3041471"/>
            <a:chOff x="0" y="0"/>
            <a:chExt cx="1973115" cy="1555623"/>
          </a:xfrm>
        </p:grpSpPr>
        <p:sp>
          <p:nvSpPr>
            <p:cNvPr id="9" name="Freeform 9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08542" y="6011171"/>
            <a:ext cx="3857729" cy="3041471"/>
            <a:chOff x="0" y="0"/>
            <a:chExt cx="1973115" cy="1555623"/>
          </a:xfrm>
        </p:grpSpPr>
        <p:sp>
          <p:nvSpPr>
            <p:cNvPr id="11" name="Freeform 11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21728" y="6011171"/>
            <a:ext cx="3857729" cy="3041471"/>
            <a:chOff x="0" y="0"/>
            <a:chExt cx="1973115" cy="1555623"/>
          </a:xfrm>
        </p:grpSpPr>
        <p:sp>
          <p:nvSpPr>
            <p:cNvPr id="13" name="Freeform 13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34914" y="6011171"/>
            <a:ext cx="3857729" cy="3041471"/>
            <a:chOff x="0" y="0"/>
            <a:chExt cx="1973115" cy="1555623"/>
          </a:xfrm>
        </p:grpSpPr>
        <p:sp>
          <p:nvSpPr>
            <p:cNvPr id="15" name="Freeform 15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541215" y="6120131"/>
            <a:ext cx="1845128" cy="2823551"/>
          </a:xfrm>
          <a:custGeom>
            <a:avLst/>
            <a:gdLst/>
            <a:ahLst/>
            <a:cxnLst/>
            <a:rect l="l" t="t" r="r" b="b"/>
            <a:pathLst>
              <a:path w="1845128" h="2823551">
                <a:moveTo>
                  <a:pt x="0" y="0"/>
                </a:moveTo>
                <a:lnTo>
                  <a:pt x="1845128" y="0"/>
                </a:lnTo>
                <a:lnTo>
                  <a:pt x="1845128" y="2823551"/>
                </a:lnTo>
                <a:lnTo>
                  <a:pt x="0" y="28235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5671" r="-349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244773" y="6455010"/>
            <a:ext cx="3158896" cy="2153793"/>
          </a:xfrm>
          <a:custGeom>
            <a:avLst/>
            <a:gdLst/>
            <a:ahLst/>
            <a:cxnLst/>
            <a:rect l="l" t="t" r="r" b="b"/>
            <a:pathLst>
              <a:path w="3158896" h="2153793">
                <a:moveTo>
                  <a:pt x="0" y="0"/>
                </a:moveTo>
                <a:lnTo>
                  <a:pt x="3158896" y="0"/>
                </a:lnTo>
                <a:lnTo>
                  <a:pt x="3158896" y="2153793"/>
                </a:lnTo>
                <a:lnTo>
                  <a:pt x="0" y="2153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9988657" y="6343393"/>
            <a:ext cx="2523871" cy="2377028"/>
          </a:xfrm>
          <a:custGeom>
            <a:avLst/>
            <a:gdLst/>
            <a:ahLst/>
            <a:cxnLst/>
            <a:rect l="l" t="t" r="r" b="b"/>
            <a:pathLst>
              <a:path w="2523871" h="2377028">
                <a:moveTo>
                  <a:pt x="0" y="0"/>
                </a:moveTo>
                <a:lnTo>
                  <a:pt x="2523872" y="0"/>
                </a:lnTo>
                <a:lnTo>
                  <a:pt x="2523872" y="2377028"/>
                </a:lnTo>
                <a:lnTo>
                  <a:pt x="0" y="23770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 flipH="1">
            <a:off x="5335199" y="6228944"/>
            <a:ext cx="3404415" cy="2605925"/>
          </a:xfrm>
          <a:custGeom>
            <a:avLst/>
            <a:gdLst/>
            <a:ahLst/>
            <a:cxnLst/>
            <a:rect l="l" t="t" r="r" b="b"/>
            <a:pathLst>
              <a:path w="3404415" h="2605925">
                <a:moveTo>
                  <a:pt x="3404416" y="0"/>
                </a:moveTo>
                <a:lnTo>
                  <a:pt x="0" y="0"/>
                </a:lnTo>
                <a:lnTo>
                  <a:pt x="0" y="2605925"/>
                </a:lnTo>
                <a:lnTo>
                  <a:pt x="3404416" y="2605925"/>
                </a:lnTo>
                <a:lnTo>
                  <a:pt x="3404416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412048">
            <a:off x="-957362" y="7713474"/>
            <a:ext cx="2062517" cy="2459036"/>
          </a:xfrm>
          <a:custGeom>
            <a:avLst/>
            <a:gdLst/>
            <a:ahLst/>
            <a:cxnLst/>
            <a:rect l="l" t="t" r="r" b="b"/>
            <a:pathLst>
              <a:path w="2062517" h="2459036">
                <a:moveTo>
                  <a:pt x="0" y="0"/>
                </a:moveTo>
                <a:lnTo>
                  <a:pt x="2062517" y="0"/>
                </a:lnTo>
                <a:lnTo>
                  <a:pt x="2062517" y="2459036"/>
                </a:lnTo>
                <a:lnTo>
                  <a:pt x="0" y="24590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895356" y="9778442"/>
            <a:ext cx="1836222" cy="911225"/>
          </a:xfrm>
          <a:custGeom>
            <a:avLst/>
            <a:gdLst/>
            <a:ahLst/>
            <a:cxnLst/>
            <a:rect l="l" t="t" r="r" b="b"/>
            <a:pathLst>
              <a:path w="1836222" h="911225">
                <a:moveTo>
                  <a:pt x="0" y="0"/>
                </a:moveTo>
                <a:lnTo>
                  <a:pt x="1836223" y="0"/>
                </a:lnTo>
                <a:lnTo>
                  <a:pt x="1836223" y="911225"/>
                </a:lnTo>
                <a:lnTo>
                  <a:pt x="0" y="9112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Box 22"/>
          <p:cNvSpPr txBox="1"/>
          <p:nvPr/>
        </p:nvSpPr>
        <p:spPr>
          <a:xfrm>
            <a:off x="1244773" y="1241264"/>
            <a:ext cx="15829487" cy="278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25"/>
              </a:lnSpc>
            </a:pPr>
            <a:r>
              <a:rPr lang="en-US" sz="9500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İNSANDA ÜREME, BÜYÜME VE GELİŞME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05613" y="4542501"/>
            <a:ext cx="9476774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9"/>
              </a:lnSpc>
            </a:pPr>
            <a:r>
              <a:rPr lang="en-US" sz="3399" b="1" u="none" strike="noStrike" spc="-33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Erkek ve Kadın Üreme Sistemleri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8E2EB5C1-2E72-7AEE-A775-67310890AEE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25" name="Freeform 5">
            <a:hlinkClick r:id="rId24"/>
            <a:extLst>
              <a:ext uri="{FF2B5EF4-FFF2-40B4-BE49-F238E27FC236}">
                <a16:creationId xmlns:a16="http://schemas.microsoft.com/office/drawing/2014/main" id="{96AEC668-80E4-7749-E808-8B2695949876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22"/>
    </mc:Choice>
    <mc:Fallback xmlns="">
      <p:transition spd="slow" advTm="52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0D98064-A28C-47D3-A3A5-14074775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"/>
            <a:ext cx="8229600" cy="9279942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D31EB394-545A-8670-D74C-2B409ED0F29F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48DDE69-E3C9-0EC8-AF1A-DDAA986F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5" name="Freeform 5">
            <a:hlinkClick r:id="rId5"/>
            <a:extLst>
              <a:ext uri="{FF2B5EF4-FFF2-40B4-BE49-F238E27FC236}">
                <a16:creationId xmlns:a16="http://schemas.microsoft.com/office/drawing/2014/main" id="{94EEFE44-092C-02C6-092B-8ABF0E9184F0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6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2"/>
    </mc:Choice>
    <mc:Fallback xmlns="">
      <p:transition spd="slow" advTm="143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9402A-364C-1624-F72F-9852A95F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582D65-B5DB-A224-07F7-87B658CF4E95}"/>
              </a:ext>
            </a:extLst>
          </p:cNvPr>
          <p:cNvSpPr/>
          <p:nvPr/>
        </p:nvSpPr>
        <p:spPr>
          <a:xfrm rot="-7810623" flipV="1">
            <a:off x="14376795" y="-306911"/>
            <a:ext cx="4774409" cy="2989974"/>
          </a:xfrm>
          <a:custGeom>
            <a:avLst/>
            <a:gdLst/>
            <a:ahLst/>
            <a:cxnLst/>
            <a:rect l="l" t="t" r="r" b="b"/>
            <a:pathLst>
              <a:path w="4774409" h="2989974">
                <a:moveTo>
                  <a:pt x="0" y="2989973"/>
                </a:moveTo>
                <a:lnTo>
                  <a:pt x="4774410" y="2989973"/>
                </a:lnTo>
                <a:lnTo>
                  <a:pt x="4774410" y="0"/>
                </a:lnTo>
                <a:lnTo>
                  <a:pt x="0" y="0"/>
                </a:lnTo>
                <a:lnTo>
                  <a:pt x="0" y="298997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B294A24-D4F5-4C0A-DE59-D1F37971E1A5}"/>
              </a:ext>
            </a:extLst>
          </p:cNvPr>
          <p:cNvSpPr/>
          <p:nvPr/>
        </p:nvSpPr>
        <p:spPr>
          <a:xfrm rot="7128117">
            <a:off x="-223112" y="-401820"/>
            <a:ext cx="2935770" cy="2861041"/>
          </a:xfrm>
          <a:custGeom>
            <a:avLst/>
            <a:gdLst/>
            <a:ahLst/>
            <a:cxnLst/>
            <a:rect l="l" t="t" r="r" b="b"/>
            <a:pathLst>
              <a:path w="2935770" h="2861041">
                <a:moveTo>
                  <a:pt x="0" y="0"/>
                </a:moveTo>
                <a:lnTo>
                  <a:pt x="2935770" y="0"/>
                </a:lnTo>
                <a:lnTo>
                  <a:pt x="2935770" y="2861040"/>
                </a:lnTo>
                <a:lnTo>
                  <a:pt x="0" y="28610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01B25C0-1008-3A0B-85C7-CCA990205337}"/>
              </a:ext>
            </a:extLst>
          </p:cNvPr>
          <p:cNvSpPr/>
          <p:nvPr/>
        </p:nvSpPr>
        <p:spPr>
          <a:xfrm rot="-147627">
            <a:off x="14002410" y="9279012"/>
            <a:ext cx="5181138" cy="998860"/>
          </a:xfrm>
          <a:custGeom>
            <a:avLst/>
            <a:gdLst/>
            <a:ahLst/>
            <a:cxnLst/>
            <a:rect l="l" t="t" r="r" b="b"/>
            <a:pathLst>
              <a:path w="5181138" h="998860">
                <a:moveTo>
                  <a:pt x="0" y="0"/>
                </a:moveTo>
                <a:lnTo>
                  <a:pt x="5181138" y="0"/>
                </a:lnTo>
                <a:lnTo>
                  <a:pt x="5181138" y="998860"/>
                </a:lnTo>
                <a:lnTo>
                  <a:pt x="0" y="998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17B9B6B-EC51-5B0C-DB60-371F9DDC8ACA}"/>
              </a:ext>
            </a:extLst>
          </p:cNvPr>
          <p:cNvSpPr/>
          <p:nvPr/>
        </p:nvSpPr>
        <p:spPr>
          <a:xfrm rot="3529515">
            <a:off x="17021003" y="2149763"/>
            <a:ext cx="2758878" cy="2389878"/>
          </a:xfrm>
          <a:custGeom>
            <a:avLst/>
            <a:gdLst/>
            <a:ahLst/>
            <a:cxnLst/>
            <a:rect l="l" t="t" r="r" b="b"/>
            <a:pathLst>
              <a:path w="2758878" h="2389878">
                <a:moveTo>
                  <a:pt x="0" y="0"/>
                </a:moveTo>
                <a:lnTo>
                  <a:pt x="2758878" y="0"/>
                </a:lnTo>
                <a:lnTo>
                  <a:pt x="2758878" y="2389878"/>
                </a:lnTo>
                <a:lnTo>
                  <a:pt x="0" y="2389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745AA057-BE0E-C668-BCD1-F635A5F33734}"/>
              </a:ext>
            </a:extLst>
          </p:cNvPr>
          <p:cNvSpPr/>
          <p:nvPr/>
        </p:nvSpPr>
        <p:spPr>
          <a:xfrm rot="-412048">
            <a:off x="-957362" y="7713474"/>
            <a:ext cx="2062517" cy="2459036"/>
          </a:xfrm>
          <a:custGeom>
            <a:avLst/>
            <a:gdLst/>
            <a:ahLst/>
            <a:cxnLst/>
            <a:rect l="l" t="t" r="r" b="b"/>
            <a:pathLst>
              <a:path w="2062517" h="2459036">
                <a:moveTo>
                  <a:pt x="0" y="0"/>
                </a:moveTo>
                <a:lnTo>
                  <a:pt x="2062517" y="0"/>
                </a:lnTo>
                <a:lnTo>
                  <a:pt x="2062517" y="2459036"/>
                </a:lnTo>
                <a:lnTo>
                  <a:pt x="0" y="24590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186F471A-5AC1-707A-4C4E-03B4516478B0}"/>
              </a:ext>
            </a:extLst>
          </p:cNvPr>
          <p:cNvSpPr/>
          <p:nvPr/>
        </p:nvSpPr>
        <p:spPr>
          <a:xfrm>
            <a:off x="895356" y="9778442"/>
            <a:ext cx="1836222" cy="911225"/>
          </a:xfrm>
          <a:custGeom>
            <a:avLst/>
            <a:gdLst/>
            <a:ahLst/>
            <a:cxnLst/>
            <a:rect l="l" t="t" r="r" b="b"/>
            <a:pathLst>
              <a:path w="1836222" h="911225">
                <a:moveTo>
                  <a:pt x="0" y="0"/>
                </a:moveTo>
                <a:lnTo>
                  <a:pt x="1836223" y="0"/>
                </a:lnTo>
                <a:lnTo>
                  <a:pt x="1836223" y="911225"/>
                </a:lnTo>
                <a:lnTo>
                  <a:pt x="0" y="9112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91FCE8A8-58CE-BE5B-8666-22603D5304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6781" y="1537374"/>
            <a:ext cx="15316198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8D383D0-C914-FDBA-4F4E-32DDFE0EA8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7" name="Freeform 5">
            <a:hlinkClick r:id="rId17"/>
            <a:extLst>
              <a:ext uri="{FF2B5EF4-FFF2-40B4-BE49-F238E27FC236}">
                <a16:creationId xmlns:a16="http://schemas.microsoft.com/office/drawing/2014/main" id="{FDD9FFF6-87EA-5DDF-07A5-CFD09B9E2135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3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30"/>
    </mc:Choice>
    <mc:Fallback xmlns="">
      <p:transition spd="slow" advTm="45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900" y="6180613"/>
            <a:ext cx="2455845" cy="1141969"/>
            <a:chOff x="0" y="0"/>
            <a:chExt cx="1434353" cy="666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353" cy="666975"/>
            </a:xfrm>
            <a:custGeom>
              <a:avLst/>
              <a:gdLst/>
              <a:ahLst/>
              <a:cxnLst/>
              <a:rect l="l" t="t" r="r" b="b"/>
              <a:pathLst>
                <a:path w="1434353" h="666975">
                  <a:moveTo>
                    <a:pt x="1231153" y="0"/>
                  </a:moveTo>
                  <a:cubicBezTo>
                    <a:pt x="1343377" y="0"/>
                    <a:pt x="1434353" y="149307"/>
                    <a:pt x="1434353" y="333487"/>
                  </a:cubicBezTo>
                  <a:cubicBezTo>
                    <a:pt x="1434353" y="517667"/>
                    <a:pt x="1343377" y="666975"/>
                    <a:pt x="1231153" y="666975"/>
                  </a:cubicBezTo>
                  <a:lnTo>
                    <a:pt x="203200" y="666975"/>
                  </a:lnTo>
                  <a:cubicBezTo>
                    <a:pt x="90976" y="666975"/>
                    <a:pt x="0" y="517667"/>
                    <a:pt x="0" y="333487"/>
                  </a:cubicBezTo>
                  <a:cubicBezTo>
                    <a:pt x="0" y="1493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434353" cy="6574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Rahim</a:t>
              </a:r>
            </a:p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(döl yatağı)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5900" y="2806143"/>
            <a:ext cx="2455845" cy="1002804"/>
            <a:chOff x="0" y="0"/>
            <a:chExt cx="1434353" cy="585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353" cy="585694"/>
            </a:xfrm>
            <a:custGeom>
              <a:avLst/>
              <a:gdLst/>
              <a:ahLst/>
              <a:cxnLst/>
              <a:rect l="l" t="t" r="r" b="b"/>
              <a:pathLst>
                <a:path w="1434353" h="585694">
                  <a:moveTo>
                    <a:pt x="1231153" y="0"/>
                  </a:moveTo>
                  <a:cubicBezTo>
                    <a:pt x="1343377" y="0"/>
                    <a:pt x="1434353" y="131112"/>
                    <a:pt x="1434353" y="292847"/>
                  </a:cubicBezTo>
                  <a:cubicBezTo>
                    <a:pt x="1434353" y="454582"/>
                    <a:pt x="1343377" y="585694"/>
                    <a:pt x="1231153" y="585694"/>
                  </a:cubicBezTo>
                  <a:lnTo>
                    <a:pt x="203200" y="585694"/>
                  </a:lnTo>
                  <a:cubicBezTo>
                    <a:pt x="90976" y="585694"/>
                    <a:pt x="0" y="454582"/>
                    <a:pt x="0" y="292847"/>
                  </a:cubicBezTo>
                  <a:cubicBezTo>
                    <a:pt x="0" y="1311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434353" cy="57616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 u="none" strike="noStrike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Yumurta kanalı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249696" y="7459538"/>
            <a:ext cx="4707036" cy="163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2"/>
              </a:lnSpc>
            </a:pPr>
            <a:r>
              <a:rPr lang="en-US" sz="2578" b="1" u="none" strike="noStrike" spc="-25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Hamilelik sırasında, döllenmiş bir yumurtanın yerleştiği ve büyüyüp fetüs (cenin) haline geldiği yer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666760" y="6180613"/>
            <a:ext cx="2455845" cy="695823"/>
            <a:chOff x="0" y="0"/>
            <a:chExt cx="1434353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Vajina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66760" y="2806143"/>
            <a:ext cx="2651692" cy="695823"/>
            <a:chOff x="0" y="0"/>
            <a:chExt cx="1548739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8739" cy="406400"/>
            </a:xfrm>
            <a:custGeom>
              <a:avLst/>
              <a:gdLst/>
              <a:ahLst/>
              <a:cxnLst/>
              <a:rect l="l" t="t" r="r" b="b"/>
              <a:pathLst>
                <a:path w="1548739" h="406400">
                  <a:moveTo>
                    <a:pt x="1345539" y="0"/>
                  </a:moveTo>
                  <a:cubicBezTo>
                    <a:pt x="1457763" y="0"/>
                    <a:pt x="1548739" y="90976"/>
                    <a:pt x="1548739" y="203200"/>
                  </a:cubicBezTo>
                  <a:cubicBezTo>
                    <a:pt x="1548739" y="315424"/>
                    <a:pt x="1457763" y="406400"/>
                    <a:pt x="134553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548739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Yumurtalık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5374920" y="2889081"/>
            <a:ext cx="6037286" cy="4621268"/>
          </a:xfrm>
          <a:custGeom>
            <a:avLst/>
            <a:gdLst/>
            <a:ahLst/>
            <a:cxnLst/>
            <a:rect l="l" t="t" r="r" b="b"/>
            <a:pathLst>
              <a:path w="6037286" h="4621268">
                <a:moveTo>
                  <a:pt x="0" y="0"/>
                </a:moveTo>
                <a:lnTo>
                  <a:pt x="6037286" y="0"/>
                </a:lnTo>
                <a:lnTo>
                  <a:pt x="6037286" y="4621267"/>
                </a:lnTo>
                <a:lnTo>
                  <a:pt x="0" y="4621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AutoShape 16"/>
          <p:cNvSpPr/>
          <p:nvPr/>
        </p:nvSpPr>
        <p:spPr>
          <a:xfrm flipV="1">
            <a:off x="3331745" y="4603068"/>
            <a:ext cx="5180232" cy="2148529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17" name="AutoShape 17"/>
          <p:cNvSpPr/>
          <p:nvPr/>
        </p:nvSpPr>
        <p:spPr>
          <a:xfrm flipV="1">
            <a:off x="3331745" y="3285599"/>
            <a:ext cx="2505412" cy="21945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 flipV="1">
            <a:off x="8393563" y="6528524"/>
            <a:ext cx="5273197" cy="363151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 flipV="1">
            <a:off x="10203752" y="3154054"/>
            <a:ext cx="3463007" cy="1624912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197137">
            <a:off x="3726899" y="724166"/>
            <a:ext cx="4249221" cy="990069"/>
          </a:xfrm>
          <a:custGeom>
            <a:avLst/>
            <a:gdLst/>
            <a:ahLst/>
            <a:cxnLst/>
            <a:rect l="l" t="t" r="r" b="b"/>
            <a:pathLst>
              <a:path w="4249221" h="990069">
                <a:moveTo>
                  <a:pt x="0" y="0"/>
                </a:moveTo>
                <a:lnTo>
                  <a:pt x="4249221" y="0"/>
                </a:lnTo>
                <a:lnTo>
                  <a:pt x="4249221" y="990068"/>
                </a:lnTo>
                <a:lnTo>
                  <a:pt x="0" y="990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15822180" y="9187767"/>
            <a:ext cx="2688317" cy="1764208"/>
          </a:xfrm>
          <a:custGeom>
            <a:avLst/>
            <a:gdLst/>
            <a:ahLst/>
            <a:cxnLst/>
            <a:rect l="l" t="t" r="r" b="b"/>
            <a:pathLst>
              <a:path w="2688317" h="1764208">
                <a:moveTo>
                  <a:pt x="0" y="0"/>
                </a:moveTo>
                <a:lnTo>
                  <a:pt x="2688317" y="0"/>
                </a:lnTo>
                <a:lnTo>
                  <a:pt x="2688317" y="1764208"/>
                </a:lnTo>
                <a:lnTo>
                  <a:pt x="0" y="1764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Box 22"/>
          <p:cNvSpPr txBox="1"/>
          <p:nvPr/>
        </p:nvSpPr>
        <p:spPr>
          <a:xfrm>
            <a:off x="1143000" y="781050"/>
            <a:ext cx="1600200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Kadın</a:t>
            </a:r>
            <a:r>
              <a:rPr lang="en-US" sz="6000" b="1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 </a:t>
            </a:r>
            <a:r>
              <a:rPr lang="en-US" sz="6000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Üreme</a:t>
            </a:r>
            <a:r>
              <a:rPr lang="en-US" sz="6000" b="1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 </a:t>
            </a:r>
            <a:r>
              <a:rPr lang="en-US" sz="6000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Organları</a:t>
            </a:r>
            <a:endParaRPr lang="en-US" sz="6000" b="1" dirty="0">
              <a:solidFill>
                <a:srgbClr val="000001"/>
              </a:solidFill>
              <a:latin typeface="Gliker Semi-Bold"/>
              <a:ea typeface="Gliker Semi-Bold"/>
              <a:cs typeface="Gliker Semi-Bold"/>
              <a:sym typeface="Gliker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-745981" y="3978639"/>
            <a:ext cx="5699607" cy="12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2578" spc="-25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Yumurtaların yumurtalıklarından rahme gidiş yoludur ve sperm tarafından döllenme için yeri sağlar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38837" y="7017784"/>
            <a:ext cx="4902883" cy="163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2"/>
              </a:lnSpc>
            </a:pPr>
            <a:r>
              <a:rPr lang="en-US" sz="2578" b="1" u="none" strike="noStrike" spc="-25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Eşeyli üreme sırasında penisi alır, adet kanının vücuttan çıkmasını sağlar ve doğum sırasında bebeğin geçmesine izin verir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41164" y="3644567"/>
            <a:ext cx="4707036" cy="12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2"/>
              </a:lnSpc>
            </a:pPr>
            <a:r>
              <a:rPr lang="en-US" sz="2578" b="1" u="none" strike="noStrike" spc="-25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Yumurtaları ve östrojen ve progesteron gibi kadın cinsel hormonlarını üretir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6DF5011C-97E1-3D8A-225F-5F6D7BEEE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28" name="Freeform 5">
            <a:hlinkClick r:id="rId10"/>
            <a:extLst>
              <a:ext uri="{FF2B5EF4-FFF2-40B4-BE49-F238E27FC236}">
                <a16:creationId xmlns:a16="http://schemas.microsoft.com/office/drawing/2014/main" id="{90A44356-811A-A9C3-2867-B37D1D2142A1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advTm="1565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1250" y="3095625"/>
            <a:ext cx="5905500" cy="4026477"/>
          </a:xfrm>
          <a:custGeom>
            <a:avLst/>
            <a:gdLst/>
            <a:ahLst/>
            <a:cxnLst/>
            <a:rect l="l" t="t" r="r" b="b"/>
            <a:pathLst>
              <a:path w="5905500" h="4026477">
                <a:moveTo>
                  <a:pt x="0" y="0"/>
                </a:moveTo>
                <a:lnTo>
                  <a:pt x="5905500" y="0"/>
                </a:lnTo>
                <a:lnTo>
                  <a:pt x="5905500" y="4026477"/>
                </a:lnTo>
                <a:lnTo>
                  <a:pt x="0" y="4026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AutoShape 3"/>
          <p:cNvSpPr/>
          <p:nvPr/>
        </p:nvSpPr>
        <p:spPr>
          <a:xfrm>
            <a:off x="4381500" y="6134100"/>
            <a:ext cx="3236562" cy="323850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4" name="AutoShape 4"/>
          <p:cNvSpPr/>
          <p:nvPr/>
        </p:nvSpPr>
        <p:spPr>
          <a:xfrm flipV="1">
            <a:off x="9770006" y="2965151"/>
            <a:ext cx="5268065" cy="1584577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5" name="AutoShape 5"/>
          <p:cNvSpPr/>
          <p:nvPr/>
        </p:nvSpPr>
        <p:spPr>
          <a:xfrm>
            <a:off x="4857750" y="3181350"/>
            <a:ext cx="2963628" cy="583799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6" name="AutoShape 6"/>
          <p:cNvSpPr/>
          <p:nvPr/>
        </p:nvSpPr>
        <p:spPr>
          <a:xfrm>
            <a:off x="6596097" y="6423468"/>
            <a:ext cx="1809750" cy="1485265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2095500" y="5810250"/>
            <a:ext cx="2286000" cy="647700"/>
            <a:chOff x="0" y="0"/>
            <a:chExt cx="1434353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Testisler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906500" y="2857500"/>
            <a:ext cx="2286000" cy="647700"/>
            <a:chOff x="0" y="0"/>
            <a:chExt cx="1434353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Salgı bezi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19250" y="2857500"/>
            <a:ext cx="3238500" cy="647700"/>
            <a:chOff x="0" y="0"/>
            <a:chExt cx="203200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2000" cy="406400"/>
            </a:xfrm>
            <a:custGeom>
              <a:avLst/>
              <a:gdLst/>
              <a:ahLst/>
              <a:cxnLst/>
              <a:rect l="l" t="t" r="r" b="b"/>
              <a:pathLst>
                <a:path w="2032000" h="406400">
                  <a:moveTo>
                    <a:pt x="1828800" y="0"/>
                  </a:moveTo>
                  <a:cubicBezTo>
                    <a:pt x="1941024" y="0"/>
                    <a:pt x="2032000" y="90976"/>
                    <a:pt x="2032000" y="203200"/>
                  </a:cubicBezTo>
                  <a:cubicBezTo>
                    <a:pt x="2032000" y="315424"/>
                    <a:pt x="1941024" y="406400"/>
                    <a:pt x="18288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032000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Sperm kanalı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5131132" y="8347075"/>
            <a:ext cx="1836222" cy="911225"/>
          </a:xfrm>
          <a:custGeom>
            <a:avLst/>
            <a:gdLst/>
            <a:ahLst/>
            <a:cxnLst/>
            <a:rect l="l" t="t" r="r" b="b"/>
            <a:pathLst>
              <a:path w="1836222" h="911225">
                <a:moveTo>
                  <a:pt x="0" y="0"/>
                </a:moveTo>
                <a:lnTo>
                  <a:pt x="1836222" y="0"/>
                </a:lnTo>
                <a:lnTo>
                  <a:pt x="1836222" y="911225"/>
                </a:lnTo>
                <a:lnTo>
                  <a:pt x="0" y="911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4381500" y="1676400"/>
            <a:ext cx="2645206" cy="390168"/>
          </a:xfrm>
          <a:custGeom>
            <a:avLst/>
            <a:gdLst/>
            <a:ahLst/>
            <a:cxnLst/>
            <a:rect l="l" t="t" r="r" b="b"/>
            <a:pathLst>
              <a:path w="2645206" h="390168">
                <a:moveTo>
                  <a:pt x="0" y="0"/>
                </a:moveTo>
                <a:lnTo>
                  <a:pt x="2645206" y="0"/>
                </a:lnTo>
                <a:lnTo>
                  <a:pt x="2645206" y="390168"/>
                </a:lnTo>
                <a:lnTo>
                  <a:pt x="0" y="390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1143000" y="781050"/>
            <a:ext cx="1600200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Erkek Üreme Organları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0482" y="6771448"/>
            <a:ext cx="4503518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Sperm ve vücudun gelişimini etkileyen erkek cinsiyet hormonlarını (testosteron) üretir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405847" y="7584883"/>
            <a:ext cx="2286000" cy="647700"/>
            <a:chOff x="0" y="0"/>
            <a:chExt cx="1434353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Penis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618062" y="8337550"/>
            <a:ext cx="4518464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Hem idrarın vücuttan atılması hem de eşeyli üremede spermin aktarılması için kullanılır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01243" y="3637280"/>
            <a:ext cx="4659777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Öz</a:t>
            </a:r>
            <a:r>
              <a:rPr lang="en-US" sz="2400" b="1" u="none" strike="noStrike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bir salgı üretir. Bu salgı</a:t>
            </a:r>
          </a:p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sperm hücrelerinin hareketini kolaylaştırır.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3000" y="3637280"/>
            <a:ext cx="4191000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Boşalma sırasında spermi testislerden üretraya taşır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2B376208-267B-4531-2209-9759CE5E9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27" name="Freeform 5">
            <a:hlinkClick r:id="rId10"/>
            <a:extLst>
              <a:ext uri="{FF2B5EF4-FFF2-40B4-BE49-F238E27FC236}">
                <a16:creationId xmlns:a16="http://schemas.microsoft.com/office/drawing/2014/main" id="{7959A6E9-EE07-D458-1C6B-88A451C81CA2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advTm="1311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 animBg="1"/>
      <p:bldP spid="18" grpId="0"/>
      <p:bldP spid="19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250" y="4679816"/>
            <a:ext cx="609869" cy="6098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89608" y="4984750"/>
            <a:ext cx="4095750" cy="1143000"/>
            <a:chOff x="0" y="0"/>
            <a:chExt cx="145626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Sperm kanalı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7250" y="6521316"/>
            <a:ext cx="609869" cy="6098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7250" y="8362816"/>
            <a:ext cx="609869" cy="6098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4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34250" y="8096250"/>
            <a:ext cx="3619500" cy="1143000"/>
            <a:chOff x="0" y="0"/>
            <a:chExt cx="1286933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86933" cy="406400"/>
            </a:xfrm>
            <a:custGeom>
              <a:avLst/>
              <a:gdLst/>
              <a:ahLst/>
              <a:cxnLst/>
              <a:rect l="l" t="t" r="r" b="b"/>
              <a:pathLst>
                <a:path w="1286933" h="406400">
                  <a:moveTo>
                    <a:pt x="1083733" y="0"/>
                  </a:moveTo>
                  <a:cubicBezTo>
                    <a:pt x="1195958" y="0"/>
                    <a:pt x="1286933" y="90976"/>
                    <a:pt x="1286933" y="203200"/>
                  </a:cubicBezTo>
                  <a:cubicBezTo>
                    <a:pt x="1286933" y="315424"/>
                    <a:pt x="1195958" y="406400"/>
                    <a:pt x="10837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286933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dışarı atılır</a:t>
              </a:r>
            </a:p>
          </p:txBody>
        </p:sp>
      </p:grpSp>
      <p:sp>
        <p:nvSpPr>
          <p:cNvPr id="17" name="Freeform 17"/>
          <p:cNvSpPr/>
          <p:nvPr/>
        </p:nvSpPr>
        <p:spPr>
          <a:xfrm rot="2700000" flipV="1">
            <a:off x="8044403" y="5028141"/>
            <a:ext cx="2084893" cy="2188342"/>
          </a:xfrm>
          <a:custGeom>
            <a:avLst/>
            <a:gdLst/>
            <a:ahLst/>
            <a:cxnLst/>
            <a:rect l="l" t="t" r="r" b="b"/>
            <a:pathLst>
              <a:path w="2084893" h="2188342">
                <a:moveTo>
                  <a:pt x="0" y="2188342"/>
                </a:moveTo>
                <a:lnTo>
                  <a:pt x="2084894" y="2188342"/>
                </a:lnTo>
                <a:lnTo>
                  <a:pt x="2084894" y="0"/>
                </a:lnTo>
                <a:lnTo>
                  <a:pt x="0" y="0"/>
                </a:lnTo>
                <a:lnTo>
                  <a:pt x="0" y="218834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>
            <a:off x="7334250" y="4413250"/>
            <a:ext cx="3619500" cy="1143000"/>
            <a:chOff x="0" y="0"/>
            <a:chExt cx="1286933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6933" cy="406400"/>
            </a:xfrm>
            <a:custGeom>
              <a:avLst/>
              <a:gdLst/>
              <a:ahLst/>
              <a:cxnLst/>
              <a:rect l="l" t="t" r="r" b="b"/>
              <a:pathLst>
                <a:path w="1286933" h="406400">
                  <a:moveTo>
                    <a:pt x="1083733" y="0"/>
                  </a:moveTo>
                  <a:cubicBezTo>
                    <a:pt x="1195958" y="0"/>
                    <a:pt x="1286933" y="90976"/>
                    <a:pt x="1286933" y="203200"/>
                  </a:cubicBezTo>
                  <a:cubicBezTo>
                    <a:pt x="1286933" y="315424"/>
                    <a:pt x="1195958" y="406400"/>
                    <a:pt x="10837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286933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Döllenme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rot="7681486">
            <a:off x="8547148" y="5301165"/>
            <a:ext cx="1612805" cy="2111692"/>
          </a:xfrm>
          <a:custGeom>
            <a:avLst/>
            <a:gdLst/>
            <a:ahLst/>
            <a:cxnLst/>
            <a:rect l="l" t="t" r="r" b="b"/>
            <a:pathLst>
              <a:path w="1612805" h="2111692">
                <a:moveTo>
                  <a:pt x="0" y="0"/>
                </a:moveTo>
                <a:lnTo>
                  <a:pt x="1612804" y="0"/>
                </a:lnTo>
                <a:lnTo>
                  <a:pt x="1612804" y="2111692"/>
                </a:lnTo>
                <a:lnTo>
                  <a:pt x="0" y="2111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2" name="Group 22"/>
          <p:cNvGrpSpPr/>
          <p:nvPr/>
        </p:nvGrpSpPr>
        <p:grpSpPr>
          <a:xfrm>
            <a:off x="12192000" y="8096250"/>
            <a:ext cx="4095750" cy="1143000"/>
            <a:chOff x="0" y="0"/>
            <a:chExt cx="1456267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Vajina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348259" y="5378316"/>
            <a:ext cx="4095750" cy="1143000"/>
            <a:chOff x="0" y="0"/>
            <a:chExt cx="1456267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>
                  <a:solidFill>
                    <a:srgbClr val="000001"/>
                  </a:solidFill>
                  <a:latin typeface="Gliker"/>
                  <a:ea typeface="Gliker"/>
                  <a:cs typeface="Gliker"/>
                  <a:sym typeface="Gliker"/>
                </a:rPr>
                <a:t>Döl yatağı (rahim)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348259" y="2465324"/>
            <a:ext cx="3939491" cy="1355852"/>
            <a:chOff x="0" y="0"/>
            <a:chExt cx="1400708" cy="48208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00708" cy="482081"/>
            </a:xfrm>
            <a:custGeom>
              <a:avLst/>
              <a:gdLst/>
              <a:ahLst/>
              <a:cxnLst/>
              <a:rect l="l" t="t" r="r" b="b"/>
              <a:pathLst>
                <a:path w="1400708" h="482081">
                  <a:moveTo>
                    <a:pt x="1197508" y="0"/>
                  </a:moveTo>
                  <a:cubicBezTo>
                    <a:pt x="1309732" y="0"/>
                    <a:pt x="1400708" y="107917"/>
                    <a:pt x="1400708" y="241040"/>
                  </a:cubicBezTo>
                  <a:cubicBezTo>
                    <a:pt x="1400708" y="374163"/>
                    <a:pt x="1309732" y="482081"/>
                    <a:pt x="1197508" y="482081"/>
                  </a:cubicBezTo>
                  <a:lnTo>
                    <a:pt x="203200" y="482081"/>
                  </a:lnTo>
                  <a:cubicBezTo>
                    <a:pt x="90976" y="482081"/>
                    <a:pt x="0" y="374163"/>
                    <a:pt x="0" y="241040"/>
                  </a:cubicBezTo>
                  <a:cubicBezTo>
                    <a:pt x="0" y="1079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1400708" cy="558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Yumurta kanalları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821150" y="8362816"/>
            <a:ext cx="609869" cy="60986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5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821150" y="6521316"/>
            <a:ext cx="609869" cy="60986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6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821150" y="4679816"/>
            <a:ext cx="609869" cy="60986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7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6821150" y="2838316"/>
            <a:ext cx="609869" cy="60986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8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000250" y="2571750"/>
            <a:ext cx="4095750" cy="1143000"/>
            <a:chOff x="0" y="0"/>
            <a:chExt cx="1456267" cy="406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9525"/>
              <a:ext cx="1456267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r>
                <a:rPr lang="en-US" sz="3199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Testisler 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1"/>
                  </a:solidFill>
                  <a:latin typeface="Nunito"/>
                  <a:ea typeface="Nunito"/>
                  <a:cs typeface="Nunito"/>
                  <a:sym typeface="Nunito"/>
                </a:rPr>
                <a:t>Sperm üretir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57250" y="2838316"/>
            <a:ext cx="609869" cy="609869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1</a:t>
              </a:r>
            </a:p>
          </p:txBody>
        </p:sp>
      </p:grpSp>
      <p:sp>
        <p:nvSpPr>
          <p:cNvPr id="49" name="AutoShape 49"/>
          <p:cNvSpPr/>
          <p:nvPr/>
        </p:nvSpPr>
        <p:spPr>
          <a:xfrm>
            <a:off x="2000250" y="3143250"/>
            <a:ext cx="0" cy="199590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0" name="AutoShape 50"/>
          <p:cNvSpPr/>
          <p:nvPr/>
        </p:nvSpPr>
        <p:spPr>
          <a:xfrm>
            <a:off x="6096000" y="8667750"/>
            <a:ext cx="1238250" cy="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1" name="AutoShape 51"/>
          <p:cNvSpPr/>
          <p:nvPr/>
        </p:nvSpPr>
        <p:spPr>
          <a:xfrm>
            <a:off x="10953750" y="8667750"/>
            <a:ext cx="1238250" cy="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2" name="AutoShape 52"/>
          <p:cNvSpPr/>
          <p:nvPr/>
        </p:nvSpPr>
        <p:spPr>
          <a:xfrm flipH="1">
            <a:off x="9144000" y="3143250"/>
            <a:ext cx="3204259" cy="127000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3" name="AutoShape 53"/>
          <p:cNvSpPr/>
          <p:nvPr/>
        </p:nvSpPr>
        <p:spPr>
          <a:xfrm>
            <a:off x="1889608" y="5556250"/>
            <a:ext cx="110642" cy="311150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4" name="AutoShape 54"/>
          <p:cNvSpPr/>
          <p:nvPr/>
        </p:nvSpPr>
        <p:spPr>
          <a:xfrm flipV="1">
            <a:off x="16287750" y="6383336"/>
            <a:ext cx="30800" cy="2284414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" name="AutoShape 55"/>
          <p:cNvSpPr/>
          <p:nvPr/>
        </p:nvSpPr>
        <p:spPr>
          <a:xfrm flipH="1" flipV="1">
            <a:off x="16287750" y="3143250"/>
            <a:ext cx="156259" cy="2806566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6" name="TextBox 56"/>
          <p:cNvSpPr txBox="1"/>
          <p:nvPr/>
        </p:nvSpPr>
        <p:spPr>
          <a:xfrm>
            <a:off x="1143000" y="781050"/>
            <a:ext cx="1600200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Sperm Hücresinin Yolculuğu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43000" y="1835150"/>
            <a:ext cx="1600200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</a:pPr>
            <a:r>
              <a:rPr lang="en-US" sz="2999" b="1" spc="-29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Sperm hücreleri, bir yumurta hücresine ulaşıp döllemeden önce farklı kısımlardan geçer.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000250" y="8096250"/>
            <a:ext cx="4095750" cy="1143000"/>
            <a:chOff x="0" y="0"/>
            <a:chExt cx="1456267" cy="4064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Penis</a:t>
              </a:r>
            </a:p>
          </p:txBody>
        </p:sp>
      </p:grpSp>
      <p:pic>
        <p:nvPicPr>
          <p:cNvPr id="61" name="Resim 60">
            <a:extLst>
              <a:ext uri="{FF2B5EF4-FFF2-40B4-BE49-F238E27FC236}">
                <a16:creationId xmlns:a16="http://schemas.microsoft.com/office/drawing/2014/main" id="{E8918472-556C-7C70-8497-D57989C18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62" name="Freeform 5">
            <a:hlinkClick r:id="rId8"/>
            <a:extLst>
              <a:ext uri="{FF2B5EF4-FFF2-40B4-BE49-F238E27FC236}">
                <a16:creationId xmlns:a16="http://schemas.microsoft.com/office/drawing/2014/main" id="{296442F4-D3B6-0CE0-8FD1-745E130A0D51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advTm="431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96280">
            <a:off x="12505810" y="8038169"/>
            <a:ext cx="4708058" cy="947497"/>
          </a:xfrm>
          <a:custGeom>
            <a:avLst/>
            <a:gdLst/>
            <a:ahLst/>
            <a:cxnLst/>
            <a:rect l="l" t="t" r="r" b="b"/>
            <a:pathLst>
              <a:path w="4708058" h="947497">
                <a:moveTo>
                  <a:pt x="0" y="0"/>
                </a:moveTo>
                <a:lnTo>
                  <a:pt x="4708058" y="0"/>
                </a:lnTo>
                <a:lnTo>
                  <a:pt x="4708058" y="947497"/>
                </a:lnTo>
                <a:lnTo>
                  <a:pt x="0" y="947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293867" y="6063576"/>
            <a:ext cx="3589222" cy="2532033"/>
          </a:xfrm>
          <a:custGeom>
            <a:avLst/>
            <a:gdLst/>
            <a:ahLst/>
            <a:cxnLst/>
            <a:rect l="l" t="t" r="r" b="b"/>
            <a:pathLst>
              <a:path w="3589222" h="2532033">
                <a:moveTo>
                  <a:pt x="0" y="0"/>
                </a:moveTo>
                <a:lnTo>
                  <a:pt x="3589221" y="0"/>
                </a:lnTo>
                <a:lnTo>
                  <a:pt x="3589221" y="2532032"/>
                </a:lnTo>
                <a:lnTo>
                  <a:pt x="0" y="2532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525000" y="2189798"/>
            <a:ext cx="7239000" cy="5541125"/>
          </a:xfrm>
          <a:custGeom>
            <a:avLst/>
            <a:gdLst/>
            <a:ahLst/>
            <a:cxnLst/>
            <a:rect l="l" t="t" r="r" b="b"/>
            <a:pathLst>
              <a:path w="7239000" h="5541125">
                <a:moveTo>
                  <a:pt x="0" y="0"/>
                </a:moveTo>
                <a:lnTo>
                  <a:pt x="7239000" y="0"/>
                </a:lnTo>
                <a:lnTo>
                  <a:pt x="7239000" y="5541125"/>
                </a:lnTo>
                <a:lnTo>
                  <a:pt x="0" y="55411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699999">
            <a:off x="12341178" y="1076790"/>
            <a:ext cx="1606645" cy="1729266"/>
          </a:xfrm>
          <a:custGeom>
            <a:avLst/>
            <a:gdLst/>
            <a:ahLst/>
            <a:cxnLst/>
            <a:rect l="l" t="t" r="r" b="b"/>
            <a:pathLst>
              <a:path w="1606645" h="1729266">
                <a:moveTo>
                  <a:pt x="0" y="0"/>
                </a:moveTo>
                <a:lnTo>
                  <a:pt x="1606644" y="0"/>
                </a:lnTo>
                <a:lnTo>
                  <a:pt x="1606644" y="1729265"/>
                </a:lnTo>
                <a:lnTo>
                  <a:pt x="0" y="1729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4513617">
            <a:off x="10270231" y="6196184"/>
            <a:ext cx="1606645" cy="1729266"/>
          </a:xfrm>
          <a:custGeom>
            <a:avLst/>
            <a:gdLst/>
            <a:ahLst/>
            <a:cxnLst/>
            <a:rect l="l" t="t" r="r" b="b"/>
            <a:pathLst>
              <a:path w="1606645" h="1729266">
                <a:moveTo>
                  <a:pt x="0" y="0"/>
                </a:moveTo>
                <a:lnTo>
                  <a:pt x="1606645" y="0"/>
                </a:lnTo>
                <a:lnTo>
                  <a:pt x="1606645" y="1729265"/>
                </a:lnTo>
                <a:lnTo>
                  <a:pt x="0" y="1729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24000" y="4699542"/>
            <a:ext cx="6858000" cy="330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499" b="1" u="none" strike="noStrike" spc="-3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Kadın üreme sisteminde doğal ve tekrarlayan bir süreçtir; ortalamada yaklaşık 28 gün sürer. </a:t>
            </a:r>
          </a:p>
          <a:p>
            <a:pPr algn="ctr">
              <a:lnSpc>
                <a:spcPts val="4374"/>
              </a:lnSpc>
              <a:spcBef>
                <a:spcPct val="0"/>
              </a:spcBef>
            </a:pPr>
            <a:endParaRPr lang="en-US" sz="3499" b="1" u="none" strike="noStrike" spc="-34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1" indent="0" algn="ctr">
              <a:lnSpc>
                <a:spcPts val="4374"/>
              </a:lnSpc>
              <a:spcBef>
                <a:spcPct val="0"/>
              </a:spcBef>
            </a:pPr>
            <a:r>
              <a:rPr lang="en-US" sz="3499" b="1" u="none" strike="noStrike" spc="-3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Potansiyel gebelik için vücut hazırlıklarını içerir.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00" y="2218373"/>
            <a:ext cx="6858000" cy="207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en-US" sz="6999" b="1" u="none" strike="noStrike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Adet </a:t>
            </a:r>
          </a:p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en-US" sz="6999" b="1" u="none" strike="noStrike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Döngüsü</a:t>
            </a:r>
          </a:p>
        </p:txBody>
      </p:sp>
      <p:sp>
        <p:nvSpPr>
          <p:cNvPr id="9" name="Freeform 9"/>
          <p:cNvSpPr/>
          <p:nvPr/>
        </p:nvSpPr>
        <p:spPr>
          <a:xfrm rot="-7675107" flipV="1">
            <a:off x="8822870" y="-950527"/>
            <a:ext cx="3139209" cy="1965929"/>
          </a:xfrm>
          <a:custGeom>
            <a:avLst/>
            <a:gdLst/>
            <a:ahLst/>
            <a:cxnLst/>
            <a:rect l="l" t="t" r="r" b="b"/>
            <a:pathLst>
              <a:path w="3139209" h="1965929">
                <a:moveTo>
                  <a:pt x="0" y="1965930"/>
                </a:moveTo>
                <a:lnTo>
                  <a:pt x="3139208" y="1965930"/>
                </a:lnTo>
                <a:lnTo>
                  <a:pt x="3139208" y="0"/>
                </a:lnTo>
                <a:lnTo>
                  <a:pt x="0" y="0"/>
                </a:lnTo>
                <a:lnTo>
                  <a:pt x="0" y="196593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2570083" flipH="1" flipV="1">
            <a:off x="273512" y="8451256"/>
            <a:ext cx="3438318" cy="2153247"/>
          </a:xfrm>
          <a:custGeom>
            <a:avLst/>
            <a:gdLst/>
            <a:ahLst/>
            <a:cxnLst/>
            <a:rect l="l" t="t" r="r" b="b"/>
            <a:pathLst>
              <a:path w="3438318" h="2153247">
                <a:moveTo>
                  <a:pt x="3438319" y="2153247"/>
                </a:moveTo>
                <a:lnTo>
                  <a:pt x="0" y="2153247"/>
                </a:lnTo>
                <a:lnTo>
                  <a:pt x="0" y="0"/>
                </a:lnTo>
                <a:lnTo>
                  <a:pt x="3438319" y="0"/>
                </a:lnTo>
                <a:lnTo>
                  <a:pt x="3438319" y="2153247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9901409" y="8505732"/>
            <a:ext cx="2063668" cy="748946"/>
            <a:chOff x="0" y="0"/>
            <a:chExt cx="2751558" cy="998595"/>
          </a:xfrm>
        </p:grpSpPr>
        <p:sp>
          <p:nvSpPr>
            <p:cNvPr id="12" name="Freeform 12"/>
            <p:cNvSpPr/>
            <p:nvPr/>
          </p:nvSpPr>
          <p:spPr>
            <a:xfrm>
              <a:off x="0" y="78673"/>
              <a:ext cx="742483" cy="835103"/>
            </a:xfrm>
            <a:custGeom>
              <a:avLst/>
              <a:gdLst/>
              <a:ahLst/>
              <a:cxnLst/>
              <a:rect l="l" t="t" r="r" b="b"/>
              <a:pathLst>
                <a:path w="742483" h="835103">
                  <a:moveTo>
                    <a:pt x="0" y="0"/>
                  </a:moveTo>
                  <a:lnTo>
                    <a:pt x="742483" y="0"/>
                  </a:lnTo>
                  <a:lnTo>
                    <a:pt x="742483" y="835104"/>
                  </a:lnTo>
                  <a:lnTo>
                    <a:pt x="0" y="835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38469" y="0"/>
              <a:ext cx="742483" cy="835103"/>
            </a:xfrm>
            <a:custGeom>
              <a:avLst/>
              <a:gdLst/>
              <a:ahLst/>
              <a:cxnLst/>
              <a:rect l="l" t="t" r="r" b="b"/>
              <a:pathLst>
                <a:path w="742483" h="835103">
                  <a:moveTo>
                    <a:pt x="0" y="0"/>
                  </a:moveTo>
                  <a:lnTo>
                    <a:pt x="742483" y="0"/>
                  </a:lnTo>
                  <a:lnTo>
                    <a:pt x="742483" y="835103"/>
                  </a:lnTo>
                  <a:lnTo>
                    <a:pt x="0" y="835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075" y="163491"/>
              <a:ext cx="742483" cy="835103"/>
            </a:xfrm>
            <a:custGeom>
              <a:avLst/>
              <a:gdLst/>
              <a:ahLst/>
              <a:cxnLst/>
              <a:rect l="l" t="t" r="r" b="b"/>
              <a:pathLst>
                <a:path w="742483" h="835103">
                  <a:moveTo>
                    <a:pt x="0" y="0"/>
                  </a:moveTo>
                  <a:lnTo>
                    <a:pt x="742483" y="0"/>
                  </a:lnTo>
                  <a:lnTo>
                    <a:pt x="742483" y="835104"/>
                  </a:lnTo>
                  <a:lnTo>
                    <a:pt x="0" y="835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59B1965D-D37D-2068-ED02-22A2EFF5A7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16" name="Freeform 5">
            <a:hlinkClick r:id="rId20"/>
            <a:extLst>
              <a:ext uri="{FF2B5EF4-FFF2-40B4-BE49-F238E27FC236}">
                <a16:creationId xmlns:a16="http://schemas.microsoft.com/office/drawing/2014/main" id="{02F32050-A01E-7191-4E64-C19DBD995A44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spd="med" advTm="8240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190500"/>
            <a:ext cx="9334500" cy="10668000"/>
            <a:chOff x="0" y="0"/>
            <a:chExt cx="1339035" cy="1530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9036" cy="1530326"/>
            </a:xfrm>
            <a:custGeom>
              <a:avLst/>
              <a:gdLst/>
              <a:ahLst/>
              <a:cxnLst/>
              <a:rect l="l" t="t" r="r" b="b"/>
              <a:pathLst>
                <a:path w="1339036" h="1530326">
                  <a:moveTo>
                    <a:pt x="0" y="0"/>
                  </a:moveTo>
                  <a:lnTo>
                    <a:pt x="1339036" y="0"/>
                  </a:lnTo>
                  <a:lnTo>
                    <a:pt x="1339036" y="1530326"/>
                  </a:lnTo>
                  <a:lnTo>
                    <a:pt x="0" y="1530326"/>
                  </a:lnTo>
                  <a:close/>
                </a:path>
              </a:pathLst>
            </a:custGeom>
            <a:blipFill>
              <a:blip r:embed="rId3"/>
              <a:stretch>
                <a:fillRect t="-40581" b="-1292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67750" y="-199929"/>
            <a:ext cx="952500" cy="10686858"/>
            <a:chOff x="0" y="0"/>
            <a:chExt cx="1270000" cy="14249144"/>
          </a:xfrm>
        </p:grpSpPr>
        <p:sp>
          <p:nvSpPr>
            <p:cNvPr id="5" name="Freeform 5"/>
            <p:cNvSpPr/>
            <p:nvPr/>
          </p:nvSpPr>
          <p:spPr>
            <a:xfrm rot="5400000">
              <a:off x="-3245556" y="9733589"/>
              <a:ext cx="7761111" cy="1270000"/>
            </a:xfrm>
            <a:custGeom>
              <a:avLst/>
              <a:gdLst/>
              <a:ahLst/>
              <a:cxnLst/>
              <a:rect l="l" t="t" r="r" b="b"/>
              <a:pathLst>
                <a:path w="7761111" h="1270000">
                  <a:moveTo>
                    <a:pt x="0" y="0"/>
                  </a:moveTo>
                  <a:lnTo>
                    <a:pt x="7761112" y="0"/>
                  </a:lnTo>
                  <a:lnTo>
                    <a:pt x="7761112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 rot="5400000" flipH="1">
              <a:off x="-3245556" y="3245556"/>
              <a:ext cx="7761111" cy="1270000"/>
            </a:xfrm>
            <a:custGeom>
              <a:avLst/>
              <a:gdLst/>
              <a:ahLst/>
              <a:cxnLst/>
              <a:rect l="l" t="t" r="r" b="b"/>
              <a:pathLst>
                <a:path w="7761111" h="1270000">
                  <a:moveTo>
                    <a:pt x="7761112" y="0"/>
                  </a:moveTo>
                  <a:lnTo>
                    <a:pt x="0" y="0"/>
                  </a:lnTo>
                  <a:lnTo>
                    <a:pt x="0" y="1270000"/>
                  </a:lnTo>
                  <a:lnTo>
                    <a:pt x="7761112" y="1270000"/>
                  </a:lnTo>
                  <a:lnTo>
                    <a:pt x="776111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Freeform 7"/>
          <p:cNvSpPr/>
          <p:nvPr/>
        </p:nvSpPr>
        <p:spPr>
          <a:xfrm rot="100672">
            <a:off x="8315406" y="7624696"/>
            <a:ext cx="2049924" cy="3072093"/>
          </a:xfrm>
          <a:custGeom>
            <a:avLst/>
            <a:gdLst/>
            <a:ahLst/>
            <a:cxnLst/>
            <a:rect l="l" t="t" r="r" b="b"/>
            <a:pathLst>
              <a:path w="2049924" h="3072093">
                <a:moveTo>
                  <a:pt x="0" y="0"/>
                </a:moveTo>
                <a:lnTo>
                  <a:pt x="2049924" y="0"/>
                </a:lnTo>
                <a:lnTo>
                  <a:pt x="2049924" y="3072093"/>
                </a:lnTo>
                <a:lnTo>
                  <a:pt x="0" y="30720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3692943">
            <a:off x="7456979" y="8831575"/>
            <a:ext cx="1383598" cy="453128"/>
          </a:xfrm>
          <a:custGeom>
            <a:avLst/>
            <a:gdLst/>
            <a:ahLst/>
            <a:cxnLst/>
            <a:rect l="l" t="t" r="r" b="b"/>
            <a:pathLst>
              <a:path w="1383598" h="453128">
                <a:moveTo>
                  <a:pt x="0" y="0"/>
                </a:moveTo>
                <a:lnTo>
                  <a:pt x="1383598" y="0"/>
                </a:lnTo>
                <a:lnTo>
                  <a:pt x="1383598" y="453128"/>
                </a:lnTo>
                <a:lnTo>
                  <a:pt x="0" y="453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8256470">
            <a:off x="118969" y="1495893"/>
            <a:ext cx="2905313" cy="560109"/>
          </a:xfrm>
          <a:custGeom>
            <a:avLst/>
            <a:gdLst/>
            <a:ahLst/>
            <a:cxnLst/>
            <a:rect l="l" t="t" r="r" b="b"/>
            <a:pathLst>
              <a:path w="2905313" h="560109">
                <a:moveTo>
                  <a:pt x="0" y="0"/>
                </a:moveTo>
                <a:lnTo>
                  <a:pt x="2905312" y="0"/>
                </a:lnTo>
                <a:lnTo>
                  <a:pt x="2905312" y="560109"/>
                </a:lnTo>
                <a:lnTo>
                  <a:pt x="0" y="560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1571625" y="3409040"/>
            <a:ext cx="5953125" cy="388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3074" b="1" u="none" strike="noStrike" spc="-3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Kadınlardaki adet döngüsü, bir yumurta bırakarak ve rahimi hamilelik için hazırlayarak vücudu olası bir gebeliğe hazırlar. </a:t>
            </a:r>
          </a:p>
          <a:p>
            <a:pPr algn="ctr">
              <a:lnSpc>
                <a:spcPts val="3843"/>
              </a:lnSpc>
            </a:pPr>
            <a:endParaRPr lang="en-US" sz="3074" b="1" u="none" strike="noStrike" spc="-30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1" indent="0" algn="ctr">
              <a:lnSpc>
                <a:spcPts val="3843"/>
              </a:lnSpc>
            </a:pPr>
            <a:r>
              <a:rPr lang="en-US" sz="3074" b="1" u="none" strike="noStrike" spc="-3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Hamilelik gerçekleşmezse, adet sırasında döl yatağının iç duvarları dökülür.</a:t>
            </a:r>
          </a:p>
        </p:txBody>
      </p:sp>
      <p:sp>
        <p:nvSpPr>
          <p:cNvPr id="12" name="Freeform 12"/>
          <p:cNvSpPr/>
          <p:nvPr/>
        </p:nvSpPr>
        <p:spPr>
          <a:xfrm rot="2456385">
            <a:off x="16037205" y="645951"/>
            <a:ext cx="1972402" cy="929494"/>
          </a:xfrm>
          <a:custGeom>
            <a:avLst/>
            <a:gdLst/>
            <a:ahLst/>
            <a:cxnLst/>
            <a:rect l="l" t="t" r="r" b="b"/>
            <a:pathLst>
              <a:path w="1972402" h="929494">
                <a:moveTo>
                  <a:pt x="0" y="0"/>
                </a:moveTo>
                <a:lnTo>
                  <a:pt x="1972402" y="0"/>
                </a:lnTo>
                <a:lnTo>
                  <a:pt x="1972402" y="929494"/>
                </a:lnTo>
                <a:lnTo>
                  <a:pt x="0" y="929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CE598EE-8062-C36E-9C48-76DE3249E4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14" name="Freeform 5">
            <a:hlinkClick r:id="rId15"/>
            <a:extLst>
              <a:ext uri="{FF2B5EF4-FFF2-40B4-BE49-F238E27FC236}">
                <a16:creationId xmlns:a16="http://schemas.microsoft.com/office/drawing/2014/main" id="{AD0E6DED-6A26-D044-BA7A-03EC2AEB673A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spd="med" advTm="1059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0939" y="2956896"/>
            <a:ext cx="1669120" cy="2676431"/>
          </a:xfrm>
          <a:custGeom>
            <a:avLst/>
            <a:gdLst/>
            <a:ahLst/>
            <a:cxnLst/>
            <a:rect l="l" t="t" r="r" b="b"/>
            <a:pathLst>
              <a:path w="1669120" h="2676431">
                <a:moveTo>
                  <a:pt x="0" y="0"/>
                </a:moveTo>
                <a:lnTo>
                  <a:pt x="1669119" y="0"/>
                </a:lnTo>
                <a:lnTo>
                  <a:pt x="1669119" y="2676431"/>
                </a:lnTo>
                <a:lnTo>
                  <a:pt x="0" y="2676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439996" y="4000500"/>
            <a:ext cx="1199714" cy="1143000"/>
          </a:xfrm>
          <a:custGeom>
            <a:avLst/>
            <a:gdLst/>
            <a:ahLst/>
            <a:cxnLst/>
            <a:rect l="l" t="t" r="r" b="b"/>
            <a:pathLst>
              <a:path w="1199714" h="1143000">
                <a:moveTo>
                  <a:pt x="0" y="0"/>
                </a:moveTo>
                <a:lnTo>
                  <a:pt x="1199714" y="0"/>
                </a:lnTo>
                <a:lnTo>
                  <a:pt x="119971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868435" y="3907503"/>
            <a:ext cx="766156" cy="1333500"/>
          </a:xfrm>
          <a:custGeom>
            <a:avLst/>
            <a:gdLst/>
            <a:ahLst/>
            <a:cxnLst/>
            <a:rect l="l" t="t" r="r" b="b"/>
            <a:pathLst>
              <a:path w="766156" h="1333500">
                <a:moveTo>
                  <a:pt x="0" y="0"/>
                </a:moveTo>
                <a:lnTo>
                  <a:pt x="766156" y="0"/>
                </a:lnTo>
                <a:lnTo>
                  <a:pt x="766156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628526" y="2516853"/>
            <a:ext cx="1393151" cy="1312095"/>
          </a:xfrm>
          <a:custGeom>
            <a:avLst/>
            <a:gdLst/>
            <a:ahLst/>
            <a:cxnLst/>
            <a:rect l="l" t="t" r="r" b="b"/>
            <a:pathLst>
              <a:path w="1393151" h="1312095">
                <a:moveTo>
                  <a:pt x="0" y="0"/>
                </a:moveTo>
                <a:lnTo>
                  <a:pt x="1393151" y="0"/>
                </a:lnTo>
                <a:lnTo>
                  <a:pt x="1393151" y="1312095"/>
                </a:lnTo>
                <a:lnTo>
                  <a:pt x="0" y="13120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94997" y="1815789"/>
            <a:ext cx="2282214" cy="2282214"/>
          </a:xfrm>
          <a:custGeom>
            <a:avLst/>
            <a:gdLst/>
            <a:ahLst/>
            <a:cxnLst/>
            <a:rect l="l" t="t" r="r" b="b"/>
            <a:pathLst>
              <a:path w="2282214" h="2282214">
                <a:moveTo>
                  <a:pt x="0" y="0"/>
                </a:moveTo>
                <a:lnTo>
                  <a:pt x="2282214" y="0"/>
                </a:lnTo>
                <a:lnTo>
                  <a:pt x="2282214" y="2282214"/>
                </a:lnTo>
                <a:lnTo>
                  <a:pt x="0" y="22822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594997" y="6000549"/>
            <a:ext cx="2767580" cy="2615992"/>
          </a:xfrm>
          <a:custGeom>
            <a:avLst/>
            <a:gdLst/>
            <a:ahLst/>
            <a:cxnLst/>
            <a:rect l="l" t="t" r="r" b="b"/>
            <a:pathLst>
              <a:path w="2767580" h="2615992">
                <a:moveTo>
                  <a:pt x="0" y="0"/>
                </a:moveTo>
                <a:lnTo>
                  <a:pt x="2767580" y="0"/>
                </a:lnTo>
                <a:lnTo>
                  <a:pt x="2767580" y="2615992"/>
                </a:lnTo>
                <a:lnTo>
                  <a:pt x="0" y="26159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209594" y="6604205"/>
            <a:ext cx="2051475" cy="1769397"/>
          </a:xfrm>
          <a:custGeom>
            <a:avLst/>
            <a:gdLst/>
            <a:ahLst/>
            <a:cxnLst/>
            <a:rect l="l" t="t" r="r" b="b"/>
            <a:pathLst>
              <a:path w="2051475" h="1769397">
                <a:moveTo>
                  <a:pt x="0" y="0"/>
                </a:moveTo>
                <a:lnTo>
                  <a:pt x="2051474" y="0"/>
                </a:lnTo>
                <a:lnTo>
                  <a:pt x="2051474" y="1769397"/>
                </a:lnTo>
                <a:lnTo>
                  <a:pt x="0" y="17693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6998509" y="4098003"/>
            <a:ext cx="1213610" cy="1143000"/>
          </a:xfrm>
          <a:custGeom>
            <a:avLst/>
            <a:gdLst/>
            <a:ahLst/>
            <a:cxnLst/>
            <a:rect l="l" t="t" r="r" b="b"/>
            <a:pathLst>
              <a:path w="1213610" h="1143000">
                <a:moveTo>
                  <a:pt x="0" y="0"/>
                </a:moveTo>
                <a:lnTo>
                  <a:pt x="1213610" y="0"/>
                </a:lnTo>
                <a:lnTo>
                  <a:pt x="121361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6160644" y="4669503"/>
            <a:ext cx="2051475" cy="1769397"/>
          </a:xfrm>
          <a:custGeom>
            <a:avLst/>
            <a:gdLst/>
            <a:ahLst/>
            <a:cxnLst/>
            <a:rect l="l" t="t" r="r" b="b"/>
            <a:pathLst>
              <a:path w="2051475" h="1769397">
                <a:moveTo>
                  <a:pt x="0" y="0"/>
                </a:moveTo>
                <a:lnTo>
                  <a:pt x="2051475" y="0"/>
                </a:lnTo>
                <a:lnTo>
                  <a:pt x="2051475" y="1769397"/>
                </a:lnTo>
                <a:lnTo>
                  <a:pt x="0" y="17693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3527520" y="3496802"/>
            <a:ext cx="1630490" cy="2057400"/>
          </a:xfrm>
          <a:custGeom>
            <a:avLst/>
            <a:gdLst/>
            <a:ahLst/>
            <a:cxnLst/>
            <a:rect l="l" t="t" r="r" b="b"/>
            <a:pathLst>
              <a:path w="1630490" h="2057400">
                <a:moveTo>
                  <a:pt x="0" y="0"/>
                </a:moveTo>
                <a:lnTo>
                  <a:pt x="1630490" y="0"/>
                </a:lnTo>
                <a:lnTo>
                  <a:pt x="16304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800000">
            <a:off x="1902807" y="2658643"/>
            <a:ext cx="2725719" cy="838158"/>
          </a:xfrm>
          <a:custGeom>
            <a:avLst/>
            <a:gdLst/>
            <a:ahLst/>
            <a:cxnLst/>
            <a:rect l="l" t="t" r="r" b="b"/>
            <a:pathLst>
              <a:path w="2725719" h="838158">
                <a:moveTo>
                  <a:pt x="0" y="0"/>
                </a:moveTo>
                <a:lnTo>
                  <a:pt x="2725719" y="0"/>
                </a:lnTo>
                <a:lnTo>
                  <a:pt x="2725719" y="838159"/>
                </a:lnTo>
                <a:lnTo>
                  <a:pt x="0" y="83815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3563542" y="4022374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yumurta</a:t>
            </a:r>
          </a:p>
        </p:txBody>
      </p:sp>
      <p:sp>
        <p:nvSpPr>
          <p:cNvPr id="14" name="Freeform 14"/>
          <p:cNvSpPr/>
          <p:nvPr/>
        </p:nvSpPr>
        <p:spPr>
          <a:xfrm rot="-10800000">
            <a:off x="1978787" y="7069824"/>
            <a:ext cx="2725719" cy="838158"/>
          </a:xfrm>
          <a:custGeom>
            <a:avLst/>
            <a:gdLst/>
            <a:ahLst/>
            <a:cxnLst/>
            <a:rect l="l" t="t" r="r" b="b"/>
            <a:pathLst>
              <a:path w="2725719" h="838158">
                <a:moveTo>
                  <a:pt x="0" y="0"/>
                </a:moveTo>
                <a:lnTo>
                  <a:pt x="2725718" y="0"/>
                </a:lnTo>
                <a:lnTo>
                  <a:pt x="2725718" y="838158"/>
                </a:lnTo>
                <a:lnTo>
                  <a:pt x="0" y="83815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8419741">
            <a:off x="5704569" y="6055942"/>
            <a:ext cx="1714713" cy="527274"/>
          </a:xfrm>
          <a:custGeom>
            <a:avLst/>
            <a:gdLst/>
            <a:ahLst/>
            <a:cxnLst/>
            <a:rect l="l" t="t" r="r" b="b"/>
            <a:pathLst>
              <a:path w="1714713" h="527274">
                <a:moveTo>
                  <a:pt x="0" y="0"/>
                </a:moveTo>
                <a:lnTo>
                  <a:pt x="1714713" y="0"/>
                </a:lnTo>
                <a:lnTo>
                  <a:pt x="1714713" y="527274"/>
                </a:lnTo>
                <a:lnTo>
                  <a:pt x="0" y="52727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-8560209">
            <a:off x="5691193" y="3643866"/>
            <a:ext cx="1714713" cy="527274"/>
          </a:xfrm>
          <a:custGeom>
            <a:avLst/>
            <a:gdLst/>
            <a:ahLst/>
            <a:cxnLst/>
            <a:rect l="l" t="t" r="r" b="b"/>
            <a:pathLst>
              <a:path w="1714713" h="527274">
                <a:moveTo>
                  <a:pt x="0" y="0"/>
                </a:moveTo>
                <a:lnTo>
                  <a:pt x="1714713" y="0"/>
                </a:lnTo>
                <a:lnTo>
                  <a:pt x="1714713" y="527274"/>
                </a:lnTo>
                <a:lnTo>
                  <a:pt x="0" y="52727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 rot="-10800000">
            <a:off x="8212119" y="4405866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7" y="0"/>
                </a:lnTo>
                <a:lnTo>
                  <a:pt x="1227877" y="377572"/>
                </a:lnTo>
                <a:lnTo>
                  <a:pt x="0" y="37757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-10800000">
            <a:off x="10640557" y="4448253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8" y="0"/>
                </a:lnTo>
                <a:lnTo>
                  <a:pt x="1227878" y="377573"/>
                </a:lnTo>
                <a:lnTo>
                  <a:pt x="0" y="37757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 rot="-10800000">
            <a:off x="12634591" y="4448253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8" y="0"/>
                </a:lnTo>
                <a:lnTo>
                  <a:pt x="1227878" y="377573"/>
                </a:lnTo>
                <a:lnTo>
                  <a:pt x="0" y="37757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10800000">
            <a:off x="14823061" y="4448253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8" y="0"/>
                </a:lnTo>
                <a:lnTo>
                  <a:pt x="1227878" y="377573"/>
                </a:lnTo>
                <a:lnTo>
                  <a:pt x="0" y="37757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3825910" y="8098482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sperm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61068" y="6322828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döllenme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40661" y="5351950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zigot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64086" y="5563727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embriyo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52555" y="5642852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fetüs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158010" y="6010074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bebek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8F879FA3-94D0-908F-3F0A-6E56E455FA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28" name="Freeform 5">
            <a:hlinkClick r:id="rId22"/>
            <a:extLst>
              <a:ext uri="{FF2B5EF4-FFF2-40B4-BE49-F238E27FC236}">
                <a16:creationId xmlns:a16="http://schemas.microsoft.com/office/drawing/2014/main" id="{0764443C-D244-EB8E-3CA3-8C2E03C26BBC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</p:cSld>
  <p:clrMapOvr>
    <a:masterClrMapping/>
  </p:clrMapOvr>
  <p:transition advTm="710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C3AE9D-FFA9-557A-31AE-F6DA6847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71700"/>
            <a:ext cx="16070035" cy="6477000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0AA9CFF4-419C-A5FF-3B8E-053A2BC75022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6DB6CCD-481E-BFF0-5F7A-A66D3A76B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0" y="9646996"/>
            <a:ext cx="6220693" cy="543001"/>
          </a:xfrm>
          <a:prstGeom prst="rect">
            <a:avLst/>
          </a:prstGeom>
        </p:spPr>
      </p:pic>
      <p:sp>
        <p:nvSpPr>
          <p:cNvPr id="5" name="Freeform 5">
            <a:hlinkClick r:id="rId5"/>
            <a:extLst>
              <a:ext uri="{FF2B5EF4-FFF2-40B4-BE49-F238E27FC236}">
                <a16:creationId xmlns:a16="http://schemas.microsoft.com/office/drawing/2014/main" id="{2A310D69-042C-C66D-3FBD-5FD0B100741A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9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35"/>
    </mc:Choice>
    <mc:Fallback xmlns="">
      <p:transition spd="slow" advTm="5833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248</Words>
  <Application>Microsoft Office PowerPoint</Application>
  <PresentationFormat>Özel</PresentationFormat>
  <Paragraphs>59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Calibri</vt:lpstr>
      <vt:lpstr>Nunito</vt:lpstr>
      <vt:lpstr>Arial</vt:lpstr>
      <vt:lpstr>Arimo Bold</vt:lpstr>
      <vt:lpstr>Nunito Medium</vt:lpstr>
      <vt:lpstr>Gliker</vt:lpstr>
      <vt:lpstr>Gliker Bold</vt:lpstr>
      <vt:lpstr>Gliker Semi-Bold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İNSANDA ÜREME, BÜYÜME VE GELİŞME</dc:title>
  <cp:lastModifiedBy>Nisa Nur Oran</cp:lastModifiedBy>
  <cp:revision>7</cp:revision>
  <dcterms:created xsi:type="dcterms:W3CDTF">2006-08-16T00:00:00Z</dcterms:created>
  <dcterms:modified xsi:type="dcterms:W3CDTF">2025-09-19T22:48:16Z</dcterms:modified>
  <dc:identifier>DAGkpU5kbVc</dc:identifier>
</cp:coreProperties>
</file>