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18288000" cy="10287000"/>
  <p:notesSz cx="6858000" cy="9144000"/>
  <p:embeddedFontLst>
    <p:embeddedFont>
      <p:font typeface="Adigiana Toybox" panose="020B0604020202020204" charset="-94"/>
      <p:regular r:id="rId13"/>
    </p:embeddedFont>
    <p:embeddedFont>
      <p:font typeface="Agrandir Grand Black" panose="020B0604020202020204" charset="-94"/>
      <p:regular r:id="rId14"/>
    </p:embeddedFont>
    <p:embeddedFont>
      <p:font typeface="Arim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288000" cy="103209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1626" y="597586"/>
            <a:ext cx="16535499" cy="5507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1"/>
              </a:lnSpc>
            </a:pPr>
            <a:endParaRPr dirty="0"/>
          </a:p>
          <a:p>
            <a:pPr algn="ctr">
              <a:lnSpc>
                <a:spcPts val="14561"/>
              </a:lnSpc>
            </a:pPr>
            <a:r>
              <a:rPr lang="en-US" sz="10400" b="1" dirty="0">
                <a:solidFill>
                  <a:srgbClr val="FFFFFF"/>
                </a:solidFill>
                <a:latin typeface="Agrandir Grand Black"/>
                <a:ea typeface="Agrandir Grand Black"/>
                <a:cs typeface="Agrandir Grand Black"/>
                <a:sym typeface="Agrandir Grand Black"/>
              </a:rPr>
              <a:t>4. ÜNITE:</a:t>
            </a:r>
          </a:p>
          <a:p>
            <a:pPr algn="ctr">
              <a:lnSpc>
                <a:spcPts val="14561"/>
              </a:lnSpc>
            </a:pPr>
            <a:r>
              <a:rPr lang="en-US" sz="10400" b="1" dirty="0">
                <a:solidFill>
                  <a:srgbClr val="FFFFFF"/>
                </a:solidFill>
                <a:latin typeface="Agrandir Grand Black"/>
                <a:ea typeface="Agrandir Grand Black"/>
                <a:cs typeface="Agrandir Grand Black"/>
                <a:sym typeface="Agrandir Grand Black"/>
              </a:rPr>
              <a:t>IŞIĞIN DÜN YASI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18732" y="6531870"/>
            <a:ext cx="9050536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FFFFF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IŞIĞIN YAYILMASI</a:t>
            </a:r>
          </a:p>
        </p:txBody>
      </p:sp>
      <p:sp>
        <p:nvSpPr>
          <p:cNvPr id="5" name="Freeform 5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3F1FE2-9A35-43EA-D27B-48B699D14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744850"/>
            <a:ext cx="17070278" cy="5611854"/>
          </a:xfrm>
          <a:custGeom>
            <a:avLst/>
            <a:gdLst/>
            <a:ahLst/>
            <a:cxnLst/>
            <a:rect l="l" t="t" r="r" b="b"/>
            <a:pathLst>
              <a:path w="17070278" h="5611854">
                <a:moveTo>
                  <a:pt x="0" y="0"/>
                </a:moveTo>
                <a:lnTo>
                  <a:pt x="17070278" y="0"/>
                </a:lnTo>
                <a:lnTo>
                  <a:pt x="17070278" y="5611854"/>
                </a:lnTo>
                <a:lnTo>
                  <a:pt x="0" y="5611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273859" y="0"/>
            <a:ext cx="10014141" cy="2492408"/>
          </a:xfrm>
          <a:custGeom>
            <a:avLst/>
            <a:gdLst/>
            <a:ahLst/>
            <a:cxnLst/>
            <a:rect l="l" t="t" r="r" b="b"/>
            <a:pathLst>
              <a:path w="10014141" h="2492408">
                <a:moveTo>
                  <a:pt x="0" y="0"/>
                </a:moveTo>
                <a:lnTo>
                  <a:pt x="10014141" y="0"/>
                </a:lnTo>
                <a:lnTo>
                  <a:pt x="10014141" y="2492408"/>
                </a:lnTo>
                <a:lnTo>
                  <a:pt x="0" y="249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B1467C-74EE-81F1-C271-4AA75769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10596">
        <p159:morph option="byObject"/>
      </p:transition>
    </mc:Choice>
    <mc:Fallback xmlns="">
      <p:transition advTm="1059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63416" y="2743200"/>
            <a:ext cx="6944670" cy="6979568"/>
          </a:xfrm>
          <a:custGeom>
            <a:avLst/>
            <a:gdLst/>
            <a:ahLst/>
            <a:cxnLst/>
            <a:rect l="l" t="t" r="r" b="b"/>
            <a:pathLst>
              <a:path w="6944670" h="6979568">
                <a:moveTo>
                  <a:pt x="0" y="0"/>
                </a:moveTo>
                <a:lnTo>
                  <a:pt x="6944670" y="0"/>
                </a:lnTo>
                <a:lnTo>
                  <a:pt x="6944670" y="6979568"/>
                </a:lnTo>
                <a:lnTo>
                  <a:pt x="0" y="697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246443" y="876300"/>
            <a:ext cx="8865791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C5C5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ışık bir madde midir?</a:t>
            </a:r>
          </a:p>
        </p:txBody>
      </p:sp>
      <p:sp>
        <p:nvSpPr>
          <p:cNvPr id="4" name="Freeform 4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374ACE-F66F-6191-D5C8-948FB817A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33697">
        <p159:morph option="byObject"/>
      </p:transition>
    </mc:Choice>
    <mc:Fallback xmlns="">
      <p:transition advTm="33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2350" y="0"/>
            <a:ext cx="8738091" cy="7061477"/>
          </a:xfrm>
          <a:custGeom>
            <a:avLst/>
            <a:gdLst/>
            <a:ahLst/>
            <a:cxnLst/>
            <a:rect l="l" t="t" r="r" b="b"/>
            <a:pathLst>
              <a:path w="8738091" h="7061477">
                <a:moveTo>
                  <a:pt x="0" y="0"/>
                </a:moveTo>
                <a:lnTo>
                  <a:pt x="8738091" y="0"/>
                </a:lnTo>
                <a:lnTo>
                  <a:pt x="8738091" y="7061477"/>
                </a:lnTo>
                <a:lnTo>
                  <a:pt x="0" y="706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922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279486" y="2145638"/>
            <a:ext cx="1729028" cy="1849227"/>
          </a:xfrm>
          <a:custGeom>
            <a:avLst/>
            <a:gdLst/>
            <a:ahLst/>
            <a:cxnLst/>
            <a:rect l="l" t="t" r="r" b="b"/>
            <a:pathLst>
              <a:path w="1729028" h="1849227">
                <a:moveTo>
                  <a:pt x="0" y="0"/>
                </a:moveTo>
                <a:lnTo>
                  <a:pt x="1729028" y="0"/>
                </a:lnTo>
                <a:lnTo>
                  <a:pt x="1729028" y="1849228"/>
                </a:lnTo>
                <a:lnTo>
                  <a:pt x="0" y="1849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-200486" y="7130948"/>
            <a:ext cx="17545713" cy="22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 b="1" dirty="0">
                <a:solidFill>
                  <a:srgbClr val="000000"/>
                </a:solidFill>
                <a:latin typeface="Agrandir Grand Black"/>
                <a:ea typeface="Agrandir Grand Black"/>
                <a:cs typeface="Agrandir Grand Black"/>
                <a:sym typeface="Agrandir Grand Black"/>
              </a:rPr>
              <a:t>HANGISINDE IŞIĞI GÖREBILIRIZ?</a:t>
            </a:r>
          </a:p>
        </p:txBody>
      </p:sp>
      <p:sp>
        <p:nvSpPr>
          <p:cNvPr id="5" name="Freeform 5"/>
          <p:cNvSpPr/>
          <p:nvPr/>
        </p:nvSpPr>
        <p:spPr>
          <a:xfrm>
            <a:off x="9144000" y="647700"/>
            <a:ext cx="8582227" cy="7061477"/>
          </a:xfrm>
          <a:custGeom>
            <a:avLst/>
            <a:gdLst/>
            <a:ahLst/>
            <a:cxnLst/>
            <a:rect l="l" t="t" r="r" b="b"/>
            <a:pathLst>
              <a:path w="8582227" h="7061477">
                <a:moveTo>
                  <a:pt x="0" y="0"/>
                </a:moveTo>
                <a:lnTo>
                  <a:pt x="8582227" y="0"/>
                </a:lnTo>
                <a:lnTo>
                  <a:pt x="8582227" y="7061477"/>
                </a:lnTo>
                <a:lnTo>
                  <a:pt x="0" y="706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429" r="-1059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2C48857-8741-E23E-4E18-3FD92C0B9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40200">
        <p159:morph option="byObject"/>
      </p:transition>
    </mc:Choice>
    <mc:Fallback xmlns="">
      <p:transition advTm="402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4669675"/>
          </a:xfrm>
          <a:custGeom>
            <a:avLst/>
            <a:gdLst/>
            <a:ahLst/>
            <a:cxnLst/>
            <a:rect l="l" t="t" r="r" b="b"/>
            <a:pathLst>
              <a:path w="18288000" h="4669675">
                <a:moveTo>
                  <a:pt x="0" y="0"/>
                </a:moveTo>
                <a:lnTo>
                  <a:pt x="18288000" y="0"/>
                </a:lnTo>
                <a:lnTo>
                  <a:pt x="18288000" y="4669675"/>
                </a:lnTo>
                <a:lnTo>
                  <a:pt x="0" y="4669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3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825603" y="6736773"/>
            <a:ext cx="8636794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Işık doğrusal yayılır.</a:t>
            </a:r>
          </a:p>
        </p:txBody>
      </p:sp>
      <p:sp>
        <p:nvSpPr>
          <p:cNvPr id="4" name="Freeform 4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562541-3BD5-89FE-4007-1B099D0D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59484">
        <p159:morph option="byObject"/>
      </p:transition>
    </mc:Choice>
    <mc:Fallback xmlns="">
      <p:transition advTm="5948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9312" y="1604636"/>
            <a:ext cx="9860943" cy="6656136"/>
          </a:xfrm>
          <a:custGeom>
            <a:avLst/>
            <a:gdLst/>
            <a:ahLst/>
            <a:cxnLst/>
            <a:rect l="l" t="t" r="r" b="b"/>
            <a:pathLst>
              <a:path w="9860943" h="6656136">
                <a:moveTo>
                  <a:pt x="0" y="0"/>
                </a:moveTo>
                <a:lnTo>
                  <a:pt x="9860943" y="0"/>
                </a:lnTo>
                <a:lnTo>
                  <a:pt x="9860943" y="6656137"/>
                </a:lnTo>
                <a:lnTo>
                  <a:pt x="0" y="665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11858105" y="4894605"/>
            <a:ext cx="4279090" cy="19050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4" name="AutoShape 4"/>
          <p:cNvSpPr/>
          <p:nvPr/>
        </p:nvSpPr>
        <p:spPr>
          <a:xfrm>
            <a:off x="10980710" y="5982187"/>
            <a:ext cx="4497299" cy="891886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" name="AutoShape 5"/>
          <p:cNvSpPr/>
          <p:nvPr/>
        </p:nvSpPr>
        <p:spPr>
          <a:xfrm flipV="1">
            <a:off x="10980710" y="2362687"/>
            <a:ext cx="4497299" cy="1446068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6" name="AutoShape 6"/>
          <p:cNvSpPr/>
          <p:nvPr/>
        </p:nvSpPr>
        <p:spPr>
          <a:xfrm flipH="1">
            <a:off x="2446700" y="4894605"/>
            <a:ext cx="5132231" cy="2963095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7" name="AutoShape 7"/>
          <p:cNvSpPr/>
          <p:nvPr/>
        </p:nvSpPr>
        <p:spPr>
          <a:xfrm flipH="1">
            <a:off x="6440908" y="6376152"/>
            <a:ext cx="2394836" cy="2882148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flipH="1" flipV="1">
            <a:off x="3259312" y="1604636"/>
            <a:ext cx="4920946" cy="1808421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9" name="AutoShape 9"/>
          <p:cNvSpPr/>
          <p:nvPr/>
        </p:nvSpPr>
        <p:spPr>
          <a:xfrm flipH="1">
            <a:off x="2029983" y="5262536"/>
            <a:ext cx="3339889" cy="701007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AutoShape 10"/>
          <p:cNvSpPr/>
          <p:nvPr/>
        </p:nvSpPr>
        <p:spPr>
          <a:xfrm flipH="1" flipV="1">
            <a:off x="1265363" y="3021495"/>
            <a:ext cx="3470241" cy="113694"/>
          </a:xfrm>
          <a:prstGeom prst="line">
            <a:avLst/>
          </a:prstGeom>
          <a:ln w="38100" cap="flat">
            <a:solidFill>
              <a:srgbClr val="FFEE3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990600" y="468530"/>
            <a:ext cx="16655753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Işık her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yöne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doğru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ve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doğrusal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yayılır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126309" y="8205287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A3B479E0-D3EA-9561-CF21-5D3335B0C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35130">
        <p159:morph option="byObject"/>
      </p:transition>
    </mc:Choice>
    <mc:Fallback xmlns="">
      <p:transition advTm="3513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2151"/>
            <a:ext cx="18288000" cy="5643562"/>
          </a:xfrm>
          <a:custGeom>
            <a:avLst/>
            <a:gdLst/>
            <a:ahLst/>
            <a:cxnLst/>
            <a:rect l="l" t="t" r="r" b="b"/>
            <a:pathLst>
              <a:path w="18288000" h="5643562">
                <a:moveTo>
                  <a:pt x="0" y="0"/>
                </a:moveTo>
                <a:lnTo>
                  <a:pt x="18288000" y="0"/>
                </a:lnTo>
                <a:lnTo>
                  <a:pt x="18288000" y="5643562"/>
                </a:lnTo>
                <a:lnTo>
                  <a:pt x="0" y="564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6743700"/>
            <a:ext cx="18288000" cy="264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Bir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kaynaktan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çıkan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ışık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,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ışık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ışınları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ile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 </a:t>
            </a:r>
            <a:r>
              <a:rPr lang="en-US" sz="7599" dirty="0" err="1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çizilir</a:t>
            </a:r>
            <a:r>
              <a:rPr lang="en-US" sz="7599" dirty="0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59B472C-7E89-6C9D-708C-A16F81808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57012">
        <p159:morph option="byObject"/>
      </p:transition>
    </mc:Choice>
    <mc:Fallback xmlns="">
      <p:transition advTm="5701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339" y="1923956"/>
            <a:ext cx="17406029" cy="5526414"/>
          </a:xfrm>
          <a:custGeom>
            <a:avLst/>
            <a:gdLst/>
            <a:ahLst/>
            <a:cxnLst/>
            <a:rect l="l" t="t" r="r" b="b"/>
            <a:pathLst>
              <a:path w="17406029" h="5526414">
                <a:moveTo>
                  <a:pt x="0" y="0"/>
                </a:moveTo>
                <a:lnTo>
                  <a:pt x="17406029" y="0"/>
                </a:lnTo>
                <a:lnTo>
                  <a:pt x="17406029" y="5526415"/>
                </a:lnTo>
                <a:lnTo>
                  <a:pt x="0" y="5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310285" y="7314780"/>
            <a:ext cx="11667431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C5C5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Hangileri doğru çizilmiştir?</a:t>
            </a:r>
          </a:p>
        </p:txBody>
      </p:sp>
      <p:sp>
        <p:nvSpPr>
          <p:cNvPr id="4" name="Freeform 4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6AD334-97C2-7486-DB69-70F31BF7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48112">
        <p159:morph option="byObject"/>
      </p:transition>
    </mc:Choice>
    <mc:Fallback xmlns="">
      <p:transition advTm="4811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8347" y="571054"/>
            <a:ext cx="13262971" cy="8687246"/>
          </a:xfrm>
          <a:custGeom>
            <a:avLst/>
            <a:gdLst/>
            <a:ahLst/>
            <a:cxnLst/>
            <a:rect l="l" t="t" r="r" b="b"/>
            <a:pathLst>
              <a:path w="13262971" h="8687246">
                <a:moveTo>
                  <a:pt x="0" y="0"/>
                </a:moveTo>
                <a:lnTo>
                  <a:pt x="13262972" y="0"/>
                </a:lnTo>
                <a:lnTo>
                  <a:pt x="13262972" y="8687246"/>
                </a:lnTo>
                <a:lnTo>
                  <a:pt x="0" y="868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5F6AED-D667-BBC9-28C5-8BC6733D5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67904">
        <p159:morph option="byObject"/>
      </p:transition>
    </mc:Choice>
    <mc:Fallback xmlns="">
      <p:transition advTm="6790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781518" cy="10473781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44855C-C495-C744-54AD-1464CA2A6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Tm="25765">
        <p159:morph option="byObject"/>
      </p:transition>
    </mc:Choice>
    <mc:Fallback xmlns="">
      <p:transition advTm="25765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606" objId="2"/>
        <p14:stopEvt time="14827" objId="2"/>
        <p14:playEvt time="17160" objId="2"/>
        <p14:stopEvt time="25391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</Words>
  <Application>Microsoft Office PowerPoint</Application>
  <PresentationFormat>Özel</PresentationFormat>
  <Paragraphs>13</Paragraphs>
  <Slides>11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Calibri</vt:lpstr>
      <vt:lpstr>Arimo Bold</vt:lpstr>
      <vt:lpstr>Arial</vt:lpstr>
      <vt:lpstr>Agrandir Grand Black</vt:lpstr>
      <vt:lpstr>Adigiana Toybox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ışığın dün yası</dc:title>
  <cp:lastModifiedBy>Nisa Nur Oran</cp:lastModifiedBy>
  <cp:revision>5</cp:revision>
  <dcterms:created xsi:type="dcterms:W3CDTF">2006-08-16T00:00:00Z</dcterms:created>
  <dcterms:modified xsi:type="dcterms:W3CDTF">2025-09-19T20:58:23Z</dcterms:modified>
  <dc:identifier>DAGfkfF0LfA</dc:identifier>
</cp:coreProperties>
</file>