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8288000" cy="10287000"/>
  <p:notesSz cx="6858000" cy="9144000"/>
  <p:embeddedFontLst>
    <p:embeddedFont>
      <p:font typeface="Atma" panose="020B0604020202020204" charset="-94"/>
      <p:regular r:id="rId27"/>
    </p:embeddedFont>
    <p:embeddedFont>
      <p:font typeface="Atma Bold" panose="020B0604020202020204" charset="-94"/>
      <p:regular r:id="rId28"/>
    </p:embeddedFont>
    <p:embeddedFont>
      <p:font typeface="Open Sauce" panose="020B0604020202020204" charset="-94"/>
      <p:regular r:id="rId29"/>
    </p:embeddedFont>
    <p:embeddedFont>
      <p:font typeface="Open Sauce Bold" panose="020B0604020202020204" charset="-94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5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.png"/><Relationship Id="rId17" Type="http://schemas.openxmlformats.org/officeDocument/2006/relationships/image" Target="../media/image26.png"/><Relationship Id="rId2" Type="http://schemas.openxmlformats.org/officeDocument/2006/relationships/image" Target="../media/image2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14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8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hyperlink" Target="https://www.youtube.com/@mervehocail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.svg"/><Relationship Id="rId18" Type="http://schemas.openxmlformats.org/officeDocument/2006/relationships/image" Target="../media/image25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.png"/><Relationship Id="rId17" Type="http://schemas.openxmlformats.org/officeDocument/2006/relationships/image" Target="../media/image38.svg"/><Relationship Id="rId2" Type="http://schemas.openxmlformats.org/officeDocument/2006/relationships/image" Target="../media/image27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14.svg"/><Relationship Id="rId10" Type="http://schemas.openxmlformats.org/officeDocument/2006/relationships/image" Target="../media/image35.png"/><Relationship Id="rId19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svg"/><Relationship Id="rId18" Type="http://schemas.openxmlformats.org/officeDocument/2006/relationships/image" Target="../media/image26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7.png"/><Relationship Id="rId17" Type="http://schemas.openxmlformats.org/officeDocument/2006/relationships/image" Target="../media/image25.png"/><Relationship Id="rId2" Type="http://schemas.openxmlformats.org/officeDocument/2006/relationships/image" Target="../media/image39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8.svg"/><Relationship Id="rId5" Type="http://schemas.openxmlformats.org/officeDocument/2006/relationships/image" Target="../media/image42.svg"/><Relationship Id="rId15" Type="http://schemas.openxmlformats.org/officeDocument/2006/relationships/image" Target="../media/image50.svg"/><Relationship Id="rId10" Type="http://schemas.openxmlformats.org/officeDocument/2006/relationships/image" Target="../media/image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2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8.svg"/><Relationship Id="rId18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6.png"/><Relationship Id="rId7" Type="http://schemas.openxmlformats.org/officeDocument/2006/relationships/image" Target="../media/image42.svg"/><Relationship Id="rId12" Type="http://schemas.openxmlformats.org/officeDocument/2006/relationships/image" Target="../media/image7.png"/><Relationship Id="rId17" Type="http://schemas.openxmlformats.org/officeDocument/2006/relationships/image" Target="../media/image50.svg"/><Relationship Id="rId2" Type="http://schemas.openxmlformats.org/officeDocument/2006/relationships/video" Target="../media/media1.mp4"/><Relationship Id="rId16" Type="http://schemas.openxmlformats.org/officeDocument/2006/relationships/image" Target="../media/image49.png"/><Relationship Id="rId20" Type="http://schemas.openxmlformats.org/officeDocument/2006/relationships/image" Target="../media/image25.png"/><Relationship Id="rId1" Type="http://schemas.microsoft.com/office/2007/relationships/media" Target="../media/media1.mp4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48.svg"/><Relationship Id="rId10" Type="http://schemas.openxmlformats.org/officeDocument/2006/relationships/image" Target="../media/image45.png"/><Relationship Id="rId19" Type="http://schemas.openxmlformats.org/officeDocument/2006/relationships/image" Target="../media/image61.jpe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78555">
            <a:off x="3346614" y="1866066"/>
            <a:ext cx="11594773" cy="6514343"/>
            <a:chOff x="0" y="0"/>
            <a:chExt cx="816837" cy="458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6837" cy="458927"/>
            </a:xfrm>
            <a:custGeom>
              <a:avLst/>
              <a:gdLst/>
              <a:ahLst/>
              <a:cxnLst/>
              <a:rect l="l" t="t" r="r" b="b"/>
              <a:pathLst>
                <a:path w="816837" h="458927">
                  <a:moveTo>
                    <a:pt x="408419" y="0"/>
                  </a:moveTo>
                  <a:cubicBezTo>
                    <a:pt x="182855" y="0"/>
                    <a:pt x="0" y="102734"/>
                    <a:pt x="0" y="229464"/>
                  </a:cubicBezTo>
                  <a:cubicBezTo>
                    <a:pt x="0" y="356193"/>
                    <a:pt x="182855" y="458927"/>
                    <a:pt x="408419" y="458927"/>
                  </a:cubicBezTo>
                  <a:cubicBezTo>
                    <a:pt x="633982" y="458927"/>
                    <a:pt x="816837" y="356193"/>
                    <a:pt x="816837" y="229464"/>
                  </a:cubicBezTo>
                  <a:cubicBezTo>
                    <a:pt x="816837" y="102734"/>
                    <a:pt x="633982" y="0"/>
                    <a:pt x="408419" y="0"/>
                  </a:cubicBezTo>
                  <a:close/>
                </a:path>
              </a:pathLst>
            </a:custGeom>
            <a:solidFill>
              <a:srgbClr val="CDCC58"/>
            </a:solidFill>
            <a:ln w="19050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578" y="23974"/>
              <a:ext cx="663680" cy="391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0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914751">
            <a:off x="3346614" y="1886328"/>
            <a:ext cx="11594773" cy="6514343"/>
            <a:chOff x="0" y="0"/>
            <a:chExt cx="816837" cy="4589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6837" cy="458927"/>
            </a:xfrm>
            <a:custGeom>
              <a:avLst/>
              <a:gdLst/>
              <a:ahLst/>
              <a:cxnLst/>
              <a:rect l="l" t="t" r="r" b="b"/>
              <a:pathLst>
                <a:path w="816837" h="458927">
                  <a:moveTo>
                    <a:pt x="408419" y="0"/>
                  </a:moveTo>
                  <a:cubicBezTo>
                    <a:pt x="182855" y="0"/>
                    <a:pt x="0" y="102734"/>
                    <a:pt x="0" y="229464"/>
                  </a:cubicBezTo>
                  <a:cubicBezTo>
                    <a:pt x="0" y="356193"/>
                    <a:pt x="182855" y="458927"/>
                    <a:pt x="408419" y="458927"/>
                  </a:cubicBezTo>
                  <a:cubicBezTo>
                    <a:pt x="633982" y="458927"/>
                    <a:pt x="816837" y="356193"/>
                    <a:pt x="816837" y="229464"/>
                  </a:cubicBezTo>
                  <a:cubicBezTo>
                    <a:pt x="816837" y="102734"/>
                    <a:pt x="633982" y="0"/>
                    <a:pt x="408419" y="0"/>
                  </a:cubicBezTo>
                  <a:close/>
                </a:path>
              </a:pathLst>
            </a:custGeom>
            <a:solidFill>
              <a:srgbClr val="FFFBF1"/>
            </a:solidFill>
            <a:ln w="19050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578" y="23974"/>
              <a:ext cx="663680" cy="391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0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2287673" flipH="1">
            <a:off x="3312554" y="7900164"/>
            <a:ext cx="1000518" cy="1713950"/>
          </a:xfrm>
          <a:custGeom>
            <a:avLst/>
            <a:gdLst/>
            <a:ahLst/>
            <a:cxnLst/>
            <a:rect l="l" t="t" r="r" b="b"/>
            <a:pathLst>
              <a:path w="1000518" h="1713950">
                <a:moveTo>
                  <a:pt x="1000518" y="0"/>
                </a:moveTo>
                <a:lnTo>
                  <a:pt x="0" y="0"/>
                </a:lnTo>
                <a:lnTo>
                  <a:pt x="0" y="1713950"/>
                </a:lnTo>
                <a:lnTo>
                  <a:pt x="1000518" y="1713950"/>
                </a:lnTo>
                <a:lnTo>
                  <a:pt x="10005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747839">
            <a:off x="7603245" y="893902"/>
            <a:ext cx="1419564" cy="307142"/>
          </a:xfrm>
          <a:custGeom>
            <a:avLst/>
            <a:gdLst/>
            <a:ahLst/>
            <a:cxnLst/>
            <a:rect l="l" t="t" r="r" b="b"/>
            <a:pathLst>
              <a:path w="1419564" h="307142">
                <a:moveTo>
                  <a:pt x="0" y="0"/>
                </a:moveTo>
                <a:lnTo>
                  <a:pt x="1419564" y="0"/>
                </a:lnTo>
                <a:lnTo>
                  <a:pt x="1419564" y="307142"/>
                </a:lnTo>
                <a:lnTo>
                  <a:pt x="0" y="307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8667744">
            <a:off x="14817433" y="773125"/>
            <a:ext cx="1623006" cy="1879270"/>
          </a:xfrm>
          <a:custGeom>
            <a:avLst/>
            <a:gdLst/>
            <a:ahLst/>
            <a:cxnLst/>
            <a:rect l="l" t="t" r="r" b="b"/>
            <a:pathLst>
              <a:path w="1623006" h="1879270">
                <a:moveTo>
                  <a:pt x="0" y="0"/>
                </a:moveTo>
                <a:lnTo>
                  <a:pt x="1623007" y="0"/>
                </a:lnTo>
                <a:lnTo>
                  <a:pt x="1623007" y="1879270"/>
                </a:lnTo>
                <a:lnTo>
                  <a:pt x="0" y="1879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4230718">
            <a:off x="1339861" y="4881652"/>
            <a:ext cx="864879" cy="1507415"/>
          </a:xfrm>
          <a:custGeom>
            <a:avLst/>
            <a:gdLst/>
            <a:ahLst/>
            <a:cxnLst/>
            <a:rect l="l" t="t" r="r" b="b"/>
            <a:pathLst>
              <a:path w="864879" h="1507415">
                <a:moveTo>
                  <a:pt x="0" y="0"/>
                </a:moveTo>
                <a:lnTo>
                  <a:pt x="864879" y="0"/>
                </a:lnTo>
                <a:lnTo>
                  <a:pt x="864879" y="1507415"/>
                </a:lnTo>
                <a:lnTo>
                  <a:pt x="0" y="15074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8473315" y="9108340"/>
            <a:ext cx="1352598" cy="270520"/>
          </a:xfrm>
          <a:custGeom>
            <a:avLst/>
            <a:gdLst/>
            <a:ahLst/>
            <a:cxnLst/>
            <a:rect l="l" t="t" r="r" b="b"/>
            <a:pathLst>
              <a:path w="1352598" h="270520">
                <a:moveTo>
                  <a:pt x="0" y="0"/>
                </a:moveTo>
                <a:lnTo>
                  <a:pt x="1352598" y="0"/>
                </a:lnTo>
                <a:lnTo>
                  <a:pt x="1352598" y="270520"/>
                </a:lnTo>
                <a:lnTo>
                  <a:pt x="0" y="2705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-328068">
            <a:off x="16380307" y="2854720"/>
            <a:ext cx="1171483" cy="817109"/>
          </a:xfrm>
          <a:custGeom>
            <a:avLst/>
            <a:gdLst/>
            <a:ahLst/>
            <a:cxnLst/>
            <a:rect l="l" t="t" r="r" b="b"/>
            <a:pathLst>
              <a:path w="1171483" h="817109">
                <a:moveTo>
                  <a:pt x="0" y="0"/>
                </a:moveTo>
                <a:lnTo>
                  <a:pt x="1171482" y="0"/>
                </a:lnTo>
                <a:lnTo>
                  <a:pt x="1171482" y="817109"/>
                </a:lnTo>
                <a:lnTo>
                  <a:pt x="0" y="8171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028700" y="860784"/>
            <a:ext cx="509297" cy="730175"/>
          </a:xfrm>
          <a:custGeom>
            <a:avLst/>
            <a:gdLst/>
            <a:ahLst/>
            <a:cxnLst/>
            <a:rect l="l" t="t" r="r" b="b"/>
            <a:pathLst>
              <a:path w="509297" h="730175">
                <a:moveTo>
                  <a:pt x="0" y="0"/>
                </a:moveTo>
                <a:lnTo>
                  <a:pt x="509297" y="0"/>
                </a:lnTo>
                <a:lnTo>
                  <a:pt x="509297" y="730175"/>
                </a:lnTo>
                <a:lnTo>
                  <a:pt x="0" y="730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5576472" y="4036391"/>
            <a:ext cx="2779151" cy="1879717"/>
          </a:xfrm>
          <a:custGeom>
            <a:avLst/>
            <a:gdLst/>
            <a:ahLst/>
            <a:cxnLst/>
            <a:rect l="l" t="t" r="r" b="b"/>
            <a:pathLst>
              <a:path w="2779151" h="1879717">
                <a:moveTo>
                  <a:pt x="0" y="0"/>
                </a:moveTo>
                <a:lnTo>
                  <a:pt x="2779152" y="0"/>
                </a:lnTo>
                <a:lnTo>
                  <a:pt x="2779152" y="1879717"/>
                </a:lnTo>
                <a:lnTo>
                  <a:pt x="0" y="18797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5619750" y="3098800"/>
            <a:ext cx="7048500" cy="419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US" sz="9999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Mevsimler</a:t>
            </a:r>
          </a:p>
          <a:p>
            <a:pPr algn="ctr">
              <a:lnSpc>
                <a:spcPts val="10999"/>
              </a:lnSpc>
            </a:pPr>
            <a:r>
              <a:rPr lang="en-US" sz="9999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ve</a:t>
            </a:r>
          </a:p>
          <a:p>
            <a:pPr algn="ctr">
              <a:lnSpc>
                <a:spcPts val="10999"/>
              </a:lnSpc>
            </a:pPr>
            <a:r>
              <a:rPr lang="en-US" sz="9999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İklim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0997" y="1789361"/>
            <a:ext cx="1427000" cy="2022809"/>
          </a:xfrm>
          <a:custGeom>
            <a:avLst/>
            <a:gdLst/>
            <a:ahLst/>
            <a:cxnLst/>
            <a:rect l="l" t="t" r="r" b="b"/>
            <a:pathLst>
              <a:path w="1427000" h="2022809">
                <a:moveTo>
                  <a:pt x="0" y="0"/>
                </a:moveTo>
                <a:lnTo>
                  <a:pt x="1427000" y="0"/>
                </a:lnTo>
                <a:lnTo>
                  <a:pt x="1427000" y="2022810"/>
                </a:lnTo>
                <a:lnTo>
                  <a:pt x="0" y="202281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 rot="-1661316">
            <a:off x="-262756" y="7658110"/>
            <a:ext cx="3092208" cy="2889809"/>
          </a:xfrm>
          <a:custGeom>
            <a:avLst/>
            <a:gdLst/>
            <a:ahLst/>
            <a:cxnLst/>
            <a:rect l="l" t="t" r="r" b="b"/>
            <a:pathLst>
              <a:path w="3092208" h="2889809">
                <a:moveTo>
                  <a:pt x="0" y="0"/>
                </a:moveTo>
                <a:lnTo>
                  <a:pt x="3092209" y="0"/>
                </a:lnTo>
                <a:lnTo>
                  <a:pt x="3092209" y="2889809"/>
                </a:lnTo>
                <a:lnTo>
                  <a:pt x="0" y="288980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10671519" y="233532"/>
            <a:ext cx="2986915" cy="1254504"/>
          </a:xfrm>
          <a:custGeom>
            <a:avLst/>
            <a:gdLst/>
            <a:ahLst/>
            <a:cxnLst/>
            <a:rect l="l" t="t" r="r" b="b"/>
            <a:pathLst>
              <a:path w="2986915" h="1254504">
                <a:moveTo>
                  <a:pt x="0" y="0"/>
                </a:moveTo>
                <a:lnTo>
                  <a:pt x="2986914" y="0"/>
                </a:lnTo>
                <a:lnTo>
                  <a:pt x="2986914" y="1254504"/>
                </a:lnTo>
                <a:lnTo>
                  <a:pt x="0" y="125450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>
            <a:off x="15237956" y="6165291"/>
            <a:ext cx="2910286" cy="4114800"/>
          </a:xfrm>
          <a:custGeom>
            <a:avLst/>
            <a:gdLst/>
            <a:ahLst/>
            <a:cxnLst/>
            <a:rect l="l" t="t" r="r" b="b"/>
            <a:pathLst>
              <a:path w="2910286" h="4114800">
                <a:moveTo>
                  <a:pt x="0" y="0"/>
                </a:moveTo>
                <a:lnTo>
                  <a:pt x="2910286" y="0"/>
                </a:lnTo>
                <a:lnTo>
                  <a:pt x="2910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D3B4B479-2CE7-7B20-761B-9BC3A335A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8" name="Resim 2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717DE1E-CA6F-A352-A37D-059906734E1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DEF3C29A-E109-D2B4-5B70-4724DB0AC8E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43691"/>
            <a:ext cx="17535598" cy="4746478"/>
          </a:xfrm>
          <a:custGeom>
            <a:avLst/>
            <a:gdLst/>
            <a:ahLst/>
            <a:cxnLst/>
            <a:rect l="l" t="t" r="r" b="b"/>
            <a:pathLst>
              <a:path w="17535598" h="4746478">
                <a:moveTo>
                  <a:pt x="0" y="0"/>
                </a:moveTo>
                <a:lnTo>
                  <a:pt x="17535598" y="0"/>
                </a:lnTo>
                <a:lnTo>
                  <a:pt x="17535598" y="4746477"/>
                </a:lnTo>
                <a:lnTo>
                  <a:pt x="0" y="4746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847DEB3-287D-893D-0869-4C076DF0D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D0700CE-C0A9-8FC0-CD91-2AD5A39B4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49349" y="688061"/>
            <a:ext cx="12789302" cy="1147063"/>
          </a:xfrm>
          <a:custGeom>
            <a:avLst/>
            <a:gdLst/>
            <a:ahLst/>
            <a:cxnLst/>
            <a:rect l="l" t="t" r="r" b="b"/>
            <a:pathLst>
              <a:path w="12789302" h="1147063">
                <a:moveTo>
                  <a:pt x="0" y="0"/>
                </a:moveTo>
                <a:lnTo>
                  <a:pt x="12789302" y="0"/>
                </a:lnTo>
                <a:lnTo>
                  <a:pt x="12789302" y="1147064"/>
                </a:lnTo>
                <a:lnTo>
                  <a:pt x="0" y="1147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2302373" y="2145502"/>
            <a:ext cx="13493855" cy="7596541"/>
          </a:xfrm>
          <a:prstGeom prst="rect">
            <a:avLst/>
          </a:prstGeom>
        </p:spPr>
      </p:pic>
      <p:pic>
        <p:nvPicPr>
          <p:cNvPr id="5" name="Resim 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A44BDA2-3993-0B4D-2E6C-61E11B0A57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2E85A37-2484-E60C-7490-CE0499287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91000" y="6948714"/>
            <a:ext cx="8535320" cy="2104330"/>
          </a:xfrm>
          <a:custGeom>
            <a:avLst/>
            <a:gdLst/>
            <a:ahLst/>
            <a:cxnLst/>
            <a:rect l="l" t="t" r="r" b="b"/>
            <a:pathLst>
              <a:path w="8535320" h="2104330">
                <a:moveTo>
                  <a:pt x="0" y="0"/>
                </a:moveTo>
                <a:lnTo>
                  <a:pt x="8535320" y="0"/>
                </a:lnTo>
                <a:lnTo>
                  <a:pt x="8535320" y="2104330"/>
                </a:lnTo>
                <a:lnTo>
                  <a:pt x="0" y="210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4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133600" y="1213999"/>
            <a:ext cx="13657714" cy="5430823"/>
          </a:xfrm>
          <a:custGeom>
            <a:avLst/>
            <a:gdLst/>
            <a:ahLst/>
            <a:cxnLst/>
            <a:rect l="l" t="t" r="r" b="b"/>
            <a:pathLst>
              <a:path w="13657714" h="5430823">
                <a:moveTo>
                  <a:pt x="0" y="0"/>
                </a:moveTo>
                <a:lnTo>
                  <a:pt x="13657714" y="0"/>
                </a:lnTo>
                <a:lnTo>
                  <a:pt x="13657714" y="5430823"/>
                </a:lnTo>
                <a:lnTo>
                  <a:pt x="0" y="5430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1B910DF-0B90-637B-7B77-F62195D0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BE827EE-A38A-AEEE-024D-6661CA605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24200" y="647700"/>
            <a:ext cx="11336477" cy="8185009"/>
          </a:xfrm>
          <a:custGeom>
            <a:avLst/>
            <a:gdLst/>
            <a:ahLst/>
            <a:cxnLst/>
            <a:rect l="l" t="t" r="r" b="b"/>
            <a:pathLst>
              <a:path w="12194895" h="9512018">
                <a:moveTo>
                  <a:pt x="0" y="0"/>
                </a:moveTo>
                <a:lnTo>
                  <a:pt x="12194894" y="0"/>
                </a:lnTo>
                <a:lnTo>
                  <a:pt x="12194894" y="9512018"/>
                </a:lnTo>
                <a:lnTo>
                  <a:pt x="0" y="951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28102554-970B-631B-8754-F5CDFDB05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C24FF3A-C0E0-6D5B-25D5-C2471A140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1823" y="3461018"/>
            <a:ext cx="9451425" cy="4449355"/>
          </a:xfrm>
          <a:custGeom>
            <a:avLst/>
            <a:gdLst/>
            <a:ahLst/>
            <a:cxnLst/>
            <a:rect l="l" t="t" r="r" b="b"/>
            <a:pathLst>
              <a:path w="9451425" h="4449355">
                <a:moveTo>
                  <a:pt x="0" y="0"/>
                </a:moveTo>
                <a:lnTo>
                  <a:pt x="9451425" y="0"/>
                </a:lnTo>
                <a:lnTo>
                  <a:pt x="9451425" y="4449355"/>
                </a:lnTo>
                <a:lnTo>
                  <a:pt x="0" y="444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9814423" y="2508101"/>
            <a:ext cx="7444877" cy="6355189"/>
          </a:xfrm>
          <a:custGeom>
            <a:avLst/>
            <a:gdLst/>
            <a:ahLst/>
            <a:cxnLst/>
            <a:rect l="l" t="t" r="r" b="b"/>
            <a:pathLst>
              <a:path w="7444877" h="6355189">
                <a:moveTo>
                  <a:pt x="0" y="0"/>
                </a:moveTo>
                <a:lnTo>
                  <a:pt x="7444877" y="0"/>
                </a:lnTo>
                <a:lnTo>
                  <a:pt x="7444877" y="6355189"/>
                </a:lnTo>
                <a:lnTo>
                  <a:pt x="0" y="635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3032959" y="696918"/>
            <a:ext cx="11426949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EKSEN EĞİKLİĞİ</a:t>
            </a:r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CD23B5D-457F-12A8-D35D-901881167F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F7D04F4-D138-CC57-C9A0-B7595E529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8761" y="398061"/>
            <a:ext cx="16570539" cy="2113691"/>
          </a:xfrm>
          <a:custGeom>
            <a:avLst/>
            <a:gdLst/>
            <a:ahLst/>
            <a:cxnLst/>
            <a:rect l="l" t="t" r="r" b="b"/>
            <a:pathLst>
              <a:path w="16570539" h="2113691">
                <a:moveTo>
                  <a:pt x="0" y="0"/>
                </a:moveTo>
                <a:lnTo>
                  <a:pt x="16570539" y="0"/>
                </a:lnTo>
                <a:lnTo>
                  <a:pt x="16570539" y="2113691"/>
                </a:lnTo>
                <a:lnTo>
                  <a:pt x="0" y="2113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373579" y="7506248"/>
            <a:ext cx="17540843" cy="1557468"/>
          </a:xfrm>
          <a:custGeom>
            <a:avLst/>
            <a:gdLst/>
            <a:ahLst/>
            <a:cxnLst/>
            <a:rect l="l" t="t" r="r" b="b"/>
            <a:pathLst>
              <a:path w="17540843" h="1557468">
                <a:moveTo>
                  <a:pt x="0" y="0"/>
                </a:moveTo>
                <a:lnTo>
                  <a:pt x="17540842" y="0"/>
                </a:lnTo>
                <a:lnTo>
                  <a:pt x="17540842" y="1557468"/>
                </a:lnTo>
                <a:lnTo>
                  <a:pt x="0" y="15574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6775662" y="2511752"/>
            <a:ext cx="4736676" cy="4736676"/>
          </a:xfrm>
          <a:custGeom>
            <a:avLst/>
            <a:gdLst/>
            <a:ahLst/>
            <a:cxnLst/>
            <a:rect l="l" t="t" r="r" b="b"/>
            <a:pathLst>
              <a:path w="4736676" h="4736676">
                <a:moveTo>
                  <a:pt x="0" y="0"/>
                </a:moveTo>
                <a:lnTo>
                  <a:pt x="4736676" y="0"/>
                </a:lnTo>
                <a:lnTo>
                  <a:pt x="4736676" y="4736676"/>
                </a:lnTo>
                <a:lnTo>
                  <a:pt x="0" y="47366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25FA465C-5FC6-12EA-3B5F-51FAD6EED0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CFE9925-899F-6D8D-A3DB-AE0AFCCCB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426736"/>
            <a:ext cx="15928987" cy="7433527"/>
          </a:xfrm>
          <a:custGeom>
            <a:avLst/>
            <a:gdLst/>
            <a:ahLst/>
            <a:cxnLst/>
            <a:rect l="l" t="t" r="r" b="b"/>
            <a:pathLst>
              <a:path w="15928987" h="7433527">
                <a:moveTo>
                  <a:pt x="0" y="0"/>
                </a:moveTo>
                <a:lnTo>
                  <a:pt x="15928987" y="0"/>
                </a:lnTo>
                <a:lnTo>
                  <a:pt x="15928987" y="7433528"/>
                </a:lnTo>
                <a:lnTo>
                  <a:pt x="0" y="7433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D29680FE-C1F6-E54A-ED72-4E2C3771B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3A30D93-1F37-7F6D-5EFD-2D282C884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5812488" cy="7985886"/>
          </a:xfrm>
          <a:custGeom>
            <a:avLst/>
            <a:gdLst/>
            <a:ahLst/>
            <a:cxnLst/>
            <a:rect l="l" t="t" r="r" b="b"/>
            <a:pathLst>
              <a:path w="15812488" h="7985886">
                <a:moveTo>
                  <a:pt x="0" y="0"/>
                </a:moveTo>
                <a:lnTo>
                  <a:pt x="15812488" y="0"/>
                </a:lnTo>
                <a:lnTo>
                  <a:pt x="15812488" y="7985886"/>
                </a:lnTo>
                <a:lnTo>
                  <a:pt x="0" y="7985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362" r="-32637" b="-6005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AutoShape 3"/>
          <p:cNvSpPr/>
          <p:nvPr/>
        </p:nvSpPr>
        <p:spPr>
          <a:xfrm>
            <a:off x="6868357" y="3313458"/>
            <a:ext cx="4884668" cy="2019067"/>
          </a:xfrm>
          <a:prstGeom prst="line">
            <a:avLst/>
          </a:prstGeom>
          <a:ln w="114300" cap="flat">
            <a:solidFill>
              <a:srgbClr val="FC39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" name="AutoShape 4"/>
          <p:cNvSpPr/>
          <p:nvPr/>
        </p:nvSpPr>
        <p:spPr>
          <a:xfrm>
            <a:off x="5996872" y="5385341"/>
            <a:ext cx="4884668" cy="2019067"/>
          </a:xfrm>
          <a:prstGeom prst="line">
            <a:avLst/>
          </a:prstGeom>
          <a:ln w="114300" cap="flat">
            <a:solidFill>
              <a:srgbClr val="FC39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F825AEC-78C6-0DF4-09E6-335674A0A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4C0AF2B-A646-63EE-C5B8-DA9BBC92D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6961" y="3880439"/>
            <a:ext cx="17931039" cy="5096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8115" lvl="1" indent="-474057" algn="l">
              <a:lnSpc>
                <a:spcPts val="6762"/>
              </a:lnSpc>
              <a:buFont typeface="Arial"/>
              <a:buChar char="•"/>
            </a:pPr>
            <a:r>
              <a:rPr lang="en-US" sz="4391" b="1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Güneş ışınları yıl boyu ekvatora dik gelirdi.</a:t>
            </a:r>
          </a:p>
          <a:p>
            <a:pPr marL="948115" lvl="1" indent="-474057" algn="l">
              <a:lnSpc>
                <a:spcPts val="6762"/>
              </a:lnSpc>
              <a:buFont typeface="Arial"/>
              <a:buChar char="•"/>
            </a:pPr>
            <a:r>
              <a:rPr lang="en-US" sz="4391" b="1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Gece ve gündüz süreleri bütün dünyada sürekli olarak eşit olurdu.</a:t>
            </a:r>
          </a:p>
          <a:p>
            <a:pPr marL="948115" lvl="1" indent="-474057" algn="l">
              <a:lnSpc>
                <a:spcPts val="6762"/>
              </a:lnSpc>
              <a:buFont typeface="Arial"/>
              <a:buChar char="•"/>
            </a:pPr>
            <a:r>
              <a:rPr lang="en-US" sz="4391" b="1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Mevsimler oluşmazdı.</a:t>
            </a:r>
          </a:p>
          <a:p>
            <a:pPr marL="948115" lvl="1" indent="-474057" algn="l">
              <a:lnSpc>
                <a:spcPts val="6762"/>
              </a:lnSpc>
              <a:buFont typeface="Arial"/>
              <a:buChar char="•"/>
            </a:pPr>
            <a:r>
              <a:rPr lang="en-US" sz="4391" b="1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Gölge boyu hep aynı olurdu.</a:t>
            </a:r>
          </a:p>
          <a:p>
            <a:pPr marL="948115" lvl="1" indent="-474057" algn="l">
              <a:lnSpc>
                <a:spcPts val="6762"/>
              </a:lnSpc>
              <a:buFont typeface="Arial"/>
              <a:buChar char="•"/>
            </a:pPr>
            <a:r>
              <a:rPr lang="en-US" sz="4391" b="1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Bir bölgede sıcaklık yıl boyunca hep yakın seviyelerde olurdu.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6877" y="487255"/>
            <a:ext cx="16230600" cy="275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  <a:spcBef>
                <a:spcPct val="0"/>
              </a:spcBef>
            </a:pPr>
            <a:r>
              <a:rPr lang="en-US" sz="9774" b="1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EKSEN EĞIKLIĞI OLMASAYDI NE OLURDU?</a:t>
            </a:r>
          </a:p>
        </p:txBody>
      </p:sp>
      <p:pic>
        <p:nvPicPr>
          <p:cNvPr id="5" name="Resim 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7E13A58-71F5-79BC-F2B3-29D86FAFF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E82BBF4-D03A-8C7C-72D9-AA7B5580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00600" y="183816"/>
            <a:ext cx="7364659" cy="3716627"/>
          </a:xfrm>
          <a:custGeom>
            <a:avLst/>
            <a:gdLst/>
            <a:ahLst/>
            <a:cxnLst/>
            <a:rect l="l" t="t" r="r" b="b"/>
            <a:pathLst>
              <a:path w="9270673" h="4859627">
                <a:moveTo>
                  <a:pt x="0" y="0"/>
                </a:moveTo>
                <a:lnTo>
                  <a:pt x="9270673" y="0"/>
                </a:lnTo>
                <a:lnTo>
                  <a:pt x="9270673" y="4859627"/>
                </a:lnTo>
                <a:lnTo>
                  <a:pt x="0" y="48596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3200400" y="3900443"/>
            <a:ext cx="10923645" cy="3959821"/>
          </a:xfrm>
          <a:custGeom>
            <a:avLst/>
            <a:gdLst/>
            <a:ahLst/>
            <a:cxnLst/>
            <a:rect l="l" t="t" r="r" b="b"/>
            <a:pathLst>
              <a:path w="10923645" h="3959821">
                <a:moveTo>
                  <a:pt x="0" y="0"/>
                </a:moveTo>
                <a:lnTo>
                  <a:pt x="10923645" y="0"/>
                </a:lnTo>
                <a:lnTo>
                  <a:pt x="10923645" y="3959821"/>
                </a:lnTo>
                <a:lnTo>
                  <a:pt x="0" y="39598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550415" y="8039100"/>
            <a:ext cx="13187169" cy="999863"/>
          </a:xfrm>
          <a:custGeom>
            <a:avLst/>
            <a:gdLst/>
            <a:ahLst/>
            <a:cxnLst/>
            <a:rect l="l" t="t" r="r" b="b"/>
            <a:pathLst>
              <a:path w="13187169" h="999863">
                <a:moveTo>
                  <a:pt x="0" y="0"/>
                </a:moveTo>
                <a:lnTo>
                  <a:pt x="13187169" y="0"/>
                </a:lnTo>
                <a:lnTo>
                  <a:pt x="13187169" y="999863"/>
                </a:lnTo>
                <a:lnTo>
                  <a:pt x="0" y="999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DCFB1E44-7B2F-FE9A-055E-9DA7A5591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FC74B85-D682-05AC-AEDB-BD385E60A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58927" y="977066"/>
            <a:ext cx="4421172" cy="3207360"/>
          </a:xfrm>
          <a:custGeom>
            <a:avLst/>
            <a:gdLst/>
            <a:ahLst/>
            <a:cxnLst/>
            <a:rect l="l" t="t" r="r" b="b"/>
            <a:pathLst>
              <a:path w="4421172" h="3207360">
                <a:moveTo>
                  <a:pt x="0" y="0"/>
                </a:moveTo>
                <a:lnTo>
                  <a:pt x="4421172" y="0"/>
                </a:lnTo>
                <a:lnTo>
                  <a:pt x="4421172" y="3207359"/>
                </a:lnTo>
                <a:lnTo>
                  <a:pt x="0" y="3207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 rot="299264">
            <a:off x="9905526" y="3274418"/>
            <a:ext cx="6611560" cy="2373929"/>
            <a:chOff x="0" y="0"/>
            <a:chExt cx="1303888" cy="468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3888" cy="468171"/>
            </a:xfrm>
            <a:custGeom>
              <a:avLst/>
              <a:gdLst/>
              <a:ahLst/>
              <a:cxnLst/>
              <a:rect l="l" t="t" r="r" b="b"/>
              <a:pathLst>
                <a:path w="1303888" h="468171">
                  <a:moveTo>
                    <a:pt x="1100688" y="0"/>
                  </a:moveTo>
                  <a:cubicBezTo>
                    <a:pt x="1212912" y="0"/>
                    <a:pt x="1303888" y="104804"/>
                    <a:pt x="1303888" y="234085"/>
                  </a:cubicBezTo>
                  <a:cubicBezTo>
                    <a:pt x="1303888" y="363367"/>
                    <a:pt x="1212912" y="468171"/>
                    <a:pt x="1100688" y="468171"/>
                  </a:cubicBezTo>
                  <a:lnTo>
                    <a:pt x="203200" y="468171"/>
                  </a:lnTo>
                  <a:cubicBezTo>
                    <a:pt x="90976" y="468171"/>
                    <a:pt x="0" y="363367"/>
                    <a:pt x="0" y="234085"/>
                  </a:cubicBezTo>
                  <a:cubicBezTo>
                    <a:pt x="0" y="1048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5A7C6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303888" cy="46817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00000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Mevsimlerin Oluşumu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183446">
            <a:off x="9865097" y="6106120"/>
            <a:ext cx="6611560" cy="2060712"/>
            <a:chOff x="0" y="0"/>
            <a:chExt cx="1303888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888" cy="406400"/>
            </a:xfrm>
            <a:custGeom>
              <a:avLst/>
              <a:gdLst/>
              <a:ahLst/>
              <a:cxnLst/>
              <a:rect l="l" t="t" r="r" b="b"/>
              <a:pathLst>
                <a:path w="1303888" h="406400">
                  <a:moveTo>
                    <a:pt x="1100688" y="0"/>
                  </a:moveTo>
                  <a:cubicBezTo>
                    <a:pt x="1212912" y="0"/>
                    <a:pt x="1303888" y="90976"/>
                    <a:pt x="1303888" y="203200"/>
                  </a:cubicBezTo>
                  <a:cubicBezTo>
                    <a:pt x="1303888" y="315424"/>
                    <a:pt x="1212912" y="406400"/>
                    <a:pt x="110068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8A18B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3888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İklim ve Hava Hareketleri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-4830448" flipH="1">
            <a:off x="8052396" y="4664806"/>
            <a:ext cx="1304656" cy="1172560"/>
          </a:xfrm>
          <a:custGeom>
            <a:avLst/>
            <a:gdLst/>
            <a:ahLst/>
            <a:cxnLst/>
            <a:rect l="l" t="t" r="r" b="b"/>
            <a:pathLst>
              <a:path w="1304656" h="1172560">
                <a:moveTo>
                  <a:pt x="1304656" y="0"/>
                </a:moveTo>
                <a:lnTo>
                  <a:pt x="0" y="0"/>
                </a:lnTo>
                <a:lnTo>
                  <a:pt x="0" y="1172560"/>
                </a:lnTo>
                <a:lnTo>
                  <a:pt x="1304656" y="1172560"/>
                </a:lnTo>
                <a:lnTo>
                  <a:pt x="13046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1358601">
            <a:off x="3455316" y="928442"/>
            <a:ext cx="1129554" cy="770920"/>
          </a:xfrm>
          <a:custGeom>
            <a:avLst/>
            <a:gdLst/>
            <a:ahLst/>
            <a:cxnLst/>
            <a:rect l="l" t="t" r="r" b="b"/>
            <a:pathLst>
              <a:path w="1129554" h="770920">
                <a:moveTo>
                  <a:pt x="0" y="0"/>
                </a:moveTo>
                <a:lnTo>
                  <a:pt x="1129554" y="0"/>
                </a:lnTo>
                <a:lnTo>
                  <a:pt x="1129554" y="770920"/>
                </a:lnTo>
                <a:lnTo>
                  <a:pt x="0" y="770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6728359" y="6406911"/>
            <a:ext cx="610182" cy="729565"/>
          </a:xfrm>
          <a:custGeom>
            <a:avLst/>
            <a:gdLst/>
            <a:ahLst/>
            <a:cxnLst/>
            <a:rect l="l" t="t" r="r" b="b"/>
            <a:pathLst>
              <a:path w="610182" h="729565">
                <a:moveTo>
                  <a:pt x="0" y="0"/>
                </a:moveTo>
                <a:lnTo>
                  <a:pt x="610182" y="0"/>
                </a:lnTo>
                <a:lnTo>
                  <a:pt x="610182" y="729565"/>
                </a:lnTo>
                <a:lnTo>
                  <a:pt x="0" y="729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338513">
            <a:off x="13439405" y="2294627"/>
            <a:ext cx="246683" cy="733381"/>
          </a:xfrm>
          <a:custGeom>
            <a:avLst/>
            <a:gdLst/>
            <a:ahLst/>
            <a:cxnLst/>
            <a:rect l="l" t="t" r="r" b="b"/>
            <a:pathLst>
              <a:path w="246683" h="733381">
                <a:moveTo>
                  <a:pt x="0" y="0"/>
                </a:moveTo>
                <a:lnTo>
                  <a:pt x="246682" y="0"/>
                </a:lnTo>
                <a:lnTo>
                  <a:pt x="246682" y="733381"/>
                </a:lnTo>
                <a:lnTo>
                  <a:pt x="0" y="7333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2114146">
            <a:off x="1511073" y="8169504"/>
            <a:ext cx="1591598" cy="344364"/>
          </a:xfrm>
          <a:custGeom>
            <a:avLst/>
            <a:gdLst/>
            <a:ahLst/>
            <a:cxnLst/>
            <a:rect l="l" t="t" r="r" b="b"/>
            <a:pathLst>
              <a:path w="1591598" h="344364">
                <a:moveTo>
                  <a:pt x="0" y="0"/>
                </a:moveTo>
                <a:lnTo>
                  <a:pt x="1591599" y="0"/>
                </a:lnTo>
                <a:lnTo>
                  <a:pt x="1591599" y="344364"/>
                </a:lnTo>
                <a:lnTo>
                  <a:pt x="0" y="3443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774052" y="3262499"/>
            <a:ext cx="509297" cy="730175"/>
          </a:xfrm>
          <a:custGeom>
            <a:avLst/>
            <a:gdLst/>
            <a:ahLst/>
            <a:cxnLst/>
            <a:rect l="l" t="t" r="r" b="b"/>
            <a:pathLst>
              <a:path w="509297" h="730175">
                <a:moveTo>
                  <a:pt x="0" y="0"/>
                </a:moveTo>
                <a:lnTo>
                  <a:pt x="509296" y="0"/>
                </a:lnTo>
                <a:lnTo>
                  <a:pt x="509296" y="730174"/>
                </a:lnTo>
                <a:lnTo>
                  <a:pt x="0" y="7301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2931720">
            <a:off x="16031226" y="1317806"/>
            <a:ext cx="509297" cy="730175"/>
          </a:xfrm>
          <a:custGeom>
            <a:avLst/>
            <a:gdLst/>
            <a:ahLst/>
            <a:cxnLst/>
            <a:rect l="l" t="t" r="r" b="b"/>
            <a:pathLst>
              <a:path w="509297" h="730175">
                <a:moveTo>
                  <a:pt x="0" y="0"/>
                </a:moveTo>
                <a:lnTo>
                  <a:pt x="509297" y="0"/>
                </a:lnTo>
                <a:lnTo>
                  <a:pt x="509297" y="730175"/>
                </a:lnTo>
                <a:lnTo>
                  <a:pt x="0" y="730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2228850" y="3814604"/>
            <a:ext cx="5715000" cy="275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Konu Başlıkları</a:t>
            </a:r>
          </a:p>
        </p:txBody>
      </p:sp>
      <p:pic>
        <p:nvPicPr>
          <p:cNvPr id="18" name="Resim 1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22DFAA6-0B40-72FC-BBA8-16AAB104E0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16D71083-AB55-216B-92F2-7749C80B0B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6286" y="30843"/>
            <a:ext cx="17075427" cy="9596384"/>
          </a:xfrm>
          <a:custGeom>
            <a:avLst/>
            <a:gdLst/>
            <a:ahLst/>
            <a:cxnLst/>
            <a:rect l="l" t="t" r="r" b="b"/>
            <a:pathLst>
              <a:path w="17075427" h="9596384">
                <a:moveTo>
                  <a:pt x="0" y="0"/>
                </a:moveTo>
                <a:lnTo>
                  <a:pt x="17075426" y="0"/>
                </a:lnTo>
                <a:lnTo>
                  <a:pt x="17075426" y="9596383"/>
                </a:lnTo>
                <a:lnTo>
                  <a:pt x="0" y="95963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452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F2FAF11-03ED-DC5E-3B8B-717A0475B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9E4D0A8-A87E-E79D-44C0-223342120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4551" y="689909"/>
            <a:ext cx="15974749" cy="8568391"/>
          </a:xfrm>
          <a:custGeom>
            <a:avLst/>
            <a:gdLst/>
            <a:ahLst/>
            <a:cxnLst/>
            <a:rect l="l" t="t" r="r" b="b"/>
            <a:pathLst>
              <a:path w="15974749" h="8568391">
                <a:moveTo>
                  <a:pt x="0" y="0"/>
                </a:moveTo>
                <a:lnTo>
                  <a:pt x="15974749" y="0"/>
                </a:lnTo>
                <a:lnTo>
                  <a:pt x="15974749" y="8568391"/>
                </a:lnTo>
                <a:lnTo>
                  <a:pt x="0" y="8568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8EC774E-1558-12FE-CAB0-9ABE832A4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075A52E-201B-69E3-90D0-C5F10BBCF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33566"/>
            <a:ext cx="16230600" cy="411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  <a:spcBef>
                <a:spcPct val="0"/>
              </a:spcBef>
            </a:pPr>
            <a:r>
              <a:rPr lang="en-US" sz="9774" b="1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MEVSİMLERİN OLUMASINDA DÜNYANIN GÜNEŞE UZAKLIĞI ETKİLİ Mİ?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91AEE40-E2C2-9CAC-86D6-3EA7CD562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6510520-CEB6-95D3-FAA7-15B1223F9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2608" y="529598"/>
            <a:ext cx="16426692" cy="8521090"/>
          </a:xfrm>
          <a:custGeom>
            <a:avLst/>
            <a:gdLst/>
            <a:ahLst/>
            <a:cxnLst/>
            <a:rect l="l" t="t" r="r" b="b"/>
            <a:pathLst>
              <a:path w="16426692" h="8521090">
                <a:moveTo>
                  <a:pt x="0" y="0"/>
                </a:moveTo>
                <a:lnTo>
                  <a:pt x="16426692" y="0"/>
                </a:lnTo>
                <a:lnTo>
                  <a:pt x="16426692" y="8521090"/>
                </a:lnTo>
                <a:lnTo>
                  <a:pt x="0" y="85210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3091399" y="8610441"/>
            <a:ext cx="5196601" cy="139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  <a:spcBef>
                <a:spcPct val="0"/>
              </a:spcBef>
            </a:pPr>
            <a:r>
              <a:rPr lang="en-US" sz="9774" b="1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HAYIR  :)</a:t>
            </a:r>
          </a:p>
        </p:txBody>
      </p:sp>
      <p:pic>
        <p:nvPicPr>
          <p:cNvPr id="5" name="Resim 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5E9F37D-C670-4794-BD9F-B97A9C18C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B3BA3E8-92DC-BDEF-77C2-68D0403FC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1296" y="2848292"/>
            <a:ext cx="15142704" cy="6029007"/>
          </a:xfrm>
          <a:custGeom>
            <a:avLst/>
            <a:gdLst/>
            <a:ahLst/>
            <a:cxnLst/>
            <a:rect l="l" t="t" r="r" b="b"/>
            <a:pathLst>
              <a:path w="14109750" h="7101473">
                <a:moveTo>
                  <a:pt x="0" y="0"/>
                </a:moveTo>
                <a:lnTo>
                  <a:pt x="14109750" y="0"/>
                </a:lnTo>
                <a:lnTo>
                  <a:pt x="14109750" y="7101473"/>
                </a:lnTo>
                <a:lnTo>
                  <a:pt x="0" y="7101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3" name="TextBox 3"/>
          <p:cNvSpPr txBox="1"/>
          <p:nvPr/>
        </p:nvSpPr>
        <p:spPr>
          <a:xfrm>
            <a:off x="1250523" y="95250"/>
            <a:ext cx="16230600" cy="275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  <a:spcBef>
                <a:spcPct val="0"/>
              </a:spcBef>
            </a:pPr>
            <a:r>
              <a:rPr lang="en-US" sz="9774" b="1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Dünya Üzerinde Güneş Işınlarını Dik Alan Noktalar</a:t>
            </a:r>
          </a:p>
        </p:txBody>
      </p:sp>
      <p:pic>
        <p:nvPicPr>
          <p:cNvPr id="5" name="Resim 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309ACC2C-3BAB-1C50-ABC7-DBD6D464B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B8940B1-E760-DB40-EAD8-6F79E6E78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82116" y="1028700"/>
            <a:ext cx="4421172" cy="3207360"/>
          </a:xfrm>
          <a:custGeom>
            <a:avLst/>
            <a:gdLst/>
            <a:ahLst/>
            <a:cxnLst/>
            <a:rect l="l" t="t" r="r" b="b"/>
            <a:pathLst>
              <a:path w="4421172" h="3207360">
                <a:moveTo>
                  <a:pt x="0" y="0"/>
                </a:moveTo>
                <a:lnTo>
                  <a:pt x="4421172" y="0"/>
                </a:lnTo>
                <a:lnTo>
                  <a:pt x="4421172" y="3207360"/>
                </a:lnTo>
                <a:lnTo>
                  <a:pt x="0" y="320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 rot="299264">
            <a:off x="2224896" y="1730859"/>
            <a:ext cx="6611560" cy="2373929"/>
            <a:chOff x="0" y="0"/>
            <a:chExt cx="1303888" cy="468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3888" cy="468171"/>
            </a:xfrm>
            <a:custGeom>
              <a:avLst/>
              <a:gdLst/>
              <a:ahLst/>
              <a:cxnLst/>
              <a:rect l="l" t="t" r="r" b="b"/>
              <a:pathLst>
                <a:path w="1303888" h="468171">
                  <a:moveTo>
                    <a:pt x="1100688" y="0"/>
                  </a:moveTo>
                  <a:cubicBezTo>
                    <a:pt x="1212912" y="0"/>
                    <a:pt x="1303888" y="104804"/>
                    <a:pt x="1303888" y="234085"/>
                  </a:cubicBezTo>
                  <a:cubicBezTo>
                    <a:pt x="1303888" y="363367"/>
                    <a:pt x="1212912" y="468171"/>
                    <a:pt x="1100688" y="468171"/>
                  </a:cubicBezTo>
                  <a:lnTo>
                    <a:pt x="203200" y="468171"/>
                  </a:lnTo>
                  <a:cubicBezTo>
                    <a:pt x="90976" y="468171"/>
                    <a:pt x="0" y="363367"/>
                    <a:pt x="0" y="234085"/>
                  </a:cubicBezTo>
                  <a:cubicBezTo>
                    <a:pt x="0" y="1048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5A7C6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303888" cy="46817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00000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DÜNYAMIZIN ŞEKLİ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183446">
            <a:off x="4801757" y="4562561"/>
            <a:ext cx="6611560" cy="2060712"/>
            <a:chOff x="0" y="0"/>
            <a:chExt cx="1303888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03888" cy="406400"/>
            </a:xfrm>
            <a:custGeom>
              <a:avLst/>
              <a:gdLst/>
              <a:ahLst/>
              <a:cxnLst/>
              <a:rect l="l" t="t" r="r" b="b"/>
              <a:pathLst>
                <a:path w="1303888" h="406400">
                  <a:moveTo>
                    <a:pt x="1100688" y="0"/>
                  </a:moveTo>
                  <a:cubicBezTo>
                    <a:pt x="1212912" y="0"/>
                    <a:pt x="1303888" y="90976"/>
                    <a:pt x="1303888" y="203200"/>
                  </a:cubicBezTo>
                  <a:cubicBezTo>
                    <a:pt x="1303888" y="315424"/>
                    <a:pt x="1212912" y="406400"/>
                    <a:pt x="110068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8A18B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303888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7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DÜNYAMIZIN HAREKETLERİ</a:t>
              </a:r>
            </a:p>
          </p:txBody>
        </p:sp>
      </p:grpSp>
      <p:sp>
        <p:nvSpPr>
          <p:cNvPr id="9" name="Freeform 9"/>
          <p:cNvSpPr/>
          <p:nvPr/>
        </p:nvSpPr>
        <p:spPr>
          <a:xfrm rot="-4830448" flipH="1">
            <a:off x="10811239" y="4461525"/>
            <a:ext cx="1304656" cy="1172560"/>
          </a:xfrm>
          <a:custGeom>
            <a:avLst/>
            <a:gdLst/>
            <a:ahLst/>
            <a:cxnLst/>
            <a:rect l="l" t="t" r="r" b="b"/>
            <a:pathLst>
              <a:path w="1304656" h="1172560">
                <a:moveTo>
                  <a:pt x="1304657" y="0"/>
                </a:moveTo>
                <a:lnTo>
                  <a:pt x="0" y="0"/>
                </a:lnTo>
                <a:lnTo>
                  <a:pt x="0" y="1172560"/>
                </a:lnTo>
                <a:lnTo>
                  <a:pt x="1304657" y="1172560"/>
                </a:lnTo>
                <a:lnTo>
                  <a:pt x="13046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1358601">
            <a:off x="2900758" y="1062480"/>
            <a:ext cx="1129554" cy="770920"/>
          </a:xfrm>
          <a:custGeom>
            <a:avLst/>
            <a:gdLst/>
            <a:ahLst/>
            <a:cxnLst/>
            <a:rect l="l" t="t" r="r" b="b"/>
            <a:pathLst>
              <a:path w="1129554" h="770920">
                <a:moveTo>
                  <a:pt x="0" y="0"/>
                </a:moveTo>
                <a:lnTo>
                  <a:pt x="1129554" y="0"/>
                </a:lnTo>
                <a:lnTo>
                  <a:pt x="1129554" y="770920"/>
                </a:lnTo>
                <a:lnTo>
                  <a:pt x="0" y="770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1806572" y="4660070"/>
            <a:ext cx="610182" cy="729565"/>
          </a:xfrm>
          <a:custGeom>
            <a:avLst/>
            <a:gdLst/>
            <a:ahLst/>
            <a:cxnLst/>
            <a:rect l="l" t="t" r="r" b="b"/>
            <a:pathLst>
              <a:path w="610182" h="729565">
                <a:moveTo>
                  <a:pt x="0" y="0"/>
                </a:moveTo>
                <a:lnTo>
                  <a:pt x="610182" y="0"/>
                </a:lnTo>
                <a:lnTo>
                  <a:pt x="610182" y="729566"/>
                </a:lnTo>
                <a:lnTo>
                  <a:pt x="0" y="7295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338513">
            <a:off x="5758774" y="751067"/>
            <a:ext cx="246683" cy="733381"/>
          </a:xfrm>
          <a:custGeom>
            <a:avLst/>
            <a:gdLst/>
            <a:ahLst/>
            <a:cxnLst/>
            <a:rect l="l" t="t" r="r" b="b"/>
            <a:pathLst>
              <a:path w="246683" h="733381">
                <a:moveTo>
                  <a:pt x="0" y="0"/>
                </a:moveTo>
                <a:lnTo>
                  <a:pt x="246683" y="0"/>
                </a:lnTo>
                <a:lnTo>
                  <a:pt x="246683" y="733381"/>
                </a:lnTo>
                <a:lnTo>
                  <a:pt x="0" y="7333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2114146">
            <a:off x="1511073" y="8169504"/>
            <a:ext cx="1591598" cy="344364"/>
          </a:xfrm>
          <a:custGeom>
            <a:avLst/>
            <a:gdLst/>
            <a:ahLst/>
            <a:cxnLst/>
            <a:rect l="l" t="t" r="r" b="b"/>
            <a:pathLst>
              <a:path w="1591598" h="344364">
                <a:moveTo>
                  <a:pt x="0" y="0"/>
                </a:moveTo>
                <a:lnTo>
                  <a:pt x="1591599" y="0"/>
                </a:lnTo>
                <a:lnTo>
                  <a:pt x="1591599" y="344364"/>
                </a:lnTo>
                <a:lnTo>
                  <a:pt x="0" y="3443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774052" y="3262499"/>
            <a:ext cx="509297" cy="730175"/>
          </a:xfrm>
          <a:custGeom>
            <a:avLst/>
            <a:gdLst/>
            <a:ahLst/>
            <a:cxnLst/>
            <a:rect l="l" t="t" r="r" b="b"/>
            <a:pathLst>
              <a:path w="509297" h="730175">
                <a:moveTo>
                  <a:pt x="0" y="0"/>
                </a:moveTo>
                <a:lnTo>
                  <a:pt x="509296" y="0"/>
                </a:lnTo>
                <a:lnTo>
                  <a:pt x="509296" y="730174"/>
                </a:lnTo>
                <a:lnTo>
                  <a:pt x="0" y="7301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2931720">
            <a:off x="16031226" y="1317806"/>
            <a:ext cx="509297" cy="730175"/>
          </a:xfrm>
          <a:custGeom>
            <a:avLst/>
            <a:gdLst/>
            <a:ahLst/>
            <a:cxnLst/>
            <a:rect l="l" t="t" r="r" b="b"/>
            <a:pathLst>
              <a:path w="509297" h="730175">
                <a:moveTo>
                  <a:pt x="0" y="0"/>
                </a:moveTo>
                <a:lnTo>
                  <a:pt x="509297" y="0"/>
                </a:lnTo>
                <a:lnTo>
                  <a:pt x="509297" y="730175"/>
                </a:lnTo>
                <a:lnTo>
                  <a:pt x="0" y="7301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6" name="Group 16"/>
          <p:cNvGrpSpPr/>
          <p:nvPr/>
        </p:nvGrpSpPr>
        <p:grpSpPr>
          <a:xfrm rot="299264">
            <a:off x="10261723" y="6601452"/>
            <a:ext cx="6611560" cy="2373929"/>
            <a:chOff x="0" y="0"/>
            <a:chExt cx="1303888" cy="46817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03888" cy="468171"/>
            </a:xfrm>
            <a:custGeom>
              <a:avLst/>
              <a:gdLst/>
              <a:ahLst/>
              <a:cxnLst/>
              <a:rect l="l" t="t" r="r" b="b"/>
              <a:pathLst>
                <a:path w="1303888" h="468171">
                  <a:moveTo>
                    <a:pt x="1100688" y="0"/>
                  </a:moveTo>
                  <a:cubicBezTo>
                    <a:pt x="1212912" y="0"/>
                    <a:pt x="1303888" y="104804"/>
                    <a:pt x="1303888" y="234085"/>
                  </a:cubicBezTo>
                  <a:cubicBezTo>
                    <a:pt x="1303888" y="363367"/>
                    <a:pt x="1212912" y="468171"/>
                    <a:pt x="1100688" y="468171"/>
                  </a:cubicBezTo>
                  <a:lnTo>
                    <a:pt x="203200" y="468171"/>
                  </a:lnTo>
                  <a:cubicBezTo>
                    <a:pt x="90976" y="468171"/>
                    <a:pt x="0" y="363367"/>
                    <a:pt x="0" y="234085"/>
                  </a:cubicBezTo>
                  <a:cubicBezTo>
                    <a:pt x="0" y="1048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5A7C6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1303888" cy="46817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000001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EKSEN EĞİKLİĞİ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6210031" y="6594846"/>
            <a:ext cx="518328" cy="740469"/>
          </a:xfrm>
          <a:custGeom>
            <a:avLst/>
            <a:gdLst/>
            <a:ahLst/>
            <a:cxnLst/>
            <a:rect l="l" t="t" r="r" b="b"/>
            <a:pathLst>
              <a:path w="518328" h="740469">
                <a:moveTo>
                  <a:pt x="0" y="0"/>
                </a:moveTo>
                <a:lnTo>
                  <a:pt x="518328" y="0"/>
                </a:lnTo>
                <a:lnTo>
                  <a:pt x="518328" y="740468"/>
                </a:lnTo>
                <a:lnTo>
                  <a:pt x="0" y="7404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1" name="Resim 20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D7E76817-5807-3681-F10A-4506A1FBE6B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B0B4A2ED-0BFC-AD08-3BE3-7CA3AED314A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7540">
            <a:off x="1061414" y="4760747"/>
            <a:ext cx="4670868" cy="4475998"/>
          </a:xfrm>
          <a:custGeom>
            <a:avLst/>
            <a:gdLst/>
            <a:ahLst/>
            <a:cxnLst/>
            <a:rect l="l" t="t" r="r" b="b"/>
            <a:pathLst>
              <a:path w="4670868" h="4475998">
                <a:moveTo>
                  <a:pt x="0" y="0"/>
                </a:moveTo>
                <a:lnTo>
                  <a:pt x="4670868" y="0"/>
                </a:lnTo>
                <a:lnTo>
                  <a:pt x="4670868" y="4475998"/>
                </a:lnTo>
                <a:lnTo>
                  <a:pt x="0" y="4475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796" r="-4687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238250" y="4498778"/>
            <a:ext cx="4762500" cy="4191000"/>
            <a:chOff x="0" y="0"/>
            <a:chExt cx="812800" cy="7152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5264"/>
            </a:xfrm>
            <a:custGeom>
              <a:avLst/>
              <a:gdLst/>
              <a:ahLst/>
              <a:cxnLst/>
              <a:rect l="l" t="t" r="r" b="b"/>
              <a:pathLst>
                <a:path w="812800" h="715264">
                  <a:moveTo>
                    <a:pt x="0" y="0"/>
                  </a:moveTo>
                  <a:lnTo>
                    <a:pt x="812800" y="0"/>
                  </a:lnTo>
                  <a:lnTo>
                    <a:pt x="812800" y="715264"/>
                  </a:lnTo>
                  <a:lnTo>
                    <a:pt x="0" y="715264"/>
                  </a:lnTo>
                  <a:close/>
                </a:path>
              </a:pathLst>
            </a:custGeom>
            <a:solidFill>
              <a:srgbClr val="FFFBF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743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66676">
            <a:off x="6153527" y="4807385"/>
            <a:ext cx="4750493" cy="4127232"/>
          </a:xfrm>
          <a:custGeom>
            <a:avLst/>
            <a:gdLst/>
            <a:ahLst/>
            <a:cxnLst/>
            <a:rect l="l" t="t" r="r" b="b"/>
            <a:pathLst>
              <a:path w="4750493" h="4127232">
                <a:moveTo>
                  <a:pt x="0" y="0"/>
                </a:moveTo>
                <a:lnTo>
                  <a:pt x="4750493" y="0"/>
                </a:lnTo>
                <a:lnTo>
                  <a:pt x="4750493" y="4127232"/>
                </a:lnTo>
                <a:lnTo>
                  <a:pt x="0" y="4127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412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6294298" y="4524351"/>
            <a:ext cx="4762500" cy="4191000"/>
            <a:chOff x="0" y="0"/>
            <a:chExt cx="812800" cy="7152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5264"/>
            </a:xfrm>
            <a:custGeom>
              <a:avLst/>
              <a:gdLst/>
              <a:ahLst/>
              <a:cxnLst/>
              <a:rect l="l" t="t" r="r" b="b"/>
              <a:pathLst>
                <a:path w="812800" h="715264">
                  <a:moveTo>
                    <a:pt x="0" y="0"/>
                  </a:moveTo>
                  <a:lnTo>
                    <a:pt x="812800" y="0"/>
                  </a:lnTo>
                  <a:lnTo>
                    <a:pt x="812800" y="715264"/>
                  </a:lnTo>
                  <a:lnTo>
                    <a:pt x="0" y="715264"/>
                  </a:lnTo>
                  <a:close/>
                </a:path>
              </a:pathLst>
            </a:custGeom>
            <a:solidFill>
              <a:srgbClr val="FFFBF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743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230571">
            <a:off x="8009219" y="4295170"/>
            <a:ext cx="1332656" cy="453103"/>
          </a:xfrm>
          <a:custGeom>
            <a:avLst/>
            <a:gdLst/>
            <a:ahLst/>
            <a:cxnLst/>
            <a:rect l="l" t="t" r="r" b="b"/>
            <a:pathLst>
              <a:path w="1332656" h="453103">
                <a:moveTo>
                  <a:pt x="0" y="0"/>
                </a:moveTo>
                <a:lnTo>
                  <a:pt x="1332657" y="0"/>
                </a:lnTo>
                <a:lnTo>
                  <a:pt x="1332657" y="453103"/>
                </a:lnTo>
                <a:lnTo>
                  <a:pt x="0" y="453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809750" y="4257927"/>
            <a:ext cx="706566" cy="981341"/>
          </a:xfrm>
          <a:custGeom>
            <a:avLst/>
            <a:gdLst/>
            <a:ahLst/>
            <a:cxnLst/>
            <a:rect l="l" t="t" r="r" b="b"/>
            <a:pathLst>
              <a:path w="706566" h="981341">
                <a:moveTo>
                  <a:pt x="0" y="0"/>
                </a:moveTo>
                <a:lnTo>
                  <a:pt x="706566" y="0"/>
                </a:lnTo>
                <a:lnTo>
                  <a:pt x="706566" y="981341"/>
                </a:lnTo>
                <a:lnTo>
                  <a:pt x="0" y="981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4230718">
            <a:off x="2156712" y="1372883"/>
            <a:ext cx="719206" cy="1253519"/>
          </a:xfrm>
          <a:custGeom>
            <a:avLst/>
            <a:gdLst/>
            <a:ahLst/>
            <a:cxnLst/>
            <a:rect l="l" t="t" r="r" b="b"/>
            <a:pathLst>
              <a:path w="719206" h="1253519">
                <a:moveTo>
                  <a:pt x="0" y="0"/>
                </a:moveTo>
                <a:lnTo>
                  <a:pt x="719207" y="0"/>
                </a:lnTo>
                <a:lnTo>
                  <a:pt x="719207" y="1253519"/>
                </a:lnTo>
                <a:lnTo>
                  <a:pt x="0" y="12535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5400884" y="2547738"/>
            <a:ext cx="599122" cy="732260"/>
          </a:xfrm>
          <a:custGeom>
            <a:avLst/>
            <a:gdLst/>
            <a:ahLst/>
            <a:cxnLst/>
            <a:rect l="l" t="t" r="r" b="b"/>
            <a:pathLst>
              <a:path w="599122" h="732260">
                <a:moveTo>
                  <a:pt x="0" y="0"/>
                </a:moveTo>
                <a:lnTo>
                  <a:pt x="599122" y="0"/>
                </a:lnTo>
                <a:lnTo>
                  <a:pt x="599122" y="732260"/>
                </a:lnTo>
                <a:lnTo>
                  <a:pt x="0" y="7322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13919205" y="1064383"/>
            <a:ext cx="843330" cy="774330"/>
          </a:xfrm>
          <a:custGeom>
            <a:avLst/>
            <a:gdLst/>
            <a:ahLst/>
            <a:cxnLst/>
            <a:rect l="l" t="t" r="r" b="b"/>
            <a:pathLst>
              <a:path w="843330" h="774330">
                <a:moveTo>
                  <a:pt x="0" y="0"/>
                </a:moveTo>
                <a:lnTo>
                  <a:pt x="843330" y="0"/>
                </a:lnTo>
                <a:lnTo>
                  <a:pt x="843330" y="774330"/>
                </a:lnTo>
                <a:lnTo>
                  <a:pt x="0" y="7743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1397061" y="4012939"/>
            <a:ext cx="6923877" cy="5245361"/>
          </a:xfrm>
          <a:custGeom>
            <a:avLst/>
            <a:gdLst/>
            <a:ahLst/>
            <a:cxnLst/>
            <a:rect l="l" t="t" r="r" b="b"/>
            <a:pathLst>
              <a:path w="6923877" h="5245361">
                <a:moveTo>
                  <a:pt x="0" y="0"/>
                </a:moveTo>
                <a:lnTo>
                  <a:pt x="6923878" y="0"/>
                </a:lnTo>
                <a:lnTo>
                  <a:pt x="6923878" y="5245361"/>
                </a:lnTo>
                <a:lnTo>
                  <a:pt x="0" y="524536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>
            <a:off x="6865798" y="5894944"/>
            <a:ext cx="3619500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0000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Dünyanın bu şekline </a:t>
            </a:r>
            <a:r>
              <a:rPr lang="en-US" sz="3200" b="1">
                <a:solidFill>
                  <a:srgbClr val="4F7E5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geoit </a:t>
            </a:r>
            <a:r>
              <a:rPr lang="en-US" sz="3200" b="1">
                <a:solidFill>
                  <a:srgbClr val="0000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adı verilir.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09750" y="5872000"/>
            <a:ext cx="3619500" cy="242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0000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Dünyamız kutuplardan baskın, ekvatordan şişkin bir yapıdadır.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13774" y="1114425"/>
            <a:ext cx="11430000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Dünyamızın Şekli</a:t>
            </a:r>
          </a:p>
        </p:txBody>
      </p:sp>
      <p:pic>
        <p:nvPicPr>
          <p:cNvPr id="20" name="Resim 19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ED33B0DE-FEDC-E318-D095-C6F24038C27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4ADF9961-78E7-8B65-B144-6438E74382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35596" y="2913868"/>
            <a:ext cx="7584653" cy="5917470"/>
          </a:xfrm>
          <a:custGeom>
            <a:avLst/>
            <a:gdLst/>
            <a:ahLst/>
            <a:cxnLst/>
            <a:rect l="l" t="t" r="r" b="b"/>
            <a:pathLst>
              <a:path w="7584653" h="5917470">
                <a:moveTo>
                  <a:pt x="0" y="0"/>
                </a:moveTo>
                <a:lnTo>
                  <a:pt x="7584654" y="0"/>
                </a:lnTo>
                <a:lnTo>
                  <a:pt x="7584654" y="5917470"/>
                </a:lnTo>
                <a:lnTo>
                  <a:pt x="0" y="5917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28700" y="3522104"/>
            <a:ext cx="8806896" cy="3242792"/>
          </a:xfrm>
          <a:custGeom>
            <a:avLst/>
            <a:gdLst/>
            <a:ahLst/>
            <a:cxnLst/>
            <a:rect l="l" t="t" r="r" b="b"/>
            <a:pathLst>
              <a:path w="8806896" h="3242792">
                <a:moveTo>
                  <a:pt x="0" y="0"/>
                </a:moveTo>
                <a:lnTo>
                  <a:pt x="8806896" y="0"/>
                </a:lnTo>
                <a:lnTo>
                  <a:pt x="8806896" y="3242792"/>
                </a:lnTo>
                <a:lnTo>
                  <a:pt x="0" y="32427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8447" t="-140742" r="-52298" b="-7618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6164606" y="3155974"/>
            <a:ext cx="599122" cy="732260"/>
          </a:xfrm>
          <a:custGeom>
            <a:avLst/>
            <a:gdLst/>
            <a:ahLst/>
            <a:cxnLst/>
            <a:rect l="l" t="t" r="r" b="b"/>
            <a:pathLst>
              <a:path w="599122" h="732260">
                <a:moveTo>
                  <a:pt x="0" y="0"/>
                </a:moveTo>
                <a:lnTo>
                  <a:pt x="599123" y="0"/>
                </a:lnTo>
                <a:lnTo>
                  <a:pt x="599123" y="732260"/>
                </a:lnTo>
                <a:lnTo>
                  <a:pt x="0" y="73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8946722">
            <a:off x="11949965" y="8099078"/>
            <a:ext cx="599122" cy="732260"/>
          </a:xfrm>
          <a:custGeom>
            <a:avLst/>
            <a:gdLst/>
            <a:ahLst/>
            <a:cxnLst/>
            <a:rect l="l" t="t" r="r" b="b"/>
            <a:pathLst>
              <a:path w="599122" h="732260">
                <a:moveTo>
                  <a:pt x="0" y="0"/>
                </a:moveTo>
                <a:lnTo>
                  <a:pt x="599122" y="0"/>
                </a:lnTo>
                <a:lnTo>
                  <a:pt x="599122" y="732260"/>
                </a:lnTo>
                <a:lnTo>
                  <a:pt x="0" y="732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Resim 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D4F38C5-9380-4154-8E3C-87E3B09DBE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743AD9A-490B-5C1A-A419-066225FBC4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86081" y="1866072"/>
            <a:ext cx="7392228" cy="7392228"/>
          </a:xfrm>
          <a:custGeom>
            <a:avLst/>
            <a:gdLst/>
            <a:ahLst/>
            <a:cxnLst/>
            <a:rect l="l" t="t" r="r" b="b"/>
            <a:pathLst>
              <a:path w="7392228" h="7392228">
                <a:moveTo>
                  <a:pt x="0" y="0"/>
                </a:moveTo>
                <a:lnTo>
                  <a:pt x="7392228" y="0"/>
                </a:lnTo>
                <a:lnTo>
                  <a:pt x="7392228" y="7392228"/>
                </a:lnTo>
                <a:lnTo>
                  <a:pt x="0" y="7392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-8181879">
            <a:off x="9503573" y="2129662"/>
            <a:ext cx="2440930" cy="2519670"/>
          </a:xfrm>
          <a:custGeom>
            <a:avLst/>
            <a:gdLst/>
            <a:ahLst/>
            <a:cxnLst/>
            <a:rect l="l" t="t" r="r" b="b"/>
            <a:pathLst>
              <a:path w="2440930" h="2519670">
                <a:moveTo>
                  <a:pt x="0" y="0"/>
                </a:moveTo>
                <a:lnTo>
                  <a:pt x="2440930" y="0"/>
                </a:lnTo>
                <a:lnTo>
                  <a:pt x="2440930" y="2519670"/>
                </a:lnTo>
                <a:lnTo>
                  <a:pt x="0" y="2519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8181879">
            <a:off x="7465468" y="6468976"/>
            <a:ext cx="2440930" cy="2519670"/>
          </a:xfrm>
          <a:custGeom>
            <a:avLst/>
            <a:gdLst/>
            <a:ahLst/>
            <a:cxnLst/>
            <a:rect l="l" t="t" r="r" b="b"/>
            <a:pathLst>
              <a:path w="2440930" h="2519670">
                <a:moveTo>
                  <a:pt x="0" y="0"/>
                </a:moveTo>
                <a:lnTo>
                  <a:pt x="2440931" y="0"/>
                </a:lnTo>
                <a:lnTo>
                  <a:pt x="2440931" y="2519670"/>
                </a:lnTo>
                <a:lnTo>
                  <a:pt x="0" y="2519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1157236" y="2809144"/>
            <a:ext cx="5715000" cy="275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>
                <a:solidFill>
                  <a:srgbClr val="000001"/>
                </a:solidFill>
                <a:latin typeface="Atma"/>
                <a:ea typeface="Atma"/>
                <a:cs typeface="Atma"/>
                <a:sym typeface="Atma"/>
              </a:rPr>
              <a:t>KUZEY KUTBU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7533958"/>
            <a:ext cx="5715000" cy="275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52"/>
              </a:lnSpc>
            </a:pPr>
            <a:r>
              <a:rPr lang="en-US" sz="9774">
                <a:solidFill>
                  <a:srgbClr val="000001"/>
                </a:solidFill>
                <a:latin typeface="Atma"/>
                <a:ea typeface="Atma"/>
                <a:cs typeface="Atma"/>
                <a:sym typeface="Atma"/>
              </a:rPr>
              <a:t> GÜNEY KUTBU</a:t>
            </a:r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4893AB0-CBBB-C331-6D4C-3910DD53A7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600BFD5-2A46-F77B-D6BD-8DCB4E944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7540">
            <a:off x="155003" y="5290428"/>
            <a:ext cx="3798409" cy="3639938"/>
          </a:xfrm>
          <a:custGeom>
            <a:avLst/>
            <a:gdLst/>
            <a:ahLst/>
            <a:cxnLst/>
            <a:rect l="l" t="t" r="r" b="b"/>
            <a:pathLst>
              <a:path w="3798409" h="3639938">
                <a:moveTo>
                  <a:pt x="0" y="0"/>
                </a:moveTo>
                <a:lnTo>
                  <a:pt x="3798408" y="0"/>
                </a:lnTo>
                <a:lnTo>
                  <a:pt x="3798408" y="3639938"/>
                </a:lnTo>
                <a:lnTo>
                  <a:pt x="0" y="3639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3796" r="-4687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298808" y="5077392"/>
            <a:ext cx="3872925" cy="3408174"/>
            <a:chOff x="0" y="0"/>
            <a:chExt cx="812800" cy="7152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5264"/>
            </a:xfrm>
            <a:custGeom>
              <a:avLst/>
              <a:gdLst/>
              <a:ahLst/>
              <a:cxnLst/>
              <a:rect l="l" t="t" r="r" b="b"/>
              <a:pathLst>
                <a:path w="812800" h="715264">
                  <a:moveTo>
                    <a:pt x="0" y="0"/>
                  </a:moveTo>
                  <a:lnTo>
                    <a:pt x="812800" y="0"/>
                  </a:lnTo>
                  <a:lnTo>
                    <a:pt x="812800" y="715264"/>
                  </a:lnTo>
                  <a:lnTo>
                    <a:pt x="0" y="715264"/>
                  </a:lnTo>
                  <a:close/>
                </a:path>
              </a:pathLst>
            </a:custGeom>
            <a:solidFill>
              <a:srgbClr val="FFFBF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743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66676">
            <a:off x="4295973" y="5328355"/>
            <a:ext cx="3863160" cy="3356317"/>
          </a:xfrm>
          <a:custGeom>
            <a:avLst/>
            <a:gdLst/>
            <a:ahLst/>
            <a:cxnLst/>
            <a:rect l="l" t="t" r="r" b="b"/>
            <a:pathLst>
              <a:path w="3863160" h="3356317">
                <a:moveTo>
                  <a:pt x="0" y="0"/>
                </a:moveTo>
                <a:lnTo>
                  <a:pt x="3863160" y="0"/>
                </a:lnTo>
                <a:lnTo>
                  <a:pt x="3863160" y="3356317"/>
                </a:lnTo>
                <a:lnTo>
                  <a:pt x="0" y="33563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412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4410449" y="5098189"/>
            <a:ext cx="3872925" cy="3408174"/>
            <a:chOff x="0" y="0"/>
            <a:chExt cx="812800" cy="7152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5264"/>
            </a:xfrm>
            <a:custGeom>
              <a:avLst/>
              <a:gdLst/>
              <a:ahLst/>
              <a:cxnLst/>
              <a:rect l="l" t="t" r="r" b="b"/>
              <a:pathLst>
                <a:path w="812800" h="715264">
                  <a:moveTo>
                    <a:pt x="0" y="0"/>
                  </a:moveTo>
                  <a:lnTo>
                    <a:pt x="812800" y="0"/>
                  </a:lnTo>
                  <a:lnTo>
                    <a:pt x="812800" y="715264"/>
                  </a:lnTo>
                  <a:lnTo>
                    <a:pt x="0" y="715264"/>
                  </a:lnTo>
                  <a:close/>
                </a:path>
              </a:pathLst>
            </a:custGeom>
            <a:solidFill>
              <a:srgbClr val="FFFBF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743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230571">
            <a:off x="7158978" y="5053996"/>
            <a:ext cx="1332656" cy="453103"/>
          </a:xfrm>
          <a:custGeom>
            <a:avLst/>
            <a:gdLst/>
            <a:ahLst/>
            <a:cxnLst/>
            <a:rect l="l" t="t" r="r" b="b"/>
            <a:pathLst>
              <a:path w="1332656" h="453103">
                <a:moveTo>
                  <a:pt x="0" y="0"/>
                </a:moveTo>
                <a:lnTo>
                  <a:pt x="1332656" y="0"/>
                </a:lnTo>
                <a:lnTo>
                  <a:pt x="1332656" y="453104"/>
                </a:lnTo>
                <a:lnTo>
                  <a:pt x="0" y="453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763559" y="4881529"/>
            <a:ext cx="574588" cy="798039"/>
          </a:xfrm>
          <a:custGeom>
            <a:avLst/>
            <a:gdLst/>
            <a:ahLst/>
            <a:cxnLst/>
            <a:rect l="l" t="t" r="r" b="b"/>
            <a:pathLst>
              <a:path w="574588" h="798039">
                <a:moveTo>
                  <a:pt x="0" y="0"/>
                </a:moveTo>
                <a:lnTo>
                  <a:pt x="574588" y="0"/>
                </a:lnTo>
                <a:lnTo>
                  <a:pt x="574588" y="798038"/>
                </a:lnTo>
                <a:lnTo>
                  <a:pt x="0" y="798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4230718">
            <a:off x="2156712" y="1372883"/>
            <a:ext cx="719206" cy="1253519"/>
          </a:xfrm>
          <a:custGeom>
            <a:avLst/>
            <a:gdLst/>
            <a:ahLst/>
            <a:cxnLst/>
            <a:rect l="l" t="t" r="r" b="b"/>
            <a:pathLst>
              <a:path w="719206" h="1253519">
                <a:moveTo>
                  <a:pt x="0" y="0"/>
                </a:moveTo>
                <a:lnTo>
                  <a:pt x="719207" y="0"/>
                </a:lnTo>
                <a:lnTo>
                  <a:pt x="719207" y="1253519"/>
                </a:lnTo>
                <a:lnTo>
                  <a:pt x="0" y="12535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1768528" y="3291470"/>
            <a:ext cx="599122" cy="732260"/>
          </a:xfrm>
          <a:custGeom>
            <a:avLst/>
            <a:gdLst/>
            <a:ahLst/>
            <a:cxnLst/>
            <a:rect l="l" t="t" r="r" b="b"/>
            <a:pathLst>
              <a:path w="599122" h="732260">
                <a:moveTo>
                  <a:pt x="0" y="0"/>
                </a:moveTo>
                <a:lnTo>
                  <a:pt x="599122" y="0"/>
                </a:lnTo>
                <a:lnTo>
                  <a:pt x="599122" y="732260"/>
                </a:lnTo>
                <a:lnTo>
                  <a:pt x="0" y="7322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5157186" y="711277"/>
            <a:ext cx="843330" cy="774330"/>
          </a:xfrm>
          <a:custGeom>
            <a:avLst/>
            <a:gdLst/>
            <a:ahLst/>
            <a:cxnLst/>
            <a:rect l="l" t="t" r="r" b="b"/>
            <a:pathLst>
              <a:path w="843330" h="774330">
                <a:moveTo>
                  <a:pt x="0" y="0"/>
                </a:moveTo>
                <a:lnTo>
                  <a:pt x="843330" y="0"/>
                </a:lnTo>
                <a:lnTo>
                  <a:pt x="843330" y="774330"/>
                </a:lnTo>
                <a:lnTo>
                  <a:pt x="0" y="7743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8"/>
          <a:srcRect l="23380" r="25089" b="18047"/>
          <a:stretch>
            <a:fillRect/>
          </a:stretch>
        </p:blipFill>
        <p:spPr>
          <a:xfrm>
            <a:off x="13140968" y="485926"/>
            <a:ext cx="4594357" cy="4123623"/>
          </a:xfrm>
          <a:prstGeom prst="rect">
            <a:avLst/>
          </a:prstGeom>
        </p:spPr>
      </p:pic>
      <p:pic>
        <p:nvPicPr>
          <p:cNvPr id="16" name="Picture 1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rcRect/>
          <a:stretch>
            <a:fillRect/>
          </a:stretch>
        </p:blipFill>
        <p:spPr>
          <a:xfrm>
            <a:off x="9700349" y="4905800"/>
            <a:ext cx="8034977" cy="440919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875200" y="6222297"/>
            <a:ext cx="2943423" cy="78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2"/>
              </a:lnSpc>
            </a:pPr>
            <a:r>
              <a:rPr lang="en-US" sz="2602" b="1">
                <a:solidFill>
                  <a:srgbClr val="0000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2- Güneş’in etrafında dolanır.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3559" y="6203638"/>
            <a:ext cx="2943423" cy="780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2"/>
              </a:lnSpc>
            </a:pPr>
            <a:r>
              <a:rPr lang="en-US" sz="2602" b="1">
                <a:solidFill>
                  <a:srgbClr val="0000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1- Kendi ekseni etradında döner.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13774" y="1114425"/>
            <a:ext cx="11430000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000001"/>
                </a:solidFill>
                <a:latin typeface="Atma Bold"/>
                <a:ea typeface="Atma Bold"/>
                <a:cs typeface="Atma Bold"/>
                <a:sym typeface="Atma Bold"/>
              </a:rPr>
              <a:t>Dünya’nın Hareketleri</a:t>
            </a:r>
          </a:p>
        </p:txBody>
      </p:sp>
      <p:pic>
        <p:nvPicPr>
          <p:cNvPr id="21" name="Resim 20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72EB260-29A9-C8D4-DDBC-BF57FAFC18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F5E0D4A6-BBB2-8833-C44A-93D07B0D7D6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8170" y="490166"/>
            <a:ext cx="8343900" cy="4586017"/>
          </a:xfrm>
          <a:custGeom>
            <a:avLst/>
            <a:gdLst/>
            <a:ahLst/>
            <a:cxnLst/>
            <a:rect l="l" t="t" r="r" b="b"/>
            <a:pathLst>
              <a:path w="8543537" h="4586017">
                <a:moveTo>
                  <a:pt x="0" y="0"/>
                </a:moveTo>
                <a:lnTo>
                  <a:pt x="8543537" y="0"/>
                </a:lnTo>
                <a:lnTo>
                  <a:pt x="8543537" y="4586017"/>
                </a:lnTo>
                <a:lnTo>
                  <a:pt x="0" y="45860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108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3380" r="25089" b="18047"/>
          <a:stretch>
            <a:fillRect/>
          </a:stretch>
        </p:blipFill>
        <p:spPr>
          <a:xfrm>
            <a:off x="12364587" y="2898254"/>
            <a:ext cx="4594357" cy="4123623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685800" y="5110008"/>
            <a:ext cx="11440031" cy="3858472"/>
          </a:xfrm>
          <a:custGeom>
            <a:avLst/>
            <a:gdLst/>
            <a:ahLst/>
            <a:cxnLst/>
            <a:rect l="l" t="t" r="r" b="b"/>
            <a:pathLst>
              <a:path w="11440031" h="3858472">
                <a:moveTo>
                  <a:pt x="0" y="0"/>
                </a:moveTo>
                <a:lnTo>
                  <a:pt x="11440031" y="0"/>
                </a:lnTo>
                <a:lnTo>
                  <a:pt x="11440031" y="3858472"/>
                </a:lnTo>
                <a:lnTo>
                  <a:pt x="0" y="3858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8BE7836-5936-3220-3B3C-7D9E3DC2E3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4FD3A2E-AB0A-D688-5B02-ABB14020A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5503"/>
            <a:ext cx="18455101" cy="8532797"/>
          </a:xfrm>
          <a:custGeom>
            <a:avLst/>
            <a:gdLst/>
            <a:ahLst/>
            <a:cxnLst/>
            <a:rect l="l" t="t" r="r" b="b"/>
            <a:pathLst>
              <a:path w="18455101" h="8532797">
                <a:moveTo>
                  <a:pt x="0" y="0"/>
                </a:moveTo>
                <a:lnTo>
                  <a:pt x="18455101" y="0"/>
                </a:lnTo>
                <a:lnTo>
                  <a:pt x="18455101" y="8532797"/>
                </a:lnTo>
                <a:lnTo>
                  <a:pt x="0" y="85327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41" t="-2881" r="-4219" b="-15850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15AF0B7-A3E9-5732-B80B-EDC54318B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3863" y="8466511"/>
            <a:ext cx="1755704" cy="184336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856E52C-1893-0220-743C-A5FA3A677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841" y="9470448"/>
            <a:ext cx="6220693" cy="543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134</Words>
  <Application>Microsoft Office PowerPoint</Application>
  <PresentationFormat>Özel</PresentationFormat>
  <Paragraphs>30</Paragraphs>
  <Slides>25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Atma</vt:lpstr>
      <vt:lpstr>Calibri</vt:lpstr>
      <vt:lpstr>Arial</vt:lpstr>
      <vt:lpstr>Open Sauce</vt:lpstr>
      <vt:lpstr>Atma Bold</vt:lpstr>
      <vt:lpstr>Arimo Bold</vt:lpstr>
      <vt:lpstr>Open Sauce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Mevsimler ve İklim 1</dc:title>
  <cp:lastModifiedBy>Nisa Nur Oran</cp:lastModifiedBy>
  <cp:revision>4</cp:revision>
  <dcterms:created xsi:type="dcterms:W3CDTF">2006-08-16T00:00:00Z</dcterms:created>
  <dcterms:modified xsi:type="dcterms:W3CDTF">2025-09-19T22:56:52Z</dcterms:modified>
  <dc:identifier>DAGMW1_YRSU</dc:identifier>
</cp:coreProperties>
</file>