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8288000" cy="10287000"/>
  <p:notesSz cx="6858000" cy="9144000"/>
  <p:embeddedFontLst>
    <p:embeddedFont>
      <p:font typeface="JetBrains Mono" panose="020B0604020202020204" charset="0"/>
      <p:regular r:id="rId35"/>
    </p:embeddedFont>
    <p:embeddedFont>
      <p:font typeface="JetBrains Mono Ultra-Bold" panose="020B0604020202020204" charset="0"/>
      <p:regular r:id="rId36"/>
    </p:embeddedFont>
    <p:embeddedFont>
      <p:font typeface="Nunito Bold" panose="020B0604020202020204" charset="-94"/>
      <p:regular r:id="rId37"/>
    </p:embeddedFont>
    <p:embeddedFont>
      <p:font typeface="Nunito Bold Bold" panose="020B0604020202020204" charset="-94"/>
      <p:regular r:id="rId38"/>
    </p:embeddedFont>
    <p:embeddedFont>
      <p:font typeface="Quicksand Bold" panose="020B0604020202020204" charset="-94"/>
      <p:regular r:id="rId39"/>
    </p:embeddedFont>
    <p:embeddedFont>
      <p:font typeface="Quicksand Medium" panose="020B0604020202020204" charset="-94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20.svg"/><Relationship Id="rId4" Type="http://schemas.openxmlformats.org/officeDocument/2006/relationships/image" Target="../media/image2.sv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svg"/><Relationship Id="rId3" Type="http://schemas.openxmlformats.org/officeDocument/2006/relationships/image" Target="../media/image6.svg"/><Relationship Id="rId7" Type="http://schemas.openxmlformats.org/officeDocument/2006/relationships/image" Target="../media/image20.svg"/><Relationship Id="rId12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5.svg"/><Relationship Id="rId5" Type="http://schemas.openxmlformats.org/officeDocument/2006/relationships/image" Target="../media/image16.svg"/><Relationship Id="rId1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openxmlformats.org/officeDocument/2006/relationships/image" Target="../media/image15.png"/><Relationship Id="rId9" Type="http://schemas.openxmlformats.org/officeDocument/2006/relationships/image" Target="../media/image41.pn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0.svg"/><Relationship Id="rId5" Type="http://schemas.openxmlformats.org/officeDocument/2006/relationships/image" Target="../media/image24.svg"/><Relationship Id="rId1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23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sv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14.sv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image" Target="../media/image14.svg"/><Relationship Id="rId7" Type="http://schemas.openxmlformats.org/officeDocument/2006/relationships/image" Target="../media/image10.svg"/><Relationship Id="rId12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2.sv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5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14.svg"/><Relationship Id="rId5" Type="http://schemas.openxmlformats.org/officeDocument/2006/relationships/image" Target="../media/image16.svg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5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2.svg"/><Relationship Id="rId10" Type="http://schemas.openxmlformats.org/officeDocument/2006/relationships/image" Target="../media/image59.jpeg"/><Relationship Id="rId4" Type="http://schemas.openxmlformats.org/officeDocument/2006/relationships/image" Target="../media/image1.png"/><Relationship Id="rId9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2.png"/><Relationship Id="rId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12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11" Type="http://schemas.openxmlformats.org/officeDocument/2006/relationships/image" Target="../media/image11.png"/><Relationship Id="rId5" Type="http://schemas.openxmlformats.org/officeDocument/2006/relationships/image" Target="../media/image2.svg"/><Relationship Id="rId10" Type="http://schemas.openxmlformats.org/officeDocument/2006/relationships/image" Target="../media/image62.jpeg"/><Relationship Id="rId4" Type="http://schemas.openxmlformats.org/officeDocument/2006/relationships/image" Target="../media/image1.png"/><Relationship Id="rId9" Type="http://schemas.openxmlformats.org/officeDocument/2006/relationships/image" Target="../media/image1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png"/><Relationship Id="rId3" Type="http://schemas.openxmlformats.org/officeDocument/2006/relationships/image" Target="../media/image14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4.png"/><Relationship Id="rId5" Type="http://schemas.openxmlformats.org/officeDocument/2006/relationships/image" Target="../media/image10.svg"/><Relationship Id="rId10" Type="http://schemas.openxmlformats.org/officeDocument/2006/relationships/image" Target="../media/image63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6.svg"/><Relationship Id="rId7" Type="http://schemas.openxmlformats.org/officeDocument/2006/relationships/image" Target="../media/image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0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6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sv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0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12.png"/><Relationship Id="rId3" Type="http://schemas.openxmlformats.org/officeDocument/2006/relationships/image" Target="../media/image20.svg"/><Relationship Id="rId7" Type="http://schemas.openxmlformats.org/officeDocument/2006/relationships/image" Target="../media/image72.png"/><Relationship Id="rId12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gif"/><Relationship Id="rId5" Type="http://schemas.openxmlformats.org/officeDocument/2006/relationships/image" Target="../media/image16.svg"/><Relationship Id="rId10" Type="http://schemas.openxmlformats.org/officeDocument/2006/relationships/image" Target="../media/image75.svg"/><Relationship Id="rId4" Type="http://schemas.openxmlformats.org/officeDocument/2006/relationships/image" Target="../media/image15.png"/><Relationship Id="rId9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20.svg"/><Relationship Id="rId7" Type="http://schemas.openxmlformats.org/officeDocument/2006/relationships/image" Target="../media/image7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16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hyperlink" Target="https://www.youtube.com/@mervehocail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12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6.svg"/><Relationship Id="rId4" Type="http://schemas.openxmlformats.org/officeDocument/2006/relationships/image" Target="../media/image22.png"/><Relationship Id="rId9" Type="http://schemas.openxmlformats.org/officeDocument/2006/relationships/image" Target="../media/image5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20.svg"/><Relationship Id="rId4" Type="http://schemas.openxmlformats.org/officeDocument/2006/relationships/image" Target="../media/image2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25.png"/><Relationship Id="rId12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6.svg"/><Relationship Id="rId4" Type="http://schemas.openxmlformats.org/officeDocument/2006/relationships/image" Target="../media/image28.png"/><Relationship Id="rId9" Type="http://schemas.openxmlformats.org/officeDocument/2006/relationships/image" Target="../media/image5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6.svg"/><Relationship Id="rId7" Type="http://schemas.openxmlformats.org/officeDocument/2006/relationships/image" Target="../media/image20.svg"/><Relationship Id="rId12" Type="http://schemas.openxmlformats.org/officeDocument/2006/relationships/image" Target="../media/image3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7.png"/><Relationship Id="rId5" Type="http://schemas.openxmlformats.org/officeDocument/2006/relationships/image" Target="../media/image16.svg"/><Relationship Id="rId15" Type="http://schemas.openxmlformats.org/officeDocument/2006/relationships/image" Target="../media/image12.png"/><Relationship Id="rId10" Type="http://schemas.openxmlformats.org/officeDocument/2006/relationships/image" Target="../media/image36.png"/><Relationship Id="rId4" Type="http://schemas.openxmlformats.org/officeDocument/2006/relationships/image" Target="../media/image15.png"/><Relationship Id="rId9" Type="http://schemas.openxmlformats.org/officeDocument/2006/relationships/image" Target="../media/image35.sv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4050182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FFE695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>
            <a:off x="571682" y="2996370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5" name="Group 5"/>
          <p:cNvGrpSpPr/>
          <p:nvPr/>
        </p:nvGrpSpPr>
        <p:grpSpPr>
          <a:xfrm>
            <a:off x="2320215" y="2166128"/>
            <a:ext cx="13190184" cy="5627184"/>
            <a:chOff x="0" y="0"/>
            <a:chExt cx="17586912" cy="7502912"/>
          </a:xfrm>
        </p:grpSpPr>
        <p:grpSp>
          <p:nvGrpSpPr>
            <p:cNvPr id="6" name="Group 6"/>
            <p:cNvGrpSpPr/>
            <p:nvPr/>
          </p:nvGrpSpPr>
          <p:grpSpPr>
            <a:xfrm>
              <a:off x="290684" y="304260"/>
              <a:ext cx="17296228" cy="7198652"/>
              <a:chOff x="0" y="0"/>
              <a:chExt cx="3416539" cy="14219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416539" cy="1421956"/>
              </a:xfrm>
              <a:custGeom>
                <a:avLst/>
                <a:gdLst/>
                <a:ahLst/>
                <a:cxnLst/>
                <a:rect l="l" t="t" r="r" b="b"/>
                <a:pathLst>
                  <a:path w="3416539" h="1421956">
                    <a:moveTo>
                      <a:pt x="0" y="0"/>
                    </a:moveTo>
                    <a:lnTo>
                      <a:pt x="3416539" y="0"/>
                    </a:lnTo>
                    <a:lnTo>
                      <a:pt x="3416539" y="1421956"/>
                    </a:lnTo>
                    <a:lnTo>
                      <a:pt x="0" y="1421956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3416539" cy="1441006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17296228" cy="7093368"/>
              <a:chOff x="0" y="0"/>
              <a:chExt cx="3416539" cy="140115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416539" cy="1401159"/>
              </a:xfrm>
              <a:custGeom>
                <a:avLst/>
                <a:gdLst/>
                <a:ahLst/>
                <a:cxnLst/>
                <a:rect l="l" t="t" r="r" b="b"/>
                <a:pathLst>
                  <a:path w="3416539" h="1401159">
                    <a:moveTo>
                      <a:pt x="0" y="0"/>
                    </a:moveTo>
                    <a:lnTo>
                      <a:pt x="3416539" y="0"/>
                    </a:lnTo>
                    <a:lnTo>
                      <a:pt x="3416539" y="1401159"/>
                    </a:lnTo>
                    <a:lnTo>
                      <a:pt x="0" y="1401159"/>
                    </a:lnTo>
                    <a:close/>
                  </a:path>
                </a:pathLst>
              </a:custGeom>
              <a:solidFill>
                <a:srgbClr val="FFFDE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3416539" cy="1420209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6458127" y="7129143"/>
            <a:ext cx="10447664" cy="1754580"/>
            <a:chOff x="0" y="0"/>
            <a:chExt cx="13930219" cy="2339440"/>
          </a:xfrm>
        </p:grpSpPr>
        <p:grpSp>
          <p:nvGrpSpPr>
            <p:cNvPr id="13" name="Group 13"/>
            <p:cNvGrpSpPr/>
            <p:nvPr/>
          </p:nvGrpSpPr>
          <p:grpSpPr>
            <a:xfrm>
              <a:off x="272448" y="343143"/>
              <a:ext cx="13657771" cy="1996297"/>
              <a:chOff x="0" y="0"/>
              <a:chExt cx="2697831" cy="39433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697831" cy="394330"/>
              </a:xfrm>
              <a:custGeom>
                <a:avLst/>
                <a:gdLst/>
                <a:ahLst/>
                <a:cxnLst/>
                <a:rect l="l" t="t" r="r" b="b"/>
                <a:pathLst>
                  <a:path w="2697831" h="394330">
                    <a:moveTo>
                      <a:pt x="0" y="0"/>
                    </a:moveTo>
                    <a:lnTo>
                      <a:pt x="2697831" y="0"/>
                    </a:lnTo>
                    <a:lnTo>
                      <a:pt x="2697831" y="394330"/>
                    </a:lnTo>
                    <a:lnTo>
                      <a:pt x="0" y="39433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2697831" cy="41338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13689687" cy="2045842"/>
              <a:chOff x="0" y="0"/>
              <a:chExt cx="2704136" cy="40411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704136" cy="404117"/>
              </a:xfrm>
              <a:custGeom>
                <a:avLst/>
                <a:gdLst/>
                <a:ahLst/>
                <a:cxnLst/>
                <a:rect l="l" t="t" r="r" b="b"/>
                <a:pathLst>
                  <a:path w="2704136" h="404117">
                    <a:moveTo>
                      <a:pt x="0" y="0"/>
                    </a:moveTo>
                    <a:lnTo>
                      <a:pt x="2704136" y="0"/>
                    </a:lnTo>
                    <a:lnTo>
                      <a:pt x="2704136" y="404117"/>
                    </a:lnTo>
                    <a:lnTo>
                      <a:pt x="0" y="404117"/>
                    </a:lnTo>
                    <a:close/>
                  </a:path>
                </a:pathLst>
              </a:custGeom>
              <a:solidFill>
                <a:srgbClr val="FEBBC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238125"/>
                <a:ext cx="2704136" cy="1659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50"/>
                  </a:lnSpc>
                </a:pPr>
                <a:r>
                  <a:rPr lang="en-US" sz="3500" b="1" spc="-157">
                    <a:solidFill>
                      <a:srgbClr val="000000"/>
                    </a:solidFill>
                    <a:latin typeface="Quicksand Medium"/>
                    <a:ea typeface="Quicksand Medium"/>
                    <a:cs typeface="Quicksand Medium"/>
                    <a:sym typeface="Quicksand Medium"/>
                  </a:rPr>
                  <a:t>2. BÖLÜM</a:t>
                </a:r>
              </a:p>
            </p:txBody>
          </p:sp>
        </p:grpSp>
      </p:grpSp>
      <p:sp>
        <p:nvSpPr>
          <p:cNvPr id="19" name="Freeform 19"/>
          <p:cNvSpPr/>
          <p:nvPr/>
        </p:nvSpPr>
        <p:spPr>
          <a:xfrm>
            <a:off x="3849949" y="832931"/>
            <a:ext cx="2104436" cy="2163439"/>
          </a:xfrm>
          <a:custGeom>
            <a:avLst/>
            <a:gdLst/>
            <a:ahLst/>
            <a:cxnLst/>
            <a:rect l="l" t="t" r="r" b="b"/>
            <a:pathLst>
              <a:path w="2104436" h="2163439">
                <a:moveTo>
                  <a:pt x="0" y="0"/>
                </a:moveTo>
                <a:lnTo>
                  <a:pt x="2104436" y="0"/>
                </a:lnTo>
                <a:lnTo>
                  <a:pt x="2104436" y="2163439"/>
                </a:lnTo>
                <a:lnTo>
                  <a:pt x="0" y="2163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11681959" y="832931"/>
            <a:ext cx="2104436" cy="2163439"/>
          </a:xfrm>
          <a:custGeom>
            <a:avLst/>
            <a:gdLst/>
            <a:ahLst/>
            <a:cxnLst/>
            <a:rect l="l" t="t" r="r" b="b"/>
            <a:pathLst>
              <a:path w="2104436" h="2163439">
                <a:moveTo>
                  <a:pt x="0" y="0"/>
                </a:moveTo>
                <a:lnTo>
                  <a:pt x="2104436" y="0"/>
                </a:lnTo>
                <a:lnTo>
                  <a:pt x="2104436" y="2163439"/>
                </a:lnTo>
                <a:lnTo>
                  <a:pt x="0" y="2163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2872152" y="8221899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>
            <a:off x="-285097" y="7486154"/>
            <a:ext cx="2105625" cy="2151341"/>
          </a:xfrm>
          <a:custGeom>
            <a:avLst/>
            <a:gdLst/>
            <a:ahLst/>
            <a:cxnLst/>
            <a:rect l="l" t="t" r="r" b="b"/>
            <a:pathLst>
              <a:path w="2105625" h="2151341">
                <a:moveTo>
                  <a:pt x="0" y="0"/>
                </a:moveTo>
                <a:lnTo>
                  <a:pt x="2105625" y="0"/>
                </a:lnTo>
                <a:lnTo>
                  <a:pt x="2105625" y="2151341"/>
                </a:lnTo>
                <a:lnTo>
                  <a:pt x="0" y="2151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Freeform 23"/>
          <p:cNvSpPr/>
          <p:nvPr/>
        </p:nvSpPr>
        <p:spPr>
          <a:xfrm>
            <a:off x="14574086" y="4449767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4" name="TextBox 24"/>
          <p:cNvSpPr txBox="1"/>
          <p:nvPr/>
        </p:nvSpPr>
        <p:spPr>
          <a:xfrm>
            <a:off x="3715411" y="3807020"/>
            <a:ext cx="10598756" cy="227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9"/>
              </a:lnSpc>
            </a:pPr>
            <a:r>
              <a:rPr lang="en-US" sz="7449" b="1">
                <a:solidFill>
                  <a:srgbClr val="000000"/>
                </a:solidFill>
                <a:latin typeface="JetBrains Mono Ultra-Bold"/>
                <a:ea typeface="JetBrains Mono Ultra-Bold"/>
                <a:cs typeface="JetBrains Mono Ultra-Bold"/>
                <a:sym typeface="JetBrains Mono Ultra-Bold"/>
              </a:rPr>
              <a:t>İKLİM VE HAVA HAREKETLERİ</a:t>
            </a:r>
          </a:p>
        </p:txBody>
      </p:sp>
      <p:sp>
        <p:nvSpPr>
          <p:cNvPr id="25" name="Freeform 25"/>
          <p:cNvSpPr/>
          <p:nvPr/>
        </p:nvSpPr>
        <p:spPr>
          <a:xfrm>
            <a:off x="15718183" y="878250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6" name="Resim 2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717DE1E-CA6F-A352-A37D-059906734E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DEF3C29A-E109-D2B4-5B70-4724DB0AC8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4050182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FFE695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4907" y="1084602"/>
            <a:ext cx="16678187" cy="8205107"/>
            <a:chOff x="0" y="0"/>
            <a:chExt cx="22237582" cy="10940143"/>
          </a:xfrm>
        </p:grpSpPr>
        <p:grpSp>
          <p:nvGrpSpPr>
            <p:cNvPr id="5" name="Group 5"/>
            <p:cNvGrpSpPr/>
            <p:nvPr/>
          </p:nvGrpSpPr>
          <p:grpSpPr>
            <a:xfrm>
              <a:off x="382849" y="543347"/>
              <a:ext cx="21854733" cy="10396796"/>
              <a:chOff x="0" y="0"/>
              <a:chExt cx="3801111" cy="180827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01111" cy="1808275"/>
              </a:xfrm>
              <a:custGeom>
                <a:avLst/>
                <a:gdLst/>
                <a:ahLst/>
                <a:cxnLst/>
                <a:rect l="l" t="t" r="r" b="b"/>
                <a:pathLst>
                  <a:path w="3801111" h="1808275">
                    <a:moveTo>
                      <a:pt x="0" y="0"/>
                    </a:moveTo>
                    <a:lnTo>
                      <a:pt x="3801111" y="0"/>
                    </a:lnTo>
                    <a:lnTo>
                      <a:pt x="3801111" y="1808275"/>
                    </a:lnTo>
                    <a:lnTo>
                      <a:pt x="0" y="180827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3801111" cy="1827325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21907448" cy="10586428"/>
              <a:chOff x="0" y="0"/>
              <a:chExt cx="3810279" cy="184125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810279" cy="1841257"/>
              </a:xfrm>
              <a:custGeom>
                <a:avLst/>
                <a:gdLst/>
                <a:ahLst/>
                <a:cxnLst/>
                <a:rect l="l" t="t" r="r" b="b"/>
                <a:pathLst>
                  <a:path w="3810279" h="1841257">
                    <a:moveTo>
                      <a:pt x="0" y="0"/>
                    </a:moveTo>
                    <a:lnTo>
                      <a:pt x="3810279" y="0"/>
                    </a:lnTo>
                    <a:lnTo>
                      <a:pt x="3810279" y="1841257"/>
                    </a:lnTo>
                    <a:lnTo>
                      <a:pt x="0" y="1841257"/>
                    </a:lnTo>
                    <a:close/>
                  </a:path>
                </a:pathLst>
              </a:custGeom>
              <a:solidFill>
                <a:srgbClr val="FFFDE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3810279" cy="1860307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804907" y="1522220"/>
            <a:ext cx="16454393" cy="7242561"/>
          </a:xfrm>
          <a:custGeom>
            <a:avLst/>
            <a:gdLst/>
            <a:ahLst/>
            <a:cxnLst/>
            <a:rect l="l" t="t" r="r" b="b"/>
            <a:pathLst>
              <a:path w="16454393" h="7242561">
                <a:moveTo>
                  <a:pt x="0" y="0"/>
                </a:moveTo>
                <a:lnTo>
                  <a:pt x="16454393" y="0"/>
                </a:lnTo>
                <a:lnTo>
                  <a:pt x="16454393" y="7242560"/>
                </a:lnTo>
                <a:lnTo>
                  <a:pt x="0" y="7242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4778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028700" y="9132450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4563885" y="384650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8" y="0"/>
                </a:lnTo>
                <a:lnTo>
                  <a:pt x="2919208" y="1288100"/>
                </a:lnTo>
                <a:lnTo>
                  <a:pt x="0" y="128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-512417" y="1084602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-446922" y="8542850"/>
            <a:ext cx="2105625" cy="2151341"/>
          </a:xfrm>
          <a:custGeom>
            <a:avLst/>
            <a:gdLst/>
            <a:ahLst/>
            <a:cxnLst/>
            <a:rect l="l" t="t" r="r" b="b"/>
            <a:pathLst>
              <a:path w="2105625" h="2151341">
                <a:moveTo>
                  <a:pt x="0" y="0"/>
                </a:moveTo>
                <a:lnTo>
                  <a:pt x="2105625" y="0"/>
                </a:lnTo>
                <a:lnTo>
                  <a:pt x="2105625" y="2151341"/>
                </a:lnTo>
                <a:lnTo>
                  <a:pt x="0" y="21513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4804491" y="8740099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2"/>
                </a:lnTo>
                <a:lnTo>
                  <a:pt x="0" y="10364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39A9A80D-A030-338B-C948-89C0C9AE58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61CD94BE-90A6-C536-E268-19A886F225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4000500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FFE695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55826" y="2363052"/>
            <a:ext cx="14685166" cy="7224608"/>
            <a:chOff x="0" y="0"/>
            <a:chExt cx="19580221" cy="9632810"/>
          </a:xfrm>
        </p:grpSpPr>
        <p:grpSp>
          <p:nvGrpSpPr>
            <p:cNvPr id="5" name="Group 5"/>
            <p:cNvGrpSpPr/>
            <p:nvPr/>
          </p:nvGrpSpPr>
          <p:grpSpPr>
            <a:xfrm>
              <a:off x="337099" y="478418"/>
              <a:ext cx="19243122" cy="9154393"/>
              <a:chOff x="0" y="0"/>
              <a:chExt cx="3801111" cy="180827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01111" cy="1808275"/>
              </a:xfrm>
              <a:custGeom>
                <a:avLst/>
                <a:gdLst/>
                <a:ahLst/>
                <a:cxnLst/>
                <a:rect l="l" t="t" r="r" b="b"/>
                <a:pathLst>
                  <a:path w="3801111" h="1808275">
                    <a:moveTo>
                      <a:pt x="0" y="0"/>
                    </a:moveTo>
                    <a:lnTo>
                      <a:pt x="3801111" y="0"/>
                    </a:lnTo>
                    <a:lnTo>
                      <a:pt x="3801111" y="1808275"/>
                    </a:lnTo>
                    <a:lnTo>
                      <a:pt x="0" y="180827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3801111" cy="1827325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19289537" cy="9321364"/>
              <a:chOff x="0" y="0"/>
              <a:chExt cx="3810279" cy="184125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810279" cy="1841257"/>
              </a:xfrm>
              <a:custGeom>
                <a:avLst/>
                <a:gdLst/>
                <a:ahLst/>
                <a:cxnLst/>
                <a:rect l="l" t="t" r="r" b="b"/>
                <a:pathLst>
                  <a:path w="3810279" h="1841257">
                    <a:moveTo>
                      <a:pt x="0" y="0"/>
                    </a:moveTo>
                    <a:lnTo>
                      <a:pt x="3810279" y="0"/>
                    </a:lnTo>
                    <a:lnTo>
                      <a:pt x="3810279" y="1841257"/>
                    </a:lnTo>
                    <a:lnTo>
                      <a:pt x="0" y="1841257"/>
                    </a:lnTo>
                    <a:close/>
                  </a:path>
                </a:pathLst>
              </a:custGeom>
              <a:solidFill>
                <a:srgbClr val="FFFDE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3810279" cy="1860307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979327" y="1244135"/>
            <a:ext cx="7668563" cy="2005436"/>
            <a:chOff x="0" y="0"/>
            <a:chExt cx="10224750" cy="2673914"/>
          </a:xfrm>
        </p:grpSpPr>
        <p:grpSp>
          <p:nvGrpSpPr>
            <p:cNvPr id="12" name="Group 12"/>
            <p:cNvGrpSpPr/>
            <p:nvPr/>
          </p:nvGrpSpPr>
          <p:grpSpPr>
            <a:xfrm>
              <a:off x="333102" y="287247"/>
              <a:ext cx="9891649" cy="2386667"/>
              <a:chOff x="0" y="0"/>
              <a:chExt cx="1953906" cy="4714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53906" cy="471441"/>
              </a:xfrm>
              <a:custGeom>
                <a:avLst/>
                <a:gdLst/>
                <a:ahLst/>
                <a:cxnLst/>
                <a:rect l="l" t="t" r="r" b="b"/>
                <a:pathLst>
                  <a:path w="1953906" h="471441">
                    <a:moveTo>
                      <a:pt x="0" y="0"/>
                    </a:moveTo>
                    <a:lnTo>
                      <a:pt x="1953906" y="0"/>
                    </a:lnTo>
                    <a:lnTo>
                      <a:pt x="1953906" y="471441"/>
                    </a:lnTo>
                    <a:lnTo>
                      <a:pt x="0" y="4714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1953906" cy="49049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9987398" cy="2356273"/>
              <a:chOff x="0" y="0"/>
              <a:chExt cx="1972819" cy="46543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72819" cy="465437"/>
              </a:xfrm>
              <a:custGeom>
                <a:avLst/>
                <a:gdLst/>
                <a:ahLst/>
                <a:cxnLst/>
                <a:rect l="l" t="t" r="r" b="b"/>
                <a:pathLst>
                  <a:path w="1972819" h="465437">
                    <a:moveTo>
                      <a:pt x="0" y="0"/>
                    </a:moveTo>
                    <a:lnTo>
                      <a:pt x="1972819" y="0"/>
                    </a:lnTo>
                    <a:lnTo>
                      <a:pt x="1972819" y="465437"/>
                    </a:lnTo>
                    <a:lnTo>
                      <a:pt x="0" y="465437"/>
                    </a:lnTo>
                    <a:close/>
                  </a:path>
                </a:pathLst>
              </a:custGeom>
              <a:solidFill>
                <a:srgbClr val="FEBBC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9525"/>
                <a:ext cx="1972819" cy="474962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YÜKSEK BASINÇ</a:t>
                </a:r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-935226" y="-34469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-446922" y="8732239"/>
            <a:ext cx="2105625" cy="2151341"/>
          </a:xfrm>
          <a:custGeom>
            <a:avLst/>
            <a:gdLst/>
            <a:ahLst/>
            <a:cxnLst/>
            <a:rect l="l" t="t" r="r" b="b"/>
            <a:pathLst>
              <a:path w="2105625" h="2151341">
                <a:moveTo>
                  <a:pt x="0" y="0"/>
                </a:moveTo>
                <a:lnTo>
                  <a:pt x="2105625" y="0"/>
                </a:lnTo>
                <a:lnTo>
                  <a:pt x="2105625" y="2151341"/>
                </a:lnTo>
                <a:lnTo>
                  <a:pt x="0" y="2151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15205766" y="9289709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1828800" y="8634621"/>
            <a:ext cx="14443094" cy="557186"/>
          </a:xfrm>
          <a:custGeom>
            <a:avLst/>
            <a:gdLst/>
            <a:ahLst/>
            <a:cxnLst/>
            <a:rect l="l" t="t" r="r" b="b"/>
            <a:pathLst>
              <a:path w="14443094" h="557186">
                <a:moveTo>
                  <a:pt x="0" y="0"/>
                </a:moveTo>
                <a:lnTo>
                  <a:pt x="14443094" y="0"/>
                </a:lnTo>
                <a:lnTo>
                  <a:pt x="14443094" y="557186"/>
                </a:lnTo>
                <a:lnTo>
                  <a:pt x="0" y="5571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50915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>
            <a:off x="0" y="6504620"/>
            <a:ext cx="3100184" cy="3821490"/>
          </a:xfrm>
          <a:custGeom>
            <a:avLst/>
            <a:gdLst/>
            <a:ahLst/>
            <a:cxnLst/>
            <a:rect l="l" t="t" r="r" b="b"/>
            <a:pathLst>
              <a:path w="3100184" h="3821490">
                <a:moveTo>
                  <a:pt x="0" y="0"/>
                </a:moveTo>
                <a:lnTo>
                  <a:pt x="3100184" y="0"/>
                </a:lnTo>
                <a:lnTo>
                  <a:pt x="3100184" y="3821490"/>
                </a:lnTo>
                <a:lnTo>
                  <a:pt x="0" y="38214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Freeform 23"/>
          <p:cNvSpPr/>
          <p:nvPr/>
        </p:nvSpPr>
        <p:spPr>
          <a:xfrm>
            <a:off x="1828800" y="2496728"/>
            <a:ext cx="7315200" cy="2646772"/>
          </a:xfrm>
          <a:custGeom>
            <a:avLst/>
            <a:gdLst/>
            <a:ahLst/>
            <a:cxnLst/>
            <a:rect l="l" t="t" r="r" b="b"/>
            <a:pathLst>
              <a:path w="7315200" h="2646772">
                <a:moveTo>
                  <a:pt x="0" y="0"/>
                </a:moveTo>
                <a:lnTo>
                  <a:pt x="7315200" y="0"/>
                </a:lnTo>
                <a:lnTo>
                  <a:pt x="7315200" y="2646772"/>
                </a:lnTo>
                <a:lnTo>
                  <a:pt x="0" y="26467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7" name="Freeform 27"/>
          <p:cNvSpPr/>
          <p:nvPr/>
        </p:nvSpPr>
        <p:spPr>
          <a:xfrm>
            <a:off x="2147008" y="6642937"/>
            <a:ext cx="7315200" cy="2646772"/>
          </a:xfrm>
          <a:custGeom>
            <a:avLst/>
            <a:gdLst/>
            <a:ahLst/>
            <a:cxnLst/>
            <a:rect l="l" t="t" r="r" b="b"/>
            <a:pathLst>
              <a:path w="7315200" h="2646772">
                <a:moveTo>
                  <a:pt x="0" y="0"/>
                </a:moveTo>
                <a:lnTo>
                  <a:pt x="7315200" y="0"/>
                </a:lnTo>
                <a:lnTo>
                  <a:pt x="7315200" y="2646772"/>
                </a:lnTo>
                <a:lnTo>
                  <a:pt x="0" y="26467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8" name="Freeform 28"/>
          <p:cNvSpPr/>
          <p:nvPr/>
        </p:nvSpPr>
        <p:spPr>
          <a:xfrm>
            <a:off x="6511580" y="6642937"/>
            <a:ext cx="7315200" cy="2646772"/>
          </a:xfrm>
          <a:custGeom>
            <a:avLst/>
            <a:gdLst/>
            <a:ahLst/>
            <a:cxnLst/>
            <a:rect l="l" t="t" r="r" b="b"/>
            <a:pathLst>
              <a:path w="7315200" h="2646772">
                <a:moveTo>
                  <a:pt x="0" y="0"/>
                </a:moveTo>
                <a:lnTo>
                  <a:pt x="7315200" y="0"/>
                </a:lnTo>
                <a:lnTo>
                  <a:pt x="7315200" y="2646772"/>
                </a:lnTo>
                <a:lnTo>
                  <a:pt x="0" y="26467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9" name="Freeform 29"/>
          <p:cNvSpPr/>
          <p:nvPr/>
        </p:nvSpPr>
        <p:spPr>
          <a:xfrm>
            <a:off x="8956694" y="6642937"/>
            <a:ext cx="7315200" cy="2646772"/>
          </a:xfrm>
          <a:custGeom>
            <a:avLst/>
            <a:gdLst/>
            <a:ahLst/>
            <a:cxnLst/>
            <a:rect l="l" t="t" r="r" b="b"/>
            <a:pathLst>
              <a:path w="7315200" h="2646772">
                <a:moveTo>
                  <a:pt x="0" y="0"/>
                </a:moveTo>
                <a:lnTo>
                  <a:pt x="7315200" y="0"/>
                </a:lnTo>
                <a:lnTo>
                  <a:pt x="7315200" y="2646772"/>
                </a:lnTo>
                <a:lnTo>
                  <a:pt x="0" y="26467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0" name="Freeform 30"/>
          <p:cNvSpPr/>
          <p:nvPr/>
        </p:nvSpPr>
        <p:spPr>
          <a:xfrm>
            <a:off x="3100184" y="6611528"/>
            <a:ext cx="7315200" cy="2646772"/>
          </a:xfrm>
          <a:custGeom>
            <a:avLst/>
            <a:gdLst/>
            <a:ahLst/>
            <a:cxnLst/>
            <a:rect l="l" t="t" r="r" b="b"/>
            <a:pathLst>
              <a:path w="7315200" h="2646772">
                <a:moveTo>
                  <a:pt x="0" y="0"/>
                </a:moveTo>
                <a:lnTo>
                  <a:pt x="7315200" y="0"/>
                </a:lnTo>
                <a:lnTo>
                  <a:pt x="7315200" y="2646772"/>
                </a:lnTo>
                <a:lnTo>
                  <a:pt x="0" y="26467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1" name="Freeform 31"/>
          <p:cNvSpPr/>
          <p:nvPr/>
        </p:nvSpPr>
        <p:spPr>
          <a:xfrm rot="5400000">
            <a:off x="7287288" y="4816390"/>
            <a:ext cx="3526118" cy="1745428"/>
          </a:xfrm>
          <a:custGeom>
            <a:avLst/>
            <a:gdLst/>
            <a:ahLst/>
            <a:cxnLst/>
            <a:rect l="l" t="t" r="r" b="b"/>
            <a:pathLst>
              <a:path w="3526118" h="1745428">
                <a:moveTo>
                  <a:pt x="0" y="0"/>
                </a:moveTo>
                <a:lnTo>
                  <a:pt x="3526118" y="0"/>
                </a:lnTo>
                <a:lnTo>
                  <a:pt x="3526118" y="1745428"/>
                </a:lnTo>
                <a:lnTo>
                  <a:pt x="0" y="17454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2" name="Resim 3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021336B-D08B-105E-A849-B5D48D6B5F4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C5625F8D-B5DA-8E79-4B3F-D3F5755AB8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4050182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FFE695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4907" y="1084602"/>
            <a:ext cx="16678187" cy="8205107"/>
            <a:chOff x="0" y="0"/>
            <a:chExt cx="22237582" cy="10940143"/>
          </a:xfrm>
        </p:grpSpPr>
        <p:grpSp>
          <p:nvGrpSpPr>
            <p:cNvPr id="5" name="Group 5"/>
            <p:cNvGrpSpPr/>
            <p:nvPr/>
          </p:nvGrpSpPr>
          <p:grpSpPr>
            <a:xfrm>
              <a:off x="382849" y="543347"/>
              <a:ext cx="21854733" cy="10396796"/>
              <a:chOff x="0" y="0"/>
              <a:chExt cx="3801111" cy="180827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01111" cy="1808275"/>
              </a:xfrm>
              <a:custGeom>
                <a:avLst/>
                <a:gdLst/>
                <a:ahLst/>
                <a:cxnLst/>
                <a:rect l="l" t="t" r="r" b="b"/>
                <a:pathLst>
                  <a:path w="3801111" h="1808275">
                    <a:moveTo>
                      <a:pt x="0" y="0"/>
                    </a:moveTo>
                    <a:lnTo>
                      <a:pt x="3801111" y="0"/>
                    </a:lnTo>
                    <a:lnTo>
                      <a:pt x="3801111" y="1808275"/>
                    </a:lnTo>
                    <a:lnTo>
                      <a:pt x="0" y="180827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3801111" cy="1827325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21907448" cy="10586428"/>
              <a:chOff x="0" y="0"/>
              <a:chExt cx="3810279" cy="184125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810279" cy="1841257"/>
              </a:xfrm>
              <a:custGeom>
                <a:avLst/>
                <a:gdLst/>
                <a:ahLst/>
                <a:cxnLst/>
                <a:rect l="l" t="t" r="r" b="b"/>
                <a:pathLst>
                  <a:path w="3810279" h="1841257">
                    <a:moveTo>
                      <a:pt x="0" y="0"/>
                    </a:moveTo>
                    <a:lnTo>
                      <a:pt x="3810279" y="0"/>
                    </a:lnTo>
                    <a:lnTo>
                      <a:pt x="3810279" y="1841257"/>
                    </a:lnTo>
                    <a:lnTo>
                      <a:pt x="0" y="1841257"/>
                    </a:lnTo>
                    <a:close/>
                  </a:path>
                </a:pathLst>
              </a:custGeom>
              <a:solidFill>
                <a:srgbClr val="FFFDE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3810279" cy="1860307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028700" y="9132450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4563885" y="384650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8" y="0"/>
                </a:lnTo>
                <a:lnTo>
                  <a:pt x="2919208" y="1288100"/>
                </a:lnTo>
                <a:lnTo>
                  <a:pt x="0" y="128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-512417" y="1084602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-446922" y="8542850"/>
            <a:ext cx="2105625" cy="2151341"/>
          </a:xfrm>
          <a:custGeom>
            <a:avLst/>
            <a:gdLst/>
            <a:ahLst/>
            <a:cxnLst/>
            <a:rect l="l" t="t" r="r" b="b"/>
            <a:pathLst>
              <a:path w="2105625" h="2151341">
                <a:moveTo>
                  <a:pt x="0" y="0"/>
                </a:moveTo>
                <a:lnTo>
                  <a:pt x="2105625" y="0"/>
                </a:lnTo>
                <a:lnTo>
                  <a:pt x="2105625" y="2151341"/>
                </a:lnTo>
                <a:lnTo>
                  <a:pt x="0" y="21513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4804491" y="8740099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2"/>
                </a:lnTo>
                <a:lnTo>
                  <a:pt x="0" y="10364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028700" y="2455648"/>
            <a:ext cx="16196369" cy="5463014"/>
          </a:xfrm>
          <a:custGeom>
            <a:avLst/>
            <a:gdLst/>
            <a:ahLst/>
            <a:cxnLst/>
            <a:rect l="l" t="t" r="r" b="b"/>
            <a:pathLst>
              <a:path w="16196369" h="5463014">
                <a:moveTo>
                  <a:pt x="0" y="0"/>
                </a:moveTo>
                <a:lnTo>
                  <a:pt x="16196369" y="0"/>
                </a:lnTo>
                <a:lnTo>
                  <a:pt x="16196369" y="5463014"/>
                </a:lnTo>
                <a:lnTo>
                  <a:pt x="0" y="5463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8995" b="-30785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48086A01-FE65-219C-7EBA-503F3475E1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077F97F8-B386-D616-A74E-64EA044086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4050182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FFE695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63383" y="3439956"/>
            <a:ext cx="11344440" cy="5549247"/>
            <a:chOff x="0" y="0"/>
            <a:chExt cx="2987836" cy="14615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87836" cy="1461530"/>
            </a:xfrm>
            <a:custGeom>
              <a:avLst/>
              <a:gdLst/>
              <a:ahLst/>
              <a:cxnLst/>
              <a:rect l="l" t="t" r="r" b="b"/>
              <a:pathLst>
                <a:path w="2987836" h="1461530">
                  <a:moveTo>
                    <a:pt x="0" y="0"/>
                  </a:moveTo>
                  <a:lnTo>
                    <a:pt x="2987836" y="0"/>
                  </a:lnTo>
                  <a:lnTo>
                    <a:pt x="2987836" y="1461530"/>
                  </a:lnTo>
                  <a:lnTo>
                    <a:pt x="0" y="1461530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987836" cy="148058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9461" y="3082138"/>
            <a:ext cx="14338362" cy="6758908"/>
            <a:chOff x="0" y="0"/>
            <a:chExt cx="3776359" cy="17801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76359" cy="1780124"/>
            </a:xfrm>
            <a:custGeom>
              <a:avLst/>
              <a:gdLst/>
              <a:ahLst/>
              <a:cxnLst/>
              <a:rect l="l" t="t" r="r" b="b"/>
              <a:pathLst>
                <a:path w="3776359" h="1780124">
                  <a:moveTo>
                    <a:pt x="0" y="0"/>
                  </a:moveTo>
                  <a:lnTo>
                    <a:pt x="3776359" y="0"/>
                  </a:lnTo>
                  <a:lnTo>
                    <a:pt x="3776359" y="1780124"/>
                  </a:lnTo>
                  <a:lnTo>
                    <a:pt x="0" y="1780124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3776359" cy="179917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8998899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1" name="Group 11"/>
          <p:cNvGrpSpPr/>
          <p:nvPr/>
        </p:nvGrpSpPr>
        <p:grpSpPr>
          <a:xfrm>
            <a:off x="303114" y="885205"/>
            <a:ext cx="11522455" cy="2196933"/>
            <a:chOff x="0" y="0"/>
            <a:chExt cx="15363273" cy="2929244"/>
          </a:xfrm>
        </p:grpSpPr>
        <p:grpSp>
          <p:nvGrpSpPr>
            <p:cNvPr id="12" name="Group 12"/>
            <p:cNvGrpSpPr/>
            <p:nvPr/>
          </p:nvGrpSpPr>
          <p:grpSpPr>
            <a:xfrm>
              <a:off x="333102" y="287247"/>
              <a:ext cx="15030172" cy="2641998"/>
              <a:chOff x="0" y="0"/>
              <a:chExt cx="2968923" cy="52187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968923" cy="521876"/>
              </a:xfrm>
              <a:custGeom>
                <a:avLst/>
                <a:gdLst/>
                <a:ahLst/>
                <a:cxnLst/>
                <a:rect l="l" t="t" r="r" b="b"/>
                <a:pathLst>
                  <a:path w="2968923" h="521876">
                    <a:moveTo>
                      <a:pt x="0" y="0"/>
                    </a:moveTo>
                    <a:lnTo>
                      <a:pt x="2968923" y="0"/>
                    </a:lnTo>
                    <a:lnTo>
                      <a:pt x="2968923" y="521876"/>
                    </a:lnTo>
                    <a:lnTo>
                      <a:pt x="0" y="521876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968923" cy="540926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15125921" cy="2673333"/>
              <a:chOff x="0" y="0"/>
              <a:chExt cx="2987836" cy="52806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987836" cy="528066"/>
              </a:xfrm>
              <a:custGeom>
                <a:avLst/>
                <a:gdLst/>
                <a:ahLst/>
                <a:cxnLst/>
                <a:rect l="l" t="t" r="r" b="b"/>
                <a:pathLst>
                  <a:path w="2987836" h="528066">
                    <a:moveTo>
                      <a:pt x="0" y="0"/>
                    </a:moveTo>
                    <a:lnTo>
                      <a:pt x="2987836" y="0"/>
                    </a:lnTo>
                    <a:lnTo>
                      <a:pt x="2987836" y="528066"/>
                    </a:lnTo>
                    <a:lnTo>
                      <a:pt x="0" y="528066"/>
                    </a:lnTo>
                    <a:close/>
                  </a:path>
                </a:pathLst>
              </a:custGeom>
              <a:solidFill>
                <a:srgbClr val="FEBBC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9525"/>
                <a:ext cx="2987836" cy="5375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RÜZGAR</a:t>
                </a: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303114" y="7117161"/>
            <a:ext cx="3412130" cy="3744085"/>
            <a:chOff x="0" y="0"/>
            <a:chExt cx="4549507" cy="4992113"/>
          </a:xfrm>
        </p:grpSpPr>
        <p:sp>
          <p:nvSpPr>
            <p:cNvPr id="19" name="Freeform 19"/>
            <p:cNvSpPr/>
            <p:nvPr/>
          </p:nvSpPr>
          <p:spPr>
            <a:xfrm>
              <a:off x="265277" y="123670"/>
              <a:ext cx="4284230" cy="4868443"/>
            </a:xfrm>
            <a:custGeom>
              <a:avLst/>
              <a:gdLst/>
              <a:ahLst/>
              <a:cxnLst/>
              <a:rect l="l" t="t" r="r" b="b"/>
              <a:pathLst>
                <a:path w="4284230" h="4868443">
                  <a:moveTo>
                    <a:pt x="0" y="0"/>
                  </a:moveTo>
                  <a:lnTo>
                    <a:pt x="4284230" y="0"/>
                  </a:lnTo>
                  <a:lnTo>
                    <a:pt x="4284230" y="4868443"/>
                  </a:lnTo>
                  <a:lnTo>
                    <a:pt x="0" y="486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4284230" cy="4868443"/>
            </a:xfrm>
            <a:custGeom>
              <a:avLst/>
              <a:gdLst/>
              <a:ahLst/>
              <a:cxnLst/>
              <a:rect l="l" t="t" r="r" b="b"/>
              <a:pathLst>
                <a:path w="4284230" h="4868443">
                  <a:moveTo>
                    <a:pt x="0" y="0"/>
                  </a:moveTo>
                  <a:lnTo>
                    <a:pt x="4284230" y="0"/>
                  </a:lnTo>
                  <a:lnTo>
                    <a:pt x="4284230" y="4868443"/>
                  </a:lnTo>
                  <a:lnTo>
                    <a:pt x="0" y="486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4483715" y="6830284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8" y="0"/>
                </a:lnTo>
                <a:lnTo>
                  <a:pt x="2919208" y="1288100"/>
                </a:lnTo>
                <a:lnTo>
                  <a:pt x="0" y="128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>
            <a:off x="-935226" y="4983536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Freeform 23"/>
          <p:cNvSpPr/>
          <p:nvPr/>
        </p:nvSpPr>
        <p:spPr>
          <a:xfrm>
            <a:off x="14320690" y="1465471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4" name="Freeform 24"/>
          <p:cNvSpPr/>
          <p:nvPr/>
        </p:nvSpPr>
        <p:spPr>
          <a:xfrm>
            <a:off x="2110031" y="3952756"/>
            <a:ext cx="13457222" cy="1030780"/>
          </a:xfrm>
          <a:custGeom>
            <a:avLst/>
            <a:gdLst/>
            <a:ahLst/>
            <a:cxnLst/>
            <a:rect l="l" t="t" r="r" b="b"/>
            <a:pathLst>
              <a:path w="13457222" h="1030780">
                <a:moveTo>
                  <a:pt x="0" y="0"/>
                </a:moveTo>
                <a:lnTo>
                  <a:pt x="13457222" y="0"/>
                </a:lnTo>
                <a:lnTo>
                  <a:pt x="13457222" y="1030780"/>
                </a:lnTo>
                <a:lnTo>
                  <a:pt x="0" y="1030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1143" b="-43842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5" name="Freeform 25"/>
          <p:cNvSpPr/>
          <p:nvPr/>
        </p:nvSpPr>
        <p:spPr>
          <a:xfrm>
            <a:off x="3556015" y="4926192"/>
            <a:ext cx="10290893" cy="4381938"/>
          </a:xfrm>
          <a:custGeom>
            <a:avLst/>
            <a:gdLst/>
            <a:ahLst/>
            <a:cxnLst/>
            <a:rect l="l" t="t" r="r" b="b"/>
            <a:pathLst>
              <a:path w="10290893" h="4381938">
                <a:moveTo>
                  <a:pt x="0" y="0"/>
                </a:moveTo>
                <a:lnTo>
                  <a:pt x="10290893" y="0"/>
                </a:lnTo>
                <a:lnTo>
                  <a:pt x="10290893" y="4381938"/>
                </a:lnTo>
                <a:lnTo>
                  <a:pt x="0" y="43819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18647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6" name="Resim 2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AD4913C-9771-7444-6A06-65F71FD5F2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747F7C03-D98B-CC83-A6ED-8B7E781039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4050182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FFE695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63383" y="3439956"/>
            <a:ext cx="11344440" cy="5549247"/>
            <a:chOff x="0" y="0"/>
            <a:chExt cx="2987836" cy="14615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87836" cy="1461530"/>
            </a:xfrm>
            <a:custGeom>
              <a:avLst/>
              <a:gdLst/>
              <a:ahLst/>
              <a:cxnLst/>
              <a:rect l="l" t="t" r="r" b="b"/>
              <a:pathLst>
                <a:path w="2987836" h="1461530">
                  <a:moveTo>
                    <a:pt x="0" y="0"/>
                  </a:moveTo>
                  <a:lnTo>
                    <a:pt x="2987836" y="0"/>
                  </a:lnTo>
                  <a:lnTo>
                    <a:pt x="2987836" y="1461530"/>
                  </a:lnTo>
                  <a:lnTo>
                    <a:pt x="0" y="1461530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987836" cy="148058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9461" y="3082138"/>
            <a:ext cx="14338362" cy="6758908"/>
            <a:chOff x="0" y="0"/>
            <a:chExt cx="3776359" cy="17801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76359" cy="1780124"/>
            </a:xfrm>
            <a:custGeom>
              <a:avLst/>
              <a:gdLst/>
              <a:ahLst/>
              <a:cxnLst/>
              <a:rect l="l" t="t" r="r" b="b"/>
              <a:pathLst>
                <a:path w="3776359" h="1780124">
                  <a:moveTo>
                    <a:pt x="0" y="0"/>
                  </a:moveTo>
                  <a:lnTo>
                    <a:pt x="3776359" y="0"/>
                  </a:lnTo>
                  <a:lnTo>
                    <a:pt x="3776359" y="1780124"/>
                  </a:lnTo>
                  <a:lnTo>
                    <a:pt x="0" y="1780124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3776359" cy="179917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8998899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1" name="Group 11"/>
          <p:cNvGrpSpPr/>
          <p:nvPr/>
        </p:nvGrpSpPr>
        <p:grpSpPr>
          <a:xfrm>
            <a:off x="303114" y="885205"/>
            <a:ext cx="11522455" cy="2196933"/>
            <a:chOff x="0" y="0"/>
            <a:chExt cx="15363273" cy="2929244"/>
          </a:xfrm>
        </p:grpSpPr>
        <p:grpSp>
          <p:nvGrpSpPr>
            <p:cNvPr id="12" name="Group 12"/>
            <p:cNvGrpSpPr/>
            <p:nvPr/>
          </p:nvGrpSpPr>
          <p:grpSpPr>
            <a:xfrm>
              <a:off x="333102" y="287247"/>
              <a:ext cx="15030172" cy="2641998"/>
              <a:chOff x="0" y="0"/>
              <a:chExt cx="2968923" cy="52187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968923" cy="521876"/>
              </a:xfrm>
              <a:custGeom>
                <a:avLst/>
                <a:gdLst/>
                <a:ahLst/>
                <a:cxnLst/>
                <a:rect l="l" t="t" r="r" b="b"/>
                <a:pathLst>
                  <a:path w="2968923" h="521876">
                    <a:moveTo>
                      <a:pt x="0" y="0"/>
                    </a:moveTo>
                    <a:lnTo>
                      <a:pt x="2968923" y="0"/>
                    </a:lnTo>
                    <a:lnTo>
                      <a:pt x="2968923" y="521876"/>
                    </a:lnTo>
                    <a:lnTo>
                      <a:pt x="0" y="521876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968923" cy="540926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15125921" cy="2673333"/>
              <a:chOff x="0" y="0"/>
              <a:chExt cx="2987836" cy="52806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987836" cy="528066"/>
              </a:xfrm>
              <a:custGeom>
                <a:avLst/>
                <a:gdLst/>
                <a:ahLst/>
                <a:cxnLst/>
                <a:rect l="l" t="t" r="r" b="b"/>
                <a:pathLst>
                  <a:path w="2987836" h="528066">
                    <a:moveTo>
                      <a:pt x="0" y="0"/>
                    </a:moveTo>
                    <a:lnTo>
                      <a:pt x="2987836" y="0"/>
                    </a:lnTo>
                    <a:lnTo>
                      <a:pt x="2987836" y="528066"/>
                    </a:lnTo>
                    <a:lnTo>
                      <a:pt x="0" y="528066"/>
                    </a:lnTo>
                    <a:close/>
                  </a:path>
                </a:pathLst>
              </a:custGeom>
              <a:solidFill>
                <a:srgbClr val="FEBBC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9525"/>
                <a:ext cx="2987836" cy="5375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RÜZGAR</a:t>
                </a:r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15466401" y="8998899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-935226" y="4983536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14320690" y="1465471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1839320" y="3439956"/>
            <a:ext cx="13998644" cy="5989761"/>
          </a:xfrm>
          <a:custGeom>
            <a:avLst/>
            <a:gdLst/>
            <a:ahLst/>
            <a:cxnLst/>
            <a:rect l="l" t="t" r="r" b="b"/>
            <a:pathLst>
              <a:path w="13998644" h="5989761">
                <a:moveTo>
                  <a:pt x="0" y="0"/>
                </a:moveTo>
                <a:lnTo>
                  <a:pt x="13998644" y="0"/>
                </a:lnTo>
                <a:lnTo>
                  <a:pt x="13998644" y="5989760"/>
                </a:lnTo>
                <a:lnTo>
                  <a:pt x="0" y="5989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8072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rcRect l="46282"/>
          <a:stretch>
            <a:fillRect/>
          </a:stretch>
        </p:blipFill>
        <p:spPr>
          <a:xfrm>
            <a:off x="14320690" y="2501872"/>
            <a:ext cx="4492077" cy="4719392"/>
          </a:xfrm>
          <a:prstGeom prst="rect">
            <a:avLst/>
          </a:prstGeom>
        </p:spPr>
      </p:pic>
      <p:pic>
        <p:nvPicPr>
          <p:cNvPr id="23" name="Resim 2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45D25551-2D8C-9816-AEE7-5478261D09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87B24A20-8497-2A75-351B-71B8ABDF68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4050182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FFE695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63383" y="3439956"/>
            <a:ext cx="11344440" cy="5549247"/>
            <a:chOff x="0" y="0"/>
            <a:chExt cx="2987836" cy="14615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87836" cy="1461530"/>
            </a:xfrm>
            <a:custGeom>
              <a:avLst/>
              <a:gdLst/>
              <a:ahLst/>
              <a:cxnLst/>
              <a:rect l="l" t="t" r="r" b="b"/>
              <a:pathLst>
                <a:path w="2987836" h="1461530">
                  <a:moveTo>
                    <a:pt x="0" y="0"/>
                  </a:moveTo>
                  <a:lnTo>
                    <a:pt x="2987836" y="0"/>
                  </a:lnTo>
                  <a:lnTo>
                    <a:pt x="2987836" y="1461530"/>
                  </a:lnTo>
                  <a:lnTo>
                    <a:pt x="0" y="1461530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987836" cy="148058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69461" y="3082138"/>
            <a:ext cx="14338362" cy="6758908"/>
            <a:chOff x="0" y="0"/>
            <a:chExt cx="3776359" cy="178012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76359" cy="1780124"/>
            </a:xfrm>
            <a:custGeom>
              <a:avLst/>
              <a:gdLst/>
              <a:ahLst/>
              <a:cxnLst/>
              <a:rect l="l" t="t" r="r" b="b"/>
              <a:pathLst>
                <a:path w="3776359" h="1780124">
                  <a:moveTo>
                    <a:pt x="0" y="0"/>
                  </a:moveTo>
                  <a:lnTo>
                    <a:pt x="3776359" y="0"/>
                  </a:lnTo>
                  <a:lnTo>
                    <a:pt x="3776359" y="1780124"/>
                  </a:lnTo>
                  <a:lnTo>
                    <a:pt x="0" y="1780124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3776359" cy="179917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8998899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1" name="Group 11"/>
          <p:cNvGrpSpPr/>
          <p:nvPr/>
        </p:nvGrpSpPr>
        <p:grpSpPr>
          <a:xfrm>
            <a:off x="303114" y="885205"/>
            <a:ext cx="11522455" cy="2196933"/>
            <a:chOff x="0" y="0"/>
            <a:chExt cx="15363273" cy="2929244"/>
          </a:xfrm>
        </p:grpSpPr>
        <p:grpSp>
          <p:nvGrpSpPr>
            <p:cNvPr id="12" name="Group 12"/>
            <p:cNvGrpSpPr/>
            <p:nvPr/>
          </p:nvGrpSpPr>
          <p:grpSpPr>
            <a:xfrm>
              <a:off x="333102" y="287247"/>
              <a:ext cx="15030172" cy="2641998"/>
              <a:chOff x="0" y="0"/>
              <a:chExt cx="2968923" cy="52187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968923" cy="521876"/>
              </a:xfrm>
              <a:custGeom>
                <a:avLst/>
                <a:gdLst/>
                <a:ahLst/>
                <a:cxnLst/>
                <a:rect l="l" t="t" r="r" b="b"/>
                <a:pathLst>
                  <a:path w="2968923" h="521876">
                    <a:moveTo>
                      <a:pt x="0" y="0"/>
                    </a:moveTo>
                    <a:lnTo>
                      <a:pt x="2968923" y="0"/>
                    </a:lnTo>
                    <a:lnTo>
                      <a:pt x="2968923" y="521876"/>
                    </a:lnTo>
                    <a:lnTo>
                      <a:pt x="0" y="521876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968923" cy="540926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15125921" cy="2673333"/>
              <a:chOff x="0" y="0"/>
              <a:chExt cx="2987836" cy="52806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987836" cy="528066"/>
              </a:xfrm>
              <a:custGeom>
                <a:avLst/>
                <a:gdLst/>
                <a:ahLst/>
                <a:cxnLst/>
                <a:rect l="l" t="t" r="r" b="b"/>
                <a:pathLst>
                  <a:path w="2987836" h="528066">
                    <a:moveTo>
                      <a:pt x="0" y="0"/>
                    </a:moveTo>
                    <a:lnTo>
                      <a:pt x="2987836" y="0"/>
                    </a:lnTo>
                    <a:lnTo>
                      <a:pt x="2987836" y="528066"/>
                    </a:lnTo>
                    <a:lnTo>
                      <a:pt x="0" y="528066"/>
                    </a:lnTo>
                    <a:close/>
                  </a:path>
                </a:pathLst>
              </a:custGeom>
              <a:solidFill>
                <a:srgbClr val="FEBBC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9525"/>
                <a:ext cx="2987836" cy="5375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RÜZGAR</a:t>
                </a:r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15466401" y="8998899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-935226" y="4983536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14320690" y="1465471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2009179" y="3439956"/>
            <a:ext cx="13457222" cy="6015998"/>
          </a:xfrm>
          <a:custGeom>
            <a:avLst/>
            <a:gdLst/>
            <a:ahLst/>
            <a:cxnLst/>
            <a:rect l="l" t="t" r="r" b="b"/>
            <a:pathLst>
              <a:path w="13457222" h="6015998">
                <a:moveTo>
                  <a:pt x="0" y="0"/>
                </a:moveTo>
                <a:lnTo>
                  <a:pt x="13457222" y="0"/>
                </a:lnTo>
                <a:lnTo>
                  <a:pt x="13457222" y="6015998"/>
                </a:lnTo>
                <a:lnTo>
                  <a:pt x="0" y="60159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3010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2" name="Resim 2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D5558A51-3D0F-FEC5-6207-2EB43CAE8D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1112B5C1-3B47-0D75-B84E-7E7BE22532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4050182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FFE695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>
            <a:off x="381000" y="1203108"/>
            <a:ext cx="16295490" cy="8264750"/>
          </a:xfrm>
          <a:custGeom>
            <a:avLst/>
            <a:gdLst/>
            <a:ahLst/>
            <a:cxnLst/>
            <a:rect l="l" t="t" r="r" b="b"/>
            <a:pathLst>
              <a:path w="16295490" h="8264750">
                <a:moveTo>
                  <a:pt x="0" y="0"/>
                </a:moveTo>
                <a:lnTo>
                  <a:pt x="16295490" y="0"/>
                </a:lnTo>
                <a:lnTo>
                  <a:pt x="16295490" y="8264750"/>
                </a:lnTo>
                <a:lnTo>
                  <a:pt x="0" y="8264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980" r="-7786" b="-15317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5" name="Group 5"/>
          <p:cNvGrpSpPr/>
          <p:nvPr/>
        </p:nvGrpSpPr>
        <p:grpSpPr>
          <a:xfrm>
            <a:off x="-1242927" y="8040"/>
            <a:ext cx="15625409" cy="2041320"/>
            <a:chOff x="0" y="0"/>
            <a:chExt cx="20833878" cy="2721760"/>
          </a:xfrm>
        </p:grpSpPr>
        <p:grpSp>
          <p:nvGrpSpPr>
            <p:cNvPr id="6" name="Group 6"/>
            <p:cNvGrpSpPr/>
            <p:nvPr/>
          </p:nvGrpSpPr>
          <p:grpSpPr>
            <a:xfrm>
              <a:off x="451713" y="79762"/>
              <a:ext cx="20382165" cy="2641998"/>
              <a:chOff x="0" y="0"/>
              <a:chExt cx="4026107" cy="5218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026107" cy="521876"/>
              </a:xfrm>
              <a:custGeom>
                <a:avLst/>
                <a:gdLst/>
                <a:ahLst/>
                <a:cxnLst/>
                <a:rect l="l" t="t" r="r" b="b"/>
                <a:pathLst>
                  <a:path w="4026107" h="521876">
                    <a:moveTo>
                      <a:pt x="0" y="0"/>
                    </a:moveTo>
                    <a:lnTo>
                      <a:pt x="4026107" y="0"/>
                    </a:lnTo>
                    <a:lnTo>
                      <a:pt x="4026107" y="521876"/>
                    </a:lnTo>
                    <a:lnTo>
                      <a:pt x="0" y="521876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4026107" cy="540926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20512008" cy="2673333"/>
              <a:chOff x="0" y="0"/>
              <a:chExt cx="4051755" cy="52806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051755" cy="528066"/>
              </a:xfrm>
              <a:custGeom>
                <a:avLst/>
                <a:gdLst/>
                <a:ahLst/>
                <a:cxnLst/>
                <a:rect l="l" t="t" r="r" b="b"/>
                <a:pathLst>
                  <a:path w="4051755" h="528066">
                    <a:moveTo>
                      <a:pt x="0" y="0"/>
                    </a:moveTo>
                    <a:lnTo>
                      <a:pt x="4051755" y="0"/>
                    </a:lnTo>
                    <a:lnTo>
                      <a:pt x="4051755" y="528066"/>
                    </a:lnTo>
                    <a:lnTo>
                      <a:pt x="0" y="528066"/>
                    </a:lnTo>
                    <a:close/>
                  </a:path>
                </a:pathLst>
              </a:custGeom>
              <a:solidFill>
                <a:srgbClr val="FEBBC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9525"/>
                <a:ext cx="4051755" cy="5375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RÜZGARIN YÖNÜNÜ OKLA GÖSTER</a:t>
                </a:r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3127139" y="3879655"/>
            <a:ext cx="1922859" cy="951815"/>
          </a:xfrm>
          <a:custGeom>
            <a:avLst/>
            <a:gdLst/>
            <a:ahLst/>
            <a:cxnLst/>
            <a:rect l="l" t="t" r="r" b="b"/>
            <a:pathLst>
              <a:path w="1922859" h="951815">
                <a:moveTo>
                  <a:pt x="0" y="0"/>
                </a:moveTo>
                <a:lnTo>
                  <a:pt x="1922859" y="0"/>
                </a:lnTo>
                <a:lnTo>
                  <a:pt x="1922859" y="951815"/>
                </a:lnTo>
                <a:lnTo>
                  <a:pt x="0" y="9518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 rot="-10706944">
            <a:off x="12459623" y="3615813"/>
            <a:ext cx="1922859" cy="951815"/>
          </a:xfrm>
          <a:custGeom>
            <a:avLst/>
            <a:gdLst/>
            <a:ahLst/>
            <a:cxnLst/>
            <a:rect l="l" t="t" r="r" b="b"/>
            <a:pathLst>
              <a:path w="1922859" h="951815">
                <a:moveTo>
                  <a:pt x="0" y="0"/>
                </a:moveTo>
                <a:lnTo>
                  <a:pt x="1922859" y="0"/>
                </a:lnTo>
                <a:lnTo>
                  <a:pt x="1922859" y="951816"/>
                </a:lnTo>
                <a:lnTo>
                  <a:pt x="0" y="951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3901472" y="7773769"/>
            <a:ext cx="1922859" cy="951815"/>
          </a:xfrm>
          <a:custGeom>
            <a:avLst/>
            <a:gdLst/>
            <a:ahLst/>
            <a:cxnLst/>
            <a:rect l="l" t="t" r="r" b="b"/>
            <a:pathLst>
              <a:path w="1922859" h="951815">
                <a:moveTo>
                  <a:pt x="0" y="0"/>
                </a:moveTo>
                <a:lnTo>
                  <a:pt x="1922859" y="0"/>
                </a:lnTo>
                <a:lnTo>
                  <a:pt x="1922859" y="951815"/>
                </a:lnTo>
                <a:lnTo>
                  <a:pt x="0" y="9518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1485665" y="7830577"/>
            <a:ext cx="1922859" cy="951815"/>
          </a:xfrm>
          <a:custGeom>
            <a:avLst/>
            <a:gdLst/>
            <a:ahLst/>
            <a:cxnLst/>
            <a:rect l="l" t="t" r="r" b="b"/>
            <a:pathLst>
              <a:path w="1922859" h="951815">
                <a:moveTo>
                  <a:pt x="0" y="0"/>
                </a:moveTo>
                <a:lnTo>
                  <a:pt x="1922859" y="0"/>
                </a:lnTo>
                <a:lnTo>
                  <a:pt x="1922859" y="951815"/>
                </a:lnTo>
                <a:lnTo>
                  <a:pt x="0" y="9518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6" name="Resim 1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6456C95D-BA05-A8E6-4933-847B9A026F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43358DF8-99AF-52B2-F1AB-C8824B12A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A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3985287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C5D174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92009" y="3252292"/>
            <a:ext cx="14576292" cy="11183218"/>
            <a:chOff x="0" y="0"/>
            <a:chExt cx="19435056" cy="14910957"/>
          </a:xfrm>
        </p:grpSpPr>
        <p:grpSp>
          <p:nvGrpSpPr>
            <p:cNvPr id="5" name="Group 5"/>
            <p:cNvGrpSpPr/>
            <p:nvPr/>
          </p:nvGrpSpPr>
          <p:grpSpPr>
            <a:xfrm>
              <a:off x="587189" y="674868"/>
              <a:ext cx="18847867" cy="14236089"/>
              <a:chOff x="0" y="0"/>
              <a:chExt cx="1934993" cy="146153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34993" cy="1461530"/>
              </a:xfrm>
              <a:custGeom>
                <a:avLst/>
                <a:gdLst/>
                <a:ahLst/>
                <a:cxnLst/>
                <a:rect l="l" t="t" r="r" b="b"/>
                <a:pathLst>
                  <a:path w="1934993" h="1461530">
                    <a:moveTo>
                      <a:pt x="0" y="0"/>
                    </a:moveTo>
                    <a:lnTo>
                      <a:pt x="1934993" y="0"/>
                    </a:lnTo>
                    <a:lnTo>
                      <a:pt x="1934993" y="1461530"/>
                    </a:lnTo>
                    <a:lnTo>
                      <a:pt x="0" y="146153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1934993" cy="148058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7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18752946" cy="14245788"/>
              <a:chOff x="0" y="0"/>
              <a:chExt cx="1925248" cy="146252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25248" cy="1462526"/>
              </a:xfrm>
              <a:custGeom>
                <a:avLst/>
                <a:gdLst/>
                <a:ahLst/>
                <a:cxnLst/>
                <a:rect l="l" t="t" r="r" b="b"/>
                <a:pathLst>
                  <a:path w="1925248" h="1462526">
                    <a:moveTo>
                      <a:pt x="0" y="0"/>
                    </a:moveTo>
                    <a:lnTo>
                      <a:pt x="1925248" y="0"/>
                    </a:lnTo>
                    <a:lnTo>
                      <a:pt x="1925248" y="1462526"/>
                    </a:lnTo>
                    <a:lnTo>
                      <a:pt x="0" y="1462526"/>
                    </a:lnTo>
                    <a:close/>
                  </a:path>
                </a:pathLst>
              </a:custGeom>
              <a:solidFill>
                <a:srgbClr val="FFFDE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1925248" cy="1481576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79"/>
                  </a:lnSpc>
                </a:pPr>
                <a:endParaRPr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457417" y="358183"/>
            <a:ext cx="5782962" cy="2894110"/>
            <a:chOff x="0" y="0"/>
            <a:chExt cx="7710616" cy="3858813"/>
          </a:xfrm>
        </p:grpSpPr>
        <p:grpSp>
          <p:nvGrpSpPr>
            <p:cNvPr id="12" name="Group 12"/>
            <p:cNvGrpSpPr/>
            <p:nvPr/>
          </p:nvGrpSpPr>
          <p:grpSpPr>
            <a:xfrm>
              <a:off x="354901" y="392433"/>
              <a:ext cx="7355715" cy="3466380"/>
              <a:chOff x="0" y="0"/>
              <a:chExt cx="1115414" cy="52563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115414" cy="525639"/>
              </a:xfrm>
              <a:custGeom>
                <a:avLst/>
                <a:gdLst/>
                <a:ahLst/>
                <a:cxnLst/>
                <a:rect l="l" t="t" r="r" b="b"/>
                <a:pathLst>
                  <a:path w="1115414" h="525639">
                    <a:moveTo>
                      <a:pt x="0" y="0"/>
                    </a:moveTo>
                    <a:lnTo>
                      <a:pt x="1115414" y="0"/>
                    </a:lnTo>
                    <a:lnTo>
                      <a:pt x="1115414" y="525639"/>
                    </a:lnTo>
                    <a:lnTo>
                      <a:pt x="0" y="52563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1115414" cy="544689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7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7270099" cy="3459822"/>
              <a:chOff x="0" y="0"/>
              <a:chExt cx="1102431" cy="52464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02431" cy="524644"/>
              </a:xfrm>
              <a:custGeom>
                <a:avLst/>
                <a:gdLst/>
                <a:ahLst/>
                <a:cxnLst/>
                <a:rect l="l" t="t" r="r" b="b"/>
                <a:pathLst>
                  <a:path w="1102431" h="524644">
                    <a:moveTo>
                      <a:pt x="0" y="0"/>
                    </a:moveTo>
                    <a:lnTo>
                      <a:pt x="1102431" y="0"/>
                    </a:lnTo>
                    <a:lnTo>
                      <a:pt x="1102431" y="524644"/>
                    </a:lnTo>
                    <a:lnTo>
                      <a:pt x="0" y="524644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9525"/>
                <a:ext cx="1102431" cy="534169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20"/>
                  </a:lnSpc>
                </a:pPr>
                <a:r>
                  <a:rPr lang="en-US" sz="5600">
                    <a:solidFill>
                      <a:srgbClr val="000000"/>
                    </a:solidFill>
                    <a:latin typeface="JetBrains Mono"/>
                    <a:ea typeface="JetBrains Mono"/>
                    <a:cs typeface="JetBrains Mono"/>
                    <a:sym typeface="JetBrains Mono"/>
                  </a:rPr>
                  <a:t>YAĞIŞLAR</a:t>
                </a:r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1402192" y="4324387"/>
            <a:ext cx="13457222" cy="4933913"/>
          </a:xfrm>
          <a:custGeom>
            <a:avLst/>
            <a:gdLst/>
            <a:ahLst/>
            <a:cxnLst/>
            <a:rect l="l" t="t" r="r" b="b"/>
            <a:pathLst>
              <a:path w="13457222" h="4933913">
                <a:moveTo>
                  <a:pt x="0" y="0"/>
                </a:moveTo>
                <a:lnTo>
                  <a:pt x="13457222" y="0"/>
                </a:lnTo>
                <a:lnTo>
                  <a:pt x="13457222" y="4933913"/>
                </a:lnTo>
                <a:lnTo>
                  <a:pt x="0" y="49339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04" t="-28225" r="-1904" b="-14965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9" name="Resim 18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8457F19-90DD-0441-2065-B60107F23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6B4C0532-CD2A-321E-3871-ECE98CB0B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A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4015713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C5D174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53367" y="1793395"/>
            <a:ext cx="2875649" cy="2716165"/>
            <a:chOff x="0" y="0"/>
            <a:chExt cx="3834199" cy="3621554"/>
          </a:xfrm>
        </p:grpSpPr>
        <p:grpSp>
          <p:nvGrpSpPr>
            <p:cNvPr id="5" name="Group 5"/>
            <p:cNvGrpSpPr/>
            <p:nvPr/>
          </p:nvGrpSpPr>
          <p:grpSpPr>
            <a:xfrm>
              <a:off x="160458" y="184417"/>
              <a:ext cx="3673741" cy="3437136"/>
              <a:chOff x="0" y="0"/>
              <a:chExt cx="1380201" cy="129131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380201" cy="1291310"/>
              </a:xfrm>
              <a:custGeom>
                <a:avLst/>
                <a:gdLst/>
                <a:ahLst/>
                <a:cxnLst/>
                <a:rect l="l" t="t" r="r" b="b"/>
                <a:pathLst>
                  <a:path w="1380201" h="1291310">
                    <a:moveTo>
                      <a:pt x="0" y="0"/>
                    </a:moveTo>
                    <a:lnTo>
                      <a:pt x="1380201" y="0"/>
                    </a:lnTo>
                    <a:lnTo>
                      <a:pt x="1380201" y="1291310"/>
                    </a:lnTo>
                    <a:lnTo>
                      <a:pt x="0" y="129131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1380201" cy="131036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7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3631021" cy="3439787"/>
              <a:chOff x="0" y="0"/>
              <a:chExt cx="1364151" cy="129230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64151" cy="1292306"/>
              </a:xfrm>
              <a:custGeom>
                <a:avLst/>
                <a:gdLst/>
                <a:ahLst/>
                <a:cxnLst/>
                <a:rect l="l" t="t" r="r" b="b"/>
                <a:pathLst>
                  <a:path w="1364151" h="1292306">
                    <a:moveTo>
                      <a:pt x="0" y="0"/>
                    </a:moveTo>
                    <a:lnTo>
                      <a:pt x="1364151" y="0"/>
                    </a:lnTo>
                    <a:lnTo>
                      <a:pt x="1364151" y="1292306"/>
                    </a:lnTo>
                    <a:lnTo>
                      <a:pt x="0" y="1292306"/>
                    </a:lnTo>
                    <a:close/>
                  </a:path>
                </a:pathLst>
              </a:custGeom>
              <a:solidFill>
                <a:srgbClr val="FFFDE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9525"/>
                <a:ext cx="1364151" cy="130183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5245"/>
                  </a:lnSpc>
                </a:pPr>
                <a:r>
                  <a:rPr lang="en-US" sz="4299" spc="-64">
                    <a:solidFill>
                      <a:srgbClr val="000000"/>
                    </a:solidFill>
                    <a:latin typeface="Nunito Bold"/>
                    <a:ea typeface="Nunito Bold"/>
                    <a:cs typeface="Nunito Bold"/>
                    <a:sym typeface="Nunito Bold"/>
                  </a:rPr>
                  <a:t>YAĞMUR</a:t>
                </a: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7269363" y="1793395"/>
            <a:ext cx="2875649" cy="2716165"/>
            <a:chOff x="0" y="0"/>
            <a:chExt cx="3834199" cy="3621554"/>
          </a:xfrm>
        </p:grpSpPr>
        <p:grpSp>
          <p:nvGrpSpPr>
            <p:cNvPr id="12" name="Group 12"/>
            <p:cNvGrpSpPr/>
            <p:nvPr/>
          </p:nvGrpSpPr>
          <p:grpSpPr>
            <a:xfrm>
              <a:off x="160458" y="184417"/>
              <a:ext cx="3673741" cy="3437136"/>
              <a:chOff x="0" y="0"/>
              <a:chExt cx="1380201" cy="129131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380201" cy="1291310"/>
              </a:xfrm>
              <a:custGeom>
                <a:avLst/>
                <a:gdLst/>
                <a:ahLst/>
                <a:cxnLst/>
                <a:rect l="l" t="t" r="r" b="b"/>
                <a:pathLst>
                  <a:path w="1380201" h="1291310">
                    <a:moveTo>
                      <a:pt x="0" y="0"/>
                    </a:moveTo>
                    <a:lnTo>
                      <a:pt x="1380201" y="0"/>
                    </a:lnTo>
                    <a:lnTo>
                      <a:pt x="1380201" y="1291310"/>
                    </a:lnTo>
                    <a:lnTo>
                      <a:pt x="0" y="129131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1380201" cy="131036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7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3631021" cy="3439787"/>
              <a:chOff x="0" y="0"/>
              <a:chExt cx="1364151" cy="12923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364151" cy="1292306"/>
              </a:xfrm>
              <a:custGeom>
                <a:avLst/>
                <a:gdLst/>
                <a:ahLst/>
                <a:cxnLst/>
                <a:rect l="l" t="t" r="r" b="b"/>
                <a:pathLst>
                  <a:path w="1364151" h="1292306">
                    <a:moveTo>
                      <a:pt x="0" y="0"/>
                    </a:moveTo>
                    <a:lnTo>
                      <a:pt x="1364151" y="0"/>
                    </a:lnTo>
                    <a:lnTo>
                      <a:pt x="1364151" y="1292306"/>
                    </a:lnTo>
                    <a:lnTo>
                      <a:pt x="0" y="1292306"/>
                    </a:lnTo>
                    <a:close/>
                  </a:path>
                </a:pathLst>
              </a:custGeom>
              <a:solidFill>
                <a:srgbClr val="FFFDE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9525"/>
                <a:ext cx="1364151" cy="130183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5245"/>
                  </a:lnSpc>
                </a:pPr>
                <a:r>
                  <a:rPr lang="en-US" sz="4299" spc="-64">
                    <a:solidFill>
                      <a:srgbClr val="000000"/>
                    </a:solidFill>
                    <a:latin typeface="Nunito Bold"/>
                    <a:ea typeface="Nunito Bold"/>
                    <a:cs typeface="Nunito Bold"/>
                    <a:sym typeface="Nunito Bold"/>
                  </a:rPr>
                  <a:t>KAR</a:t>
                </a:r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3185359" y="1793395"/>
            <a:ext cx="2875649" cy="2716165"/>
            <a:chOff x="0" y="0"/>
            <a:chExt cx="3834199" cy="3621554"/>
          </a:xfrm>
        </p:grpSpPr>
        <p:grpSp>
          <p:nvGrpSpPr>
            <p:cNvPr id="19" name="Group 19"/>
            <p:cNvGrpSpPr/>
            <p:nvPr/>
          </p:nvGrpSpPr>
          <p:grpSpPr>
            <a:xfrm>
              <a:off x="160458" y="184417"/>
              <a:ext cx="3673741" cy="3437136"/>
              <a:chOff x="0" y="0"/>
              <a:chExt cx="1380201" cy="129131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380201" cy="1291310"/>
              </a:xfrm>
              <a:custGeom>
                <a:avLst/>
                <a:gdLst/>
                <a:ahLst/>
                <a:cxnLst/>
                <a:rect l="l" t="t" r="r" b="b"/>
                <a:pathLst>
                  <a:path w="1380201" h="1291310">
                    <a:moveTo>
                      <a:pt x="0" y="0"/>
                    </a:moveTo>
                    <a:lnTo>
                      <a:pt x="1380201" y="0"/>
                    </a:lnTo>
                    <a:lnTo>
                      <a:pt x="1380201" y="1291310"/>
                    </a:lnTo>
                    <a:lnTo>
                      <a:pt x="0" y="129131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1380201" cy="131036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7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0"/>
              <a:ext cx="3631021" cy="3439787"/>
              <a:chOff x="0" y="0"/>
              <a:chExt cx="1364151" cy="129230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364151" cy="1292306"/>
              </a:xfrm>
              <a:custGeom>
                <a:avLst/>
                <a:gdLst/>
                <a:ahLst/>
                <a:cxnLst/>
                <a:rect l="l" t="t" r="r" b="b"/>
                <a:pathLst>
                  <a:path w="1364151" h="1292306">
                    <a:moveTo>
                      <a:pt x="0" y="0"/>
                    </a:moveTo>
                    <a:lnTo>
                      <a:pt x="1364151" y="0"/>
                    </a:lnTo>
                    <a:lnTo>
                      <a:pt x="1364151" y="1292306"/>
                    </a:lnTo>
                    <a:lnTo>
                      <a:pt x="0" y="1292306"/>
                    </a:lnTo>
                    <a:close/>
                  </a:path>
                </a:pathLst>
              </a:custGeom>
              <a:solidFill>
                <a:srgbClr val="FFFDE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9525"/>
                <a:ext cx="1364151" cy="130183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5245"/>
                  </a:lnSpc>
                </a:pPr>
                <a:r>
                  <a:rPr lang="en-US" sz="4299" spc="-64">
                    <a:solidFill>
                      <a:srgbClr val="000000"/>
                    </a:solidFill>
                    <a:latin typeface="Nunito Bold"/>
                    <a:ea typeface="Nunito Bold"/>
                    <a:cs typeface="Nunito Bold"/>
                    <a:sym typeface="Nunito Bold"/>
                  </a:rPr>
                  <a:t>DOLU</a:t>
                </a:r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1712526" y="6037624"/>
            <a:ext cx="2875649" cy="2716165"/>
            <a:chOff x="0" y="0"/>
            <a:chExt cx="3834199" cy="3621554"/>
          </a:xfrm>
        </p:grpSpPr>
        <p:grpSp>
          <p:nvGrpSpPr>
            <p:cNvPr id="26" name="Group 26"/>
            <p:cNvGrpSpPr/>
            <p:nvPr/>
          </p:nvGrpSpPr>
          <p:grpSpPr>
            <a:xfrm>
              <a:off x="160458" y="184417"/>
              <a:ext cx="3673741" cy="3437136"/>
              <a:chOff x="0" y="0"/>
              <a:chExt cx="1380201" cy="129131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380201" cy="1291310"/>
              </a:xfrm>
              <a:custGeom>
                <a:avLst/>
                <a:gdLst/>
                <a:ahLst/>
                <a:cxnLst/>
                <a:rect l="l" t="t" r="r" b="b"/>
                <a:pathLst>
                  <a:path w="1380201" h="1291310">
                    <a:moveTo>
                      <a:pt x="0" y="0"/>
                    </a:moveTo>
                    <a:lnTo>
                      <a:pt x="1380201" y="0"/>
                    </a:lnTo>
                    <a:lnTo>
                      <a:pt x="1380201" y="1291310"/>
                    </a:lnTo>
                    <a:lnTo>
                      <a:pt x="0" y="129131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19050"/>
                <a:ext cx="1380201" cy="131036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7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3631021" cy="3439787"/>
              <a:chOff x="0" y="0"/>
              <a:chExt cx="1364151" cy="129230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364151" cy="1292306"/>
              </a:xfrm>
              <a:custGeom>
                <a:avLst/>
                <a:gdLst/>
                <a:ahLst/>
                <a:cxnLst/>
                <a:rect l="l" t="t" r="r" b="b"/>
                <a:pathLst>
                  <a:path w="1364151" h="1292306">
                    <a:moveTo>
                      <a:pt x="0" y="0"/>
                    </a:moveTo>
                    <a:lnTo>
                      <a:pt x="1364151" y="0"/>
                    </a:lnTo>
                    <a:lnTo>
                      <a:pt x="1364151" y="1292306"/>
                    </a:lnTo>
                    <a:lnTo>
                      <a:pt x="0" y="1292306"/>
                    </a:lnTo>
                    <a:close/>
                  </a:path>
                </a:pathLst>
              </a:custGeom>
              <a:solidFill>
                <a:srgbClr val="FFFDE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9525"/>
                <a:ext cx="1364151" cy="130183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5245"/>
                  </a:lnSpc>
                </a:pPr>
                <a:r>
                  <a:rPr lang="en-US" sz="4299" spc="-64">
                    <a:solidFill>
                      <a:srgbClr val="000000"/>
                    </a:solidFill>
                    <a:latin typeface="Nunito Bold"/>
                    <a:ea typeface="Nunito Bold"/>
                    <a:cs typeface="Nunito Bold"/>
                    <a:sym typeface="Nunito Bold"/>
                  </a:rPr>
                  <a:t>SİS</a:t>
                </a:r>
              </a:p>
            </p:txBody>
          </p:sp>
        </p:grpSp>
      </p:grpSp>
      <p:grpSp>
        <p:nvGrpSpPr>
          <p:cNvPr id="32" name="Group 32"/>
          <p:cNvGrpSpPr/>
          <p:nvPr/>
        </p:nvGrpSpPr>
        <p:grpSpPr>
          <a:xfrm>
            <a:off x="7269363" y="6037624"/>
            <a:ext cx="2875649" cy="2716165"/>
            <a:chOff x="0" y="0"/>
            <a:chExt cx="3834199" cy="3621554"/>
          </a:xfrm>
        </p:grpSpPr>
        <p:grpSp>
          <p:nvGrpSpPr>
            <p:cNvPr id="33" name="Group 33"/>
            <p:cNvGrpSpPr/>
            <p:nvPr/>
          </p:nvGrpSpPr>
          <p:grpSpPr>
            <a:xfrm>
              <a:off x="160458" y="184417"/>
              <a:ext cx="3673741" cy="3437136"/>
              <a:chOff x="0" y="0"/>
              <a:chExt cx="1380201" cy="129131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380201" cy="1291310"/>
              </a:xfrm>
              <a:custGeom>
                <a:avLst/>
                <a:gdLst/>
                <a:ahLst/>
                <a:cxnLst/>
                <a:rect l="l" t="t" r="r" b="b"/>
                <a:pathLst>
                  <a:path w="1380201" h="1291310">
                    <a:moveTo>
                      <a:pt x="0" y="0"/>
                    </a:moveTo>
                    <a:lnTo>
                      <a:pt x="1380201" y="0"/>
                    </a:lnTo>
                    <a:lnTo>
                      <a:pt x="1380201" y="1291310"/>
                    </a:lnTo>
                    <a:lnTo>
                      <a:pt x="0" y="129131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19050"/>
                <a:ext cx="1380201" cy="131036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7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3631021" cy="3439787"/>
              <a:chOff x="0" y="0"/>
              <a:chExt cx="1364151" cy="129230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364151" cy="1292306"/>
              </a:xfrm>
              <a:custGeom>
                <a:avLst/>
                <a:gdLst/>
                <a:ahLst/>
                <a:cxnLst/>
                <a:rect l="l" t="t" r="r" b="b"/>
                <a:pathLst>
                  <a:path w="1364151" h="1292306">
                    <a:moveTo>
                      <a:pt x="0" y="0"/>
                    </a:moveTo>
                    <a:lnTo>
                      <a:pt x="1364151" y="0"/>
                    </a:lnTo>
                    <a:lnTo>
                      <a:pt x="1364151" y="1292306"/>
                    </a:lnTo>
                    <a:lnTo>
                      <a:pt x="0" y="1292306"/>
                    </a:lnTo>
                    <a:close/>
                  </a:path>
                </a:pathLst>
              </a:custGeom>
              <a:solidFill>
                <a:srgbClr val="FFFDE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9525"/>
                <a:ext cx="1364151" cy="130183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5245"/>
                  </a:lnSpc>
                </a:pPr>
                <a:r>
                  <a:rPr lang="en-US" sz="4299" spc="-64">
                    <a:solidFill>
                      <a:srgbClr val="000000"/>
                    </a:solidFill>
                    <a:latin typeface="Nunito Bold"/>
                    <a:ea typeface="Nunito Bold"/>
                    <a:cs typeface="Nunito Bold"/>
                    <a:sym typeface="Nunito Bold"/>
                  </a:rPr>
                  <a:t>ÇİY</a:t>
                </a:r>
              </a:p>
            </p:txBody>
          </p:sp>
        </p:grpSp>
      </p:grpSp>
      <p:grpSp>
        <p:nvGrpSpPr>
          <p:cNvPr id="39" name="Group 39"/>
          <p:cNvGrpSpPr/>
          <p:nvPr/>
        </p:nvGrpSpPr>
        <p:grpSpPr>
          <a:xfrm>
            <a:off x="12821537" y="6037624"/>
            <a:ext cx="2875649" cy="2716165"/>
            <a:chOff x="0" y="0"/>
            <a:chExt cx="3834199" cy="3621554"/>
          </a:xfrm>
        </p:grpSpPr>
        <p:grpSp>
          <p:nvGrpSpPr>
            <p:cNvPr id="40" name="Group 40"/>
            <p:cNvGrpSpPr/>
            <p:nvPr/>
          </p:nvGrpSpPr>
          <p:grpSpPr>
            <a:xfrm>
              <a:off x="160458" y="184417"/>
              <a:ext cx="3673741" cy="3437136"/>
              <a:chOff x="0" y="0"/>
              <a:chExt cx="1380201" cy="129131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380201" cy="1291310"/>
              </a:xfrm>
              <a:custGeom>
                <a:avLst/>
                <a:gdLst/>
                <a:ahLst/>
                <a:cxnLst/>
                <a:rect l="l" t="t" r="r" b="b"/>
                <a:pathLst>
                  <a:path w="1380201" h="1291310">
                    <a:moveTo>
                      <a:pt x="0" y="0"/>
                    </a:moveTo>
                    <a:lnTo>
                      <a:pt x="1380201" y="0"/>
                    </a:lnTo>
                    <a:lnTo>
                      <a:pt x="1380201" y="1291310"/>
                    </a:lnTo>
                    <a:lnTo>
                      <a:pt x="0" y="129131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19050"/>
                <a:ext cx="1380201" cy="131036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79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3631021" cy="3439787"/>
              <a:chOff x="0" y="0"/>
              <a:chExt cx="1364151" cy="1292306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364151" cy="1292306"/>
              </a:xfrm>
              <a:custGeom>
                <a:avLst/>
                <a:gdLst/>
                <a:ahLst/>
                <a:cxnLst/>
                <a:rect l="l" t="t" r="r" b="b"/>
                <a:pathLst>
                  <a:path w="1364151" h="1292306">
                    <a:moveTo>
                      <a:pt x="0" y="0"/>
                    </a:moveTo>
                    <a:lnTo>
                      <a:pt x="1364151" y="0"/>
                    </a:lnTo>
                    <a:lnTo>
                      <a:pt x="1364151" y="1292306"/>
                    </a:lnTo>
                    <a:lnTo>
                      <a:pt x="0" y="1292306"/>
                    </a:lnTo>
                    <a:close/>
                  </a:path>
                </a:pathLst>
              </a:custGeom>
              <a:solidFill>
                <a:srgbClr val="FFFDE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9525"/>
                <a:ext cx="1364151" cy="130183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5245"/>
                  </a:lnSpc>
                </a:pPr>
                <a:r>
                  <a:rPr lang="en-US" sz="4299" spc="-64">
                    <a:solidFill>
                      <a:srgbClr val="000000"/>
                    </a:solidFill>
                    <a:latin typeface="Nunito Bold"/>
                    <a:ea typeface="Nunito Bold"/>
                    <a:cs typeface="Nunito Bold"/>
                    <a:sym typeface="Nunito Bold"/>
                  </a:rPr>
                  <a:t>KIRAĞI</a:t>
                </a:r>
              </a:p>
            </p:txBody>
          </p:sp>
        </p:grpSp>
      </p:grpSp>
      <p:grpSp>
        <p:nvGrpSpPr>
          <p:cNvPr id="46" name="Group 46"/>
          <p:cNvGrpSpPr/>
          <p:nvPr/>
        </p:nvGrpSpPr>
        <p:grpSpPr>
          <a:xfrm>
            <a:off x="1353367" y="0"/>
            <a:ext cx="14707641" cy="1468501"/>
            <a:chOff x="0" y="0"/>
            <a:chExt cx="19610188" cy="1958001"/>
          </a:xfrm>
        </p:grpSpPr>
        <p:grpSp>
          <p:nvGrpSpPr>
            <p:cNvPr id="47" name="Group 47"/>
            <p:cNvGrpSpPr/>
            <p:nvPr/>
          </p:nvGrpSpPr>
          <p:grpSpPr>
            <a:xfrm>
              <a:off x="607704" y="104325"/>
              <a:ext cx="19002484" cy="1625108"/>
              <a:chOff x="0" y="0"/>
              <a:chExt cx="3753577" cy="321009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3753577" cy="321009"/>
              </a:xfrm>
              <a:custGeom>
                <a:avLst/>
                <a:gdLst/>
                <a:ahLst/>
                <a:cxnLst/>
                <a:rect l="l" t="t" r="r" b="b"/>
                <a:pathLst>
                  <a:path w="3753577" h="321009">
                    <a:moveTo>
                      <a:pt x="0" y="0"/>
                    </a:moveTo>
                    <a:lnTo>
                      <a:pt x="3753577" y="0"/>
                    </a:lnTo>
                    <a:lnTo>
                      <a:pt x="3753577" y="321009"/>
                    </a:lnTo>
                    <a:lnTo>
                      <a:pt x="0" y="32100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19050"/>
                <a:ext cx="3753577" cy="340059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0" y="0"/>
              <a:ext cx="18931293" cy="1958001"/>
              <a:chOff x="0" y="0"/>
              <a:chExt cx="3739515" cy="38676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3739515" cy="386766"/>
              </a:xfrm>
              <a:custGeom>
                <a:avLst/>
                <a:gdLst/>
                <a:ahLst/>
                <a:cxnLst/>
                <a:rect l="l" t="t" r="r" b="b"/>
                <a:pathLst>
                  <a:path w="3739515" h="386766">
                    <a:moveTo>
                      <a:pt x="0" y="0"/>
                    </a:moveTo>
                    <a:lnTo>
                      <a:pt x="3739515" y="0"/>
                    </a:lnTo>
                    <a:lnTo>
                      <a:pt x="3739515" y="386766"/>
                    </a:lnTo>
                    <a:lnTo>
                      <a:pt x="0" y="386766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9525"/>
                <a:ext cx="3739515" cy="3962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GÖKYÜZÜNE YAKIN YERDE OLUŞANLAR</a:t>
                </a:r>
              </a:p>
            </p:txBody>
          </p:sp>
        </p:grpSp>
      </p:grpSp>
      <p:grpSp>
        <p:nvGrpSpPr>
          <p:cNvPr id="53" name="Group 53"/>
          <p:cNvGrpSpPr/>
          <p:nvPr/>
        </p:nvGrpSpPr>
        <p:grpSpPr>
          <a:xfrm>
            <a:off x="1368608" y="8321478"/>
            <a:ext cx="14692400" cy="1729387"/>
            <a:chOff x="20321" y="-576416"/>
            <a:chExt cx="19589867" cy="2305849"/>
          </a:xfrm>
        </p:grpSpPr>
        <p:grpSp>
          <p:nvGrpSpPr>
            <p:cNvPr id="54" name="Group 54"/>
            <p:cNvGrpSpPr/>
            <p:nvPr/>
          </p:nvGrpSpPr>
          <p:grpSpPr>
            <a:xfrm>
              <a:off x="607704" y="104325"/>
              <a:ext cx="19002484" cy="1625108"/>
              <a:chOff x="0" y="0"/>
              <a:chExt cx="3753577" cy="321009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3753577" cy="321009"/>
              </a:xfrm>
              <a:custGeom>
                <a:avLst/>
                <a:gdLst/>
                <a:ahLst/>
                <a:cxnLst/>
                <a:rect l="l" t="t" r="r" b="b"/>
                <a:pathLst>
                  <a:path w="3753577" h="321009">
                    <a:moveTo>
                      <a:pt x="0" y="0"/>
                    </a:moveTo>
                    <a:lnTo>
                      <a:pt x="3753577" y="0"/>
                    </a:lnTo>
                    <a:lnTo>
                      <a:pt x="3753577" y="321009"/>
                    </a:lnTo>
                    <a:lnTo>
                      <a:pt x="0" y="32100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3753577" cy="340059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20321" y="-576416"/>
              <a:ext cx="18931293" cy="2006221"/>
              <a:chOff x="4014" y="-113860"/>
              <a:chExt cx="3739515" cy="396291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4014" y="-112823"/>
                <a:ext cx="3739515" cy="386766"/>
              </a:xfrm>
              <a:custGeom>
                <a:avLst/>
                <a:gdLst/>
                <a:ahLst/>
                <a:cxnLst/>
                <a:rect l="l" t="t" r="r" b="b"/>
                <a:pathLst>
                  <a:path w="3739515" h="386766">
                    <a:moveTo>
                      <a:pt x="0" y="0"/>
                    </a:moveTo>
                    <a:lnTo>
                      <a:pt x="3739515" y="0"/>
                    </a:lnTo>
                    <a:lnTo>
                      <a:pt x="3739515" y="386766"/>
                    </a:lnTo>
                    <a:lnTo>
                      <a:pt x="0" y="386766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4014" y="-113860"/>
                <a:ext cx="3739515" cy="3962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 dirty="0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YERYÜZÜNE YAKIN YERDE OLUŞANLAR</a:t>
                </a:r>
              </a:p>
            </p:txBody>
          </p:sp>
        </p:grpSp>
      </p:grpSp>
      <p:pic>
        <p:nvPicPr>
          <p:cNvPr id="60" name="Resim 5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4D845CB5-78EE-1355-6D60-E00D1CD9E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61" name="Resim 60">
            <a:extLst>
              <a:ext uri="{FF2B5EF4-FFF2-40B4-BE49-F238E27FC236}">
                <a16:creationId xmlns:a16="http://schemas.microsoft.com/office/drawing/2014/main" id="{D894C3EC-C060-62B3-B14A-6836D15A5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7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3985287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91B4FA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231407" y="1882994"/>
            <a:ext cx="9597023" cy="6954909"/>
            <a:chOff x="0" y="0"/>
            <a:chExt cx="2527611" cy="1831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27611" cy="1831746"/>
            </a:xfrm>
            <a:custGeom>
              <a:avLst/>
              <a:gdLst/>
              <a:ahLst/>
              <a:cxnLst/>
              <a:rect l="l" t="t" r="r" b="b"/>
              <a:pathLst>
                <a:path w="2527611" h="1831746">
                  <a:moveTo>
                    <a:pt x="0" y="0"/>
                  </a:moveTo>
                  <a:lnTo>
                    <a:pt x="2527611" y="0"/>
                  </a:lnTo>
                  <a:lnTo>
                    <a:pt x="2527611" y="1831746"/>
                  </a:lnTo>
                  <a:lnTo>
                    <a:pt x="0" y="1831746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527611" cy="185079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248808" y="1818156"/>
            <a:ext cx="9620961" cy="7084583"/>
            <a:chOff x="0" y="0"/>
            <a:chExt cx="2533916" cy="18658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33915" cy="1865899"/>
            </a:xfrm>
            <a:custGeom>
              <a:avLst/>
              <a:gdLst/>
              <a:ahLst/>
              <a:cxnLst/>
              <a:rect l="l" t="t" r="r" b="b"/>
              <a:pathLst>
                <a:path w="2533915" h="1865899">
                  <a:moveTo>
                    <a:pt x="0" y="0"/>
                  </a:moveTo>
                  <a:lnTo>
                    <a:pt x="2533915" y="0"/>
                  </a:lnTo>
                  <a:lnTo>
                    <a:pt x="2533915" y="1865899"/>
                  </a:lnTo>
                  <a:lnTo>
                    <a:pt x="0" y="1865899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2533916" cy="186589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880"/>
                </a:lnSpc>
              </a:pPr>
              <a:r>
                <a:rPr lang="en-US" sz="4000" spc="-60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Buharlaşan suyun atmosferde soğuk hava tabakası ile karşılaştığında ısı vererek yoğuşması sonucu su damlacıkları oluşması ve bunların yeryüzüne doğru inmesi.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39231" y="2485726"/>
            <a:ext cx="6593772" cy="3164932"/>
            <a:chOff x="0" y="0"/>
            <a:chExt cx="8791696" cy="4219909"/>
          </a:xfrm>
        </p:grpSpPr>
        <p:grpSp>
          <p:nvGrpSpPr>
            <p:cNvPr id="11" name="Group 11"/>
            <p:cNvGrpSpPr/>
            <p:nvPr/>
          </p:nvGrpSpPr>
          <p:grpSpPr>
            <a:xfrm>
              <a:off x="272448" y="397009"/>
              <a:ext cx="8519248" cy="3822901"/>
              <a:chOff x="0" y="0"/>
              <a:chExt cx="1682814" cy="75514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82815" cy="755141"/>
              </a:xfrm>
              <a:custGeom>
                <a:avLst/>
                <a:gdLst/>
                <a:ahLst/>
                <a:cxnLst/>
                <a:rect l="l" t="t" r="r" b="b"/>
                <a:pathLst>
                  <a:path w="1682815" h="755141">
                    <a:moveTo>
                      <a:pt x="0" y="0"/>
                    </a:moveTo>
                    <a:lnTo>
                      <a:pt x="1682815" y="0"/>
                    </a:lnTo>
                    <a:lnTo>
                      <a:pt x="1682815" y="755141"/>
                    </a:lnTo>
                    <a:lnTo>
                      <a:pt x="0" y="7551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1682814" cy="7741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8487332" cy="3915413"/>
              <a:chOff x="0" y="0"/>
              <a:chExt cx="1676510" cy="77341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76510" cy="773415"/>
              </a:xfrm>
              <a:custGeom>
                <a:avLst/>
                <a:gdLst/>
                <a:ahLst/>
                <a:cxnLst/>
                <a:rect l="l" t="t" r="r" b="b"/>
                <a:pathLst>
                  <a:path w="1676510" h="773415">
                    <a:moveTo>
                      <a:pt x="0" y="0"/>
                    </a:moveTo>
                    <a:lnTo>
                      <a:pt x="1676510" y="0"/>
                    </a:lnTo>
                    <a:lnTo>
                      <a:pt x="1676510" y="773415"/>
                    </a:lnTo>
                    <a:lnTo>
                      <a:pt x="0" y="77341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1676510" cy="78294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YAĞMUR</a:t>
                </a:r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4778006" y="6832332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15534941" y="846593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-285097" y="7486154"/>
            <a:ext cx="2105625" cy="2151341"/>
          </a:xfrm>
          <a:custGeom>
            <a:avLst/>
            <a:gdLst/>
            <a:ahLst/>
            <a:cxnLst/>
            <a:rect l="l" t="t" r="r" b="b"/>
            <a:pathLst>
              <a:path w="2105625" h="2151341">
                <a:moveTo>
                  <a:pt x="0" y="0"/>
                </a:moveTo>
                <a:lnTo>
                  <a:pt x="2105625" y="0"/>
                </a:lnTo>
                <a:lnTo>
                  <a:pt x="2105625" y="2151341"/>
                </a:lnTo>
                <a:lnTo>
                  <a:pt x="0" y="21513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20" name="Group 20"/>
          <p:cNvGrpSpPr/>
          <p:nvPr/>
        </p:nvGrpSpPr>
        <p:grpSpPr>
          <a:xfrm>
            <a:off x="1239231" y="6784602"/>
            <a:ext cx="5566101" cy="2671662"/>
            <a:chOff x="0" y="0"/>
            <a:chExt cx="7421467" cy="3562216"/>
          </a:xfrm>
        </p:grpSpPr>
        <p:grpSp>
          <p:nvGrpSpPr>
            <p:cNvPr id="21" name="Group 21"/>
            <p:cNvGrpSpPr/>
            <p:nvPr/>
          </p:nvGrpSpPr>
          <p:grpSpPr>
            <a:xfrm>
              <a:off x="229985" y="335133"/>
              <a:ext cx="7191482" cy="3227083"/>
              <a:chOff x="0" y="0"/>
              <a:chExt cx="1682814" cy="75514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682815" cy="755141"/>
              </a:xfrm>
              <a:custGeom>
                <a:avLst/>
                <a:gdLst/>
                <a:ahLst/>
                <a:cxnLst/>
                <a:rect l="l" t="t" r="r" b="b"/>
                <a:pathLst>
                  <a:path w="1682815" h="755141">
                    <a:moveTo>
                      <a:pt x="0" y="0"/>
                    </a:moveTo>
                    <a:lnTo>
                      <a:pt x="1682815" y="0"/>
                    </a:lnTo>
                    <a:lnTo>
                      <a:pt x="1682815" y="755141"/>
                    </a:lnTo>
                    <a:lnTo>
                      <a:pt x="0" y="7551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19050"/>
                <a:ext cx="1682814" cy="7741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7164540" cy="3305177"/>
              <a:chOff x="0" y="0"/>
              <a:chExt cx="1676510" cy="77341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676510" cy="773415"/>
              </a:xfrm>
              <a:custGeom>
                <a:avLst/>
                <a:gdLst/>
                <a:ahLst/>
                <a:cxnLst/>
                <a:rect l="l" t="t" r="r" b="b"/>
                <a:pathLst>
                  <a:path w="1676510" h="773415">
                    <a:moveTo>
                      <a:pt x="0" y="0"/>
                    </a:moveTo>
                    <a:lnTo>
                      <a:pt x="1676510" y="0"/>
                    </a:lnTo>
                    <a:lnTo>
                      <a:pt x="1676510" y="773415"/>
                    </a:lnTo>
                    <a:lnTo>
                      <a:pt x="0" y="77341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9525"/>
                <a:ext cx="1676510" cy="78294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endParaRPr/>
              </a:p>
            </p:txBody>
          </p:sp>
        </p:grp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5682" y="5112939"/>
            <a:ext cx="4964505" cy="4145361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1353367" y="0"/>
            <a:ext cx="14707641" cy="1468501"/>
            <a:chOff x="0" y="0"/>
            <a:chExt cx="19610188" cy="1958001"/>
          </a:xfrm>
        </p:grpSpPr>
        <p:grpSp>
          <p:nvGrpSpPr>
            <p:cNvPr id="29" name="Group 29"/>
            <p:cNvGrpSpPr/>
            <p:nvPr/>
          </p:nvGrpSpPr>
          <p:grpSpPr>
            <a:xfrm>
              <a:off x="607704" y="104325"/>
              <a:ext cx="19002484" cy="1625108"/>
              <a:chOff x="0" y="0"/>
              <a:chExt cx="3753577" cy="32100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3753577" cy="321009"/>
              </a:xfrm>
              <a:custGeom>
                <a:avLst/>
                <a:gdLst/>
                <a:ahLst/>
                <a:cxnLst/>
                <a:rect l="l" t="t" r="r" b="b"/>
                <a:pathLst>
                  <a:path w="3753577" h="321009">
                    <a:moveTo>
                      <a:pt x="0" y="0"/>
                    </a:moveTo>
                    <a:lnTo>
                      <a:pt x="3753577" y="0"/>
                    </a:lnTo>
                    <a:lnTo>
                      <a:pt x="3753577" y="321009"/>
                    </a:lnTo>
                    <a:lnTo>
                      <a:pt x="0" y="32100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19050"/>
                <a:ext cx="3753577" cy="340059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0" y="0"/>
              <a:ext cx="18931293" cy="1958001"/>
              <a:chOff x="0" y="0"/>
              <a:chExt cx="3739515" cy="386766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3739515" cy="386766"/>
              </a:xfrm>
              <a:custGeom>
                <a:avLst/>
                <a:gdLst/>
                <a:ahLst/>
                <a:cxnLst/>
                <a:rect l="l" t="t" r="r" b="b"/>
                <a:pathLst>
                  <a:path w="3739515" h="386766">
                    <a:moveTo>
                      <a:pt x="0" y="0"/>
                    </a:moveTo>
                    <a:lnTo>
                      <a:pt x="3739515" y="0"/>
                    </a:lnTo>
                    <a:lnTo>
                      <a:pt x="3739515" y="386766"/>
                    </a:lnTo>
                    <a:lnTo>
                      <a:pt x="0" y="386766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9525"/>
                <a:ext cx="3739515" cy="3962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GÖKYÜZÜNE YAKIN YERDE OLUŞANLAR</a:t>
                </a:r>
              </a:p>
            </p:txBody>
          </p:sp>
        </p:grpSp>
      </p:grpSp>
      <p:sp>
        <p:nvSpPr>
          <p:cNvPr id="35" name="Freeform 35"/>
          <p:cNvSpPr/>
          <p:nvPr/>
        </p:nvSpPr>
        <p:spPr>
          <a:xfrm rot="1169081">
            <a:off x="6449550" y="1595801"/>
            <a:ext cx="1017213" cy="2370625"/>
          </a:xfrm>
          <a:custGeom>
            <a:avLst/>
            <a:gdLst/>
            <a:ahLst/>
            <a:cxnLst/>
            <a:rect l="l" t="t" r="r" b="b"/>
            <a:pathLst>
              <a:path w="1017213" h="2370625">
                <a:moveTo>
                  <a:pt x="0" y="0"/>
                </a:moveTo>
                <a:lnTo>
                  <a:pt x="1017213" y="0"/>
                </a:lnTo>
                <a:lnTo>
                  <a:pt x="1017213" y="2370625"/>
                </a:lnTo>
                <a:lnTo>
                  <a:pt x="0" y="23706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6" name="Resim 3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8CD6B945-8FEB-7F4F-B794-D826AC48E6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37" name="Resim 36">
            <a:extLst>
              <a:ext uri="{FF2B5EF4-FFF2-40B4-BE49-F238E27FC236}">
                <a16:creationId xmlns:a16="http://schemas.microsoft.com/office/drawing/2014/main" id="{B2895487-4908-18FA-A4BE-7AE0DB36FF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7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3985287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91B4FA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231407" y="1882994"/>
            <a:ext cx="9597023" cy="6954909"/>
            <a:chOff x="0" y="0"/>
            <a:chExt cx="2527611" cy="1831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27611" cy="1831746"/>
            </a:xfrm>
            <a:custGeom>
              <a:avLst/>
              <a:gdLst/>
              <a:ahLst/>
              <a:cxnLst/>
              <a:rect l="l" t="t" r="r" b="b"/>
              <a:pathLst>
                <a:path w="2527611" h="1831746">
                  <a:moveTo>
                    <a:pt x="0" y="0"/>
                  </a:moveTo>
                  <a:lnTo>
                    <a:pt x="2527611" y="0"/>
                  </a:lnTo>
                  <a:lnTo>
                    <a:pt x="2527611" y="1831746"/>
                  </a:lnTo>
                  <a:lnTo>
                    <a:pt x="0" y="1831746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527611" cy="185079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941582" y="1494035"/>
            <a:ext cx="9620961" cy="7084583"/>
            <a:chOff x="0" y="0"/>
            <a:chExt cx="2533916" cy="18658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33915" cy="1865899"/>
            </a:xfrm>
            <a:custGeom>
              <a:avLst/>
              <a:gdLst/>
              <a:ahLst/>
              <a:cxnLst/>
              <a:rect l="l" t="t" r="r" b="b"/>
              <a:pathLst>
                <a:path w="2533915" h="1865899">
                  <a:moveTo>
                    <a:pt x="0" y="0"/>
                  </a:moveTo>
                  <a:lnTo>
                    <a:pt x="2533915" y="0"/>
                  </a:lnTo>
                  <a:lnTo>
                    <a:pt x="2533915" y="1865899"/>
                  </a:lnTo>
                  <a:lnTo>
                    <a:pt x="0" y="1865899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533916" cy="188494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3367" y="3310237"/>
            <a:ext cx="6593772" cy="3164932"/>
            <a:chOff x="0" y="0"/>
            <a:chExt cx="8791696" cy="4219909"/>
          </a:xfrm>
        </p:grpSpPr>
        <p:grpSp>
          <p:nvGrpSpPr>
            <p:cNvPr id="11" name="Group 11"/>
            <p:cNvGrpSpPr/>
            <p:nvPr/>
          </p:nvGrpSpPr>
          <p:grpSpPr>
            <a:xfrm>
              <a:off x="272448" y="397009"/>
              <a:ext cx="8519248" cy="3822901"/>
              <a:chOff x="0" y="0"/>
              <a:chExt cx="1682814" cy="75514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82815" cy="755141"/>
              </a:xfrm>
              <a:custGeom>
                <a:avLst/>
                <a:gdLst/>
                <a:ahLst/>
                <a:cxnLst/>
                <a:rect l="l" t="t" r="r" b="b"/>
                <a:pathLst>
                  <a:path w="1682815" h="755141">
                    <a:moveTo>
                      <a:pt x="0" y="0"/>
                    </a:moveTo>
                    <a:lnTo>
                      <a:pt x="1682815" y="0"/>
                    </a:lnTo>
                    <a:lnTo>
                      <a:pt x="1682815" y="755141"/>
                    </a:lnTo>
                    <a:lnTo>
                      <a:pt x="0" y="7551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1682814" cy="7741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8487332" cy="3915413"/>
              <a:chOff x="0" y="0"/>
              <a:chExt cx="1676510" cy="77341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76510" cy="773415"/>
              </a:xfrm>
              <a:custGeom>
                <a:avLst/>
                <a:gdLst/>
                <a:ahLst/>
                <a:cxnLst/>
                <a:rect l="l" t="t" r="r" b="b"/>
                <a:pathLst>
                  <a:path w="1676510" h="773415">
                    <a:moveTo>
                      <a:pt x="0" y="0"/>
                    </a:moveTo>
                    <a:lnTo>
                      <a:pt x="1676510" y="0"/>
                    </a:lnTo>
                    <a:lnTo>
                      <a:pt x="1676510" y="773415"/>
                    </a:lnTo>
                    <a:lnTo>
                      <a:pt x="0" y="77341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1676510" cy="78294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KONU BAŞLIKLARI</a:t>
                </a:r>
              </a:p>
            </p:txBody>
          </p:sp>
        </p:grpSp>
      </p:grpSp>
      <p:sp>
        <p:nvSpPr>
          <p:cNvPr id="17" name="Freeform 17"/>
          <p:cNvSpPr/>
          <p:nvPr/>
        </p:nvSpPr>
        <p:spPr>
          <a:xfrm rot="1169081">
            <a:off x="4485808" y="1595801"/>
            <a:ext cx="1017213" cy="2370625"/>
          </a:xfrm>
          <a:custGeom>
            <a:avLst/>
            <a:gdLst/>
            <a:ahLst/>
            <a:cxnLst/>
            <a:rect l="l" t="t" r="r" b="b"/>
            <a:pathLst>
              <a:path w="1017213" h="2370625">
                <a:moveTo>
                  <a:pt x="0" y="0"/>
                </a:moveTo>
                <a:lnTo>
                  <a:pt x="1017213" y="0"/>
                </a:lnTo>
                <a:lnTo>
                  <a:pt x="1017213" y="2370625"/>
                </a:lnTo>
                <a:lnTo>
                  <a:pt x="0" y="23706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-430904" y="1238943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8" y="0"/>
                </a:lnTo>
                <a:lnTo>
                  <a:pt x="2919208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14778006" y="6832332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2995000" y="6958182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15534941" y="846593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>
            <a:off x="-285097" y="7486154"/>
            <a:ext cx="2105625" cy="2151341"/>
          </a:xfrm>
          <a:custGeom>
            <a:avLst/>
            <a:gdLst/>
            <a:ahLst/>
            <a:cxnLst/>
            <a:rect l="l" t="t" r="r" b="b"/>
            <a:pathLst>
              <a:path w="2105625" h="2151341">
                <a:moveTo>
                  <a:pt x="0" y="0"/>
                </a:moveTo>
                <a:lnTo>
                  <a:pt x="2105625" y="0"/>
                </a:lnTo>
                <a:lnTo>
                  <a:pt x="2105625" y="2151341"/>
                </a:lnTo>
                <a:lnTo>
                  <a:pt x="0" y="21513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TextBox 23"/>
          <p:cNvSpPr txBox="1"/>
          <p:nvPr/>
        </p:nvSpPr>
        <p:spPr>
          <a:xfrm>
            <a:off x="8911791" y="2741323"/>
            <a:ext cx="6236255" cy="418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5600"/>
              </a:lnSpc>
              <a:buFont typeface="Arial"/>
              <a:buChar char="•"/>
            </a:pPr>
            <a:r>
              <a:rPr lang="en-US" sz="35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İklim</a:t>
            </a:r>
          </a:p>
          <a:p>
            <a:pPr marL="755651" lvl="1" indent="-377825" algn="l">
              <a:lnSpc>
                <a:spcPts val="5600"/>
              </a:lnSpc>
              <a:buFont typeface="Arial"/>
              <a:buChar char="•"/>
            </a:pPr>
            <a:r>
              <a:rPr lang="en-US" sz="35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Hava olayı</a:t>
            </a:r>
          </a:p>
          <a:p>
            <a:pPr marL="755651" lvl="1" indent="-377825" algn="l">
              <a:lnSpc>
                <a:spcPts val="5600"/>
              </a:lnSpc>
              <a:buFont typeface="Arial"/>
              <a:buChar char="•"/>
            </a:pPr>
            <a:r>
              <a:rPr lang="en-US" sz="35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Basınç Alanları</a:t>
            </a:r>
          </a:p>
          <a:p>
            <a:pPr marL="755651" lvl="1" indent="-377825" algn="l">
              <a:lnSpc>
                <a:spcPts val="5600"/>
              </a:lnSpc>
              <a:buFont typeface="Arial"/>
              <a:buChar char="•"/>
            </a:pPr>
            <a:r>
              <a:rPr lang="en-US" sz="35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Rüzgar</a:t>
            </a:r>
          </a:p>
          <a:p>
            <a:pPr marL="755651" lvl="1" indent="-377825" algn="l">
              <a:lnSpc>
                <a:spcPts val="5600"/>
              </a:lnSpc>
              <a:buFont typeface="Arial"/>
              <a:buChar char="•"/>
            </a:pPr>
            <a:r>
              <a:rPr lang="en-US" sz="35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Yağış türleri</a:t>
            </a:r>
          </a:p>
          <a:p>
            <a:pPr marL="755651" lvl="1" indent="-377825" algn="l">
              <a:lnSpc>
                <a:spcPts val="5600"/>
              </a:lnSpc>
              <a:buFont typeface="Arial"/>
              <a:buChar char="•"/>
            </a:pPr>
            <a:r>
              <a:rPr lang="en-US" sz="35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Küresel iklim değişikliği</a:t>
            </a:r>
          </a:p>
        </p:txBody>
      </p:sp>
      <p:pic>
        <p:nvPicPr>
          <p:cNvPr id="24" name="Resim 2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16CE6E57-9DBB-4126-46FC-B6FB77A006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D6F05B88-6A8D-0D92-A25B-30B98DB916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7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3985287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91B4FA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231407" y="1882994"/>
            <a:ext cx="9597023" cy="6954909"/>
            <a:chOff x="0" y="0"/>
            <a:chExt cx="2527611" cy="1831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27611" cy="1831746"/>
            </a:xfrm>
            <a:custGeom>
              <a:avLst/>
              <a:gdLst/>
              <a:ahLst/>
              <a:cxnLst/>
              <a:rect l="l" t="t" r="r" b="b"/>
              <a:pathLst>
                <a:path w="2527611" h="1831746">
                  <a:moveTo>
                    <a:pt x="0" y="0"/>
                  </a:moveTo>
                  <a:lnTo>
                    <a:pt x="2527611" y="0"/>
                  </a:lnTo>
                  <a:lnTo>
                    <a:pt x="2527611" y="1831746"/>
                  </a:lnTo>
                  <a:lnTo>
                    <a:pt x="0" y="1831746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527611" cy="185079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248808" y="1818156"/>
            <a:ext cx="9620961" cy="7084583"/>
            <a:chOff x="0" y="0"/>
            <a:chExt cx="2533916" cy="18658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33915" cy="1865899"/>
            </a:xfrm>
            <a:custGeom>
              <a:avLst/>
              <a:gdLst/>
              <a:ahLst/>
              <a:cxnLst/>
              <a:rect l="l" t="t" r="r" b="b"/>
              <a:pathLst>
                <a:path w="2533915" h="1865899">
                  <a:moveTo>
                    <a:pt x="0" y="0"/>
                  </a:moveTo>
                  <a:lnTo>
                    <a:pt x="2533915" y="0"/>
                  </a:lnTo>
                  <a:lnTo>
                    <a:pt x="2533915" y="1865899"/>
                  </a:lnTo>
                  <a:lnTo>
                    <a:pt x="0" y="1865899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2533916" cy="186589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880"/>
                </a:lnSpc>
              </a:pPr>
              <a:r>
                <a:rPr lang="en-US" sz="4000" spc="-60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Havadaki su buharının soğuk havanın etkisiyle</a:t>
              </a:r>
              <a:r>
                <a:rPr lang="en-US" sz="4000" b="1" spc="-60">
                  <a:solidFill>
                    <a:srgbClr val="4A7FEA"/>
                  </a:solidFill>
                  <a:latin typeface="Nunito Bold Bold"/>
                  <a:ea typeface="Nunito Bold Bold"/>
                  <a:cs typeface="Nunito Bold Bold"/>
                  <a:sym typeface="Nunito Bold Bold"/>
                </a:rPr>
                <a:t> buz kristallerine</a:t>
              </a:r>
              <a:r>
                <a:rPr lang="en-US" sz="4000" spc="-60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 dönüşmesi ve yeryüzüne yağması.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2545189"/>
            <a:ext cx="6593772" cy="3164932"/>
            <a:chOff x="0" y="0"/>
            <a:chExt cx="8791696" cy="4219909"/>
          </a:xfrm>
        </p:grpSpPr>
        <p:grpSp>
          <p:nvGrpSpPr>
            <p:cNvPr id="11" name="Group 11"/>
            <p:cNvGrpSpPr/>
            <p:nvPr/>
          </p:nvGrpSpPr>
          <p:grpSpPr>
            <a:xfrm>
              <a:off x="272448" y="397009"/>
              <a:ext cx="8519248" cy="3822901"/>
              <a:chOff x="0" y="0"/>
              <a:chExt cx="1682814" cy="75514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82815" cy="755141"/>
              </a:xfrm>
              <a:custGeom>
                <a:avLst/>
                <a:gdLst/>
                <a:ahLst/>
                <a:cxnLst/>
                <a:rect l="l" t="t" r="r" b="b"/>
                <a:pathLst>
                  <a:path w="1682815" h="755141">
                    <a:moveTo>
                      <a:pt x="0" y="0"/>
                    </a:moveTo>
                    <a:lnTo>
                      <a:pt x="1682815" y="0"/>
                    </a:lnTo>
                    <a:lnTo>
                      <a:pt x="1682815" y="755141"/>
                    </a:lnTo>
                    <a:lnTo>
                      <a:pt x="0" y="7551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1682814" cy="7741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8487332" cy="3915413"/>
              <a:chOff x="0" y="0"/>
              <a:chExt cx="1676510" cy="77341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76510" cy="773415"/>
              </a:xfrm>
              <a:custGeom>
                <a:avLst/>
                <a:gdLst/>
                <a:ahLst/>
                <a:cxnLst/>
                <a:rect l="l" t="t" r="r" b="b"/>
                <a:pathLst>
                  <a:path w="1676510" h="773415">
                    <a:moveTo>
                      <a:pt x="0" y="0"/>
                    </a:moveTo>
                    <a:lnTo>
                      <a:pt x="1676510" y="0"/>
                    </a:lnTo>
                    <a:lnTo>
                      <a:pt x="1676510" y="773415"/>
                    </a:lnTo>
                    <a:lnTo>
                      <a:pt x="0" y="77341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1676510" cy="78294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KAR</a:t>
                </a:r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4778006" y="6832332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15534941" y="846593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-285097" y="7486154"/>
            <a:ext cx="2105625" cy="2151341"/>
          </a:xfrm>
          <a:custGeom>
            <a:avLst/>
            <a:gdLst/>
            <a:ahLst/>
            <a:cxnLst/>
            <a:rect l="l" t="t" r="r" b="b"/>
            <a:pathLst>
              <a:path w="2105625" h="2151341">
                <a:moveTo>
                  <a:pt x="0" y="0"/>
                </a:moveTo>
                <a:lnTo>
                  <a:pt x="2105625" y="0"/>
                </a:lnTo>
                <a:lnTo>
                  <a:pt x="2105625" y="2151341"/>
                </a:lnTo>
                <a:lnTo>
                  <a:pt x="0" y="21513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20" name="Group 20"/>
          <p:cNvGrpSpPr/>
          <p:nvPr/>
        </p:nvGrpSpPr>
        <p:grpSpPr>
          <a:xfrm>
            <a:off x="1239231" y="6784602"/>
            <a:ext cx="5566101" cy="2671662"/>
            <a:chOff x="0" y="0"/>
            <a:chExt cx="7421467" cy="3562216"/>
          </a:xfrm>
        </p:grpSpPr>
        <p:grpSp>
          <p:nvGrpSpPr>
            <p:cNvPr id="21" name="Group 21"/>
            <p:cNvGrpSpPr/>
            <p:nvPr/>
          </p:nvGrpSpPr>
          <p:grpSpPr>
            <a:xfrm>
              <a:off x="229985" y="335133"/>
              <a:ext cx="7191482" cy="3227083"/>
              <a:chOff x="0" y="0"/>
              <a:chExt cx="1682814" cy="75514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682815" cy="755141"/>
              </a:xfrm>
              <a:custGeom>
                <a:avLst/>
                <a:gdLst/>
                <a:ahLst/>
                <a:cxnLst/>
                <a:rect l="l" t="t" r="r" b="b"/>
                <a:pathLst>
                  <a:path w="1682815" h="755141">
                    <a:moveTo>
                      <a:pt x="0" y="0"/>
                    </a:moveTo>
                    <a:lnTo>
                      <a:pt x="1682815" y="0"/>
                    </a:lnTo>
                    <a:lnTo>
                      <a:pt x="1682815" y="755141"/>
                    </a:lnTo>
                    <a:lnTo>
                      <a:pt x="0" y="7551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19050"/>
                <a:ext cx="1682814" cy="7741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7164540" cy="3305177"/>
              <a:chOff x="0" y="0"/>
              <a:chExt cx="1676510" cy="77341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676510" cy="773415"/>
              </a:xfrm>
              <a:custGeom>
                <a:avLst/>
                <a:gdLst/>
                <a:ahLst/>
                <a:cxnLst/>
                <a:rect l="l" t="t" r="r" b="b"/>
                <a:pathLst>
                  <a:path w="1676510" h="773415">
                    <a:moveTo>
                      <a:pt x="0" y="0"/>
                    </a:moveTo>
                    <a:lnTo>
                      <a:pt x="1676510" y="0"/>
                    </a:lnTo>
                    <a:lnTo>
                      <a:pt x="1676510" y="773415"/>
                    </a:lnTo>
                    <a:lnTo>
                      <a:pt x="0" y="77341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9525"/>
                <a:ext cx="1676510" cy="78294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endParaRPr/>
              </a:p>
            </p:txBody>
          </p:sp>
        </p:grp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60113" y="5478082"/>
            <a:ext cx="5410074" cy="308374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11587" y="2057400"/>
            <a:ext cx="6707124" cy="8229600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1353367" y="0"/>
            <a:ext cx="14707641" cy="1468501"/>
            <a:chOff x="0" y="0"/>
            <a:chExt cx="19610188" cy="1958001"/>
          </a:xfrm>
        </p:grpSpPr>
        <p:grpSp>
          <p:nvGrpSpPr>
            <p:cNvPr id="30" name="Group 30"/>
            <p:cNvGrpSpPr/>
            <p:nvPr/>
          </p:nvGrpSpPr>
          <p:grpSpPr>
            <a:xfrm>
              <a:off x="607704" y="104325"/>
              <a:ext cx="19002484" cy="1625108"/>
              <a:chOff x="0" y="0"/>
              <a:chExt cx="3753577" cy="32100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3753577" cy="321009"/>
              </a:xfrm>
              <a:custGeom>
                <a:avLst/>
                <a:gdLst/>
                <a:ahLst/>
                <a:cxnLst/>
                <a:rect l="l" t="t" r="r" b="b"/>
                <a:pathLst>
                  <a:path w="3753577" h="321009">
                    <a:moveTo>
                      <a:pt x="0" y="0"/>
                    </a:moveTo>
                    <a:lnTo>
                      <a:pt x="3753577" y="0"/>
                    </a:lnTo>
                    <a:lnTo>
                      <a:pt x="3753577" y="321009"/>
                    </a:lnTo>
                    <a:lnTo>
                      <a:pt x="0" y="32100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19050"/>
                <a:ext cx="3753577" cy="340059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0"/>
              <a:ext cx="18931293" cy="1958001"/>
              <a:chOff x="0" y="0"/>
              <a:chExt cx="3739515" cy="38676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3739515" cy="386766"/>
              </a:xfrm>
              <a:custGeom>
                <a:avLst/>
                <a:gdLst/>
                <a:ahLst/>
                <a:cxnLst/>
                <a:rect l="l" t="t" r="r" b="b"/>
                <a:pathLst>
                  <a:path w="3739515" h="386766">
                    <a:moveTo>
                      <a:pt x="0" y="0"/>
                    </a:moveTo>
                    <a:lnTo>
                      <a:pt x="3739515" y="0"/>
                    </a:lnTo>
                    <a:lnTo>
                      <a:pt x="3739515" y="386766"/>
                    </a:lnTo>
                    <a:lnTo>
                      <a:pt x="0" y="386766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9525"/>
                <a:ext cx="3739515" cy="3962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GÖKYÜZÜNE YAKIN YERDE OLUŞANLAR</a:t>
                </a:r>
              </a:p>
            </p:txBody>
          </p:sp>
        </p:grpSp>
      </p:grpSp>
      <p:sp>
        <p:nvSpPr>
          <p:cNvPr id="36" name="Freeform 36"/>
          <p:cNvSpPr/>
          <p:nvPr/>
        </p:nvSpPr>
        <p:spPr>
          <a:xfrm rot="1169081">
            <a:off x="6296724" y="1466559"/>
            <a:ext cx="1017213" cy="2370625"/>
          </a:xfrm>
          <a:custGeom>
            <a:avLst/>
            <a:gdLst/>
            <a:ahLst/>
            <a:cxnLst/>
            <a:rect l="l" t="t" r="r" b="b"/>
            <a:pathLst>
              <a:path w="1017213" h="2370625">
                <a:moveTo>
                  <a:pt x="0" y="0"/>
                </a:moveTo>
                <a:lnTo>
                  <a:pt x="1017214" y="0"/>
                </a:lnTo>
                <a:lnTo>
                  <a:pt x="1017214" y="2370625"/>
                </a:lnTo>
                <a:lnTo>
                  <a:pt x="0" y="23706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7" name="Resim 36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BA959C01-1F26-A329-976F-7893E657F39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38" name="Resim 37">
            <a:extLst>
              <a:ext uri="{FF2B5EF4-FFF2-40B4-BE49-F238E27FC236}">
                <a16:creationId xmlns:a16="http://schemas.microsoft.com/office/drawing/2014/main" id="{58D766D3-DBA2-A499-C251-1DD46C74A3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7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3985287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91B4FA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231407" y="1882994"/>
            <a:ext cx="9597023" cy="6954909"/>
            <a:chOff x="0" y="0"/>
            <a:chExt cx="2527611" cy="1831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27611" cy="1831746"/>
            </a:xfrm>
            <a:custGeom>
              <a:avLst/>
              <a:gdLst/>
              <a:ahLst/>
              <a:cxnLst/>
              <a:rect l="l" t="t" r="r" b="b"/>
              <a:pathLst>
                <a:path w="2527611" h="1831746">
                  <a:moveTo>
                    <a:pt x="0" y="0"/>
                  </a:moveTo>
                  <a:lnTo>
                    <a:pt x="2527611" y="0"/>
                  </a:lnTo>
                  <a:lnTo>
                    <a:pt x="2527611" y="1831746"/>
                  </a:lnTo>
                  <a:lnTo>
                    <a:pt x="0" y="1831746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527611" cy="185079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248808" y="1818156"/>
            <a:ext cx="9620961" cy="7084583"/>
            <a:chOff x="0" y="0"/>
            <a:chExt cx="2533916" cy="18658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33915" cy="1865899"/>
            </a:xfrm>
            <a:custGeom>
              <a:avLst/>
              <a:gdLst/>
              <a:ahLst/>
              <a:cxnLst/>
              <a:rect l="l" t="t" r="r" b="b"/>
              <a:pathLst>
                <a:path w="2533915" h="1865899">
                  <a:moveTo>
                    <a:pt x="0" y="0"/>
                  </a:moveTo>
                  <a:lnTo>
                    <a:pt x="2533915" y="0"/>
                  </a:lnTo>
                  <a:lnTo>
                    <a:pt x="2533915" y="1865899"/>
                  </a:lnTo>
                  <a:lnTo>
                    <a:pt x="0" y="1865899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2533916" cy="186589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880"/>
                </a:lnSpc>
              </a:pPr>
              <a:r>
                <a:rPr lang="en-US" sz="4000" spc="-60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Havadaki su buharının soğuk havanın etkisiyle</a:t>
              </a:r>
              <a:r>
                <a:rPr lang="en-US" sz="4000" b="1" spc="-60">
                  <a:solidFill>
                    <a:srgbClr val="4A7FEA"/>
                  </a:solidFill>
                  <a:latin typeface="Nunito Bold Bold"/>
                  <a:ea typeface="Nunito Bold Bold"/>
                  <a:cs typeface="Nunito Bold Bold"/>
                  <a:sym typeface="Nunito Bold Bold"/>
                </a:rPr>
                <a:t> ANİDEN </a:t>
              </a:r>
              <a:r>
                <a:rPr lang="en-US" sz="4000" spc="-60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donması sonucu</a:t>
              </a:r>
              <a:r>
                <a:rPr lang="en-US" sz="4000" b="1" spc="-60">
                  <a:solidFill>
                    <a:srgbClr val="4A7FEA"/>
                  </a:solidFill>
                  <a:latin typeface="Nunito Bold Bold"/>
                  <a:ea typeface="Nunito Bold Bold"/>
                  <a:cs typeface="Nunito Bold Bold"/>
                  <a:sym typeface="Nunito Bold Bold"/>
                </a:rPr>
                <a:t> buz taneciklerinin</a:t>
              </a:r>
              <a:r>
                <a:rPr lang="en-US" sz="4000" spc="-60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 oluşması ve yeryüzüne yağması.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2545189"/>
            <a:ext cx="6593772" cy="3164932"/>
            <a:chOff x="0" y="0"/>
            <a:chExt cx="8791696" cy="4219909"/>
          </a:xfrm>
        </p:grpSpPr>
        <p:grpSp>
          <p:nvGrpSpPr>
            <p:cNvPr id="11" name="Group 11"/>
            <p:cNvGrpSpPr/>
            <p:nvPr/>
          </p:nvGrpSpPr>
          <p:grpSpPr>
            <a:xfrm>
              <a:off x="272448" y="397009"/>
              <a:ext cx="8519248" cy="3822901"/>
              <a:chOff x="0" y="0"/>
              <a:chExt cx="1682814" cy="75514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82815" cy="755141"/>
              </a:xfrm>
              <a:custGeom>
                <a:avLst/>
                <a:gdLst/>
                <a:ahLst/>
                <a:cxnLst/>
                <a:rect l="l" t="t" r="r" b="b"/>
                <a:pathLst>
                  <a:path w="1682815" h="755141">
                    <a:moveTo>
                      <a:pt x="0" y="0"/>
                    </a:moveTo>
                    <a:lnTo>
                      <a:pt x="1682815" y="0"/>
                    </a:lnTo>
                    <a:lnTo>
                      <a:pt x="1682815" y="755141"/>
                    </a:lnTo>
                    <a:lnTo>
                      <a:pt x="0" y="7551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1682814" cy="7741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8487332" cy="3915413"/>
              <a:chOff x="0" y="0"/>
              <a:chExt cx="1676510" cy="77341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76510" cy="773415"/>
              </a:xfrm>
              <a:custGeom>
                <a:avLst/>
                <a:gdLst/>
                <a:ahLst/>
                <a:cxnLst/>
                <a:rect l="l" t="t" r="r" b="b"/>
                <a:pathLst>
                  <a:path w="1676510" h="773415">
                    <a:moveTo>
                      <a:pt x="0" y="0"/>
                    </a:moveTo>
                    <a:lnTo>
                      <a:pt x="1676510" y="0"/>
                    </a:lnTo>
                    <a:lnTo>
                      <a:pt x="1676510" y="773415"/>
                    </a:lnTo>
                    <a:lnTo>
                      <a:pt x="0" y="77341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1676510" cy="78294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DOLU</a:t>
                </a:r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4778006" y="6832332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-285097" y="7486154"/>
            <a:ext cx="2105625" cy="2151341"/>
          </a:xfrm>
          <a:custGeom>
            <a:avLst/>
            <a:gdLst/>
            <a:ahLst/>
            <a:cxnLst/>
            <a:rect l="l" t="t" r="r" b="b"/>
            <a:pathLst>
              <a:path w="2105625" h="2151341">
                <a:moveTo>
                  <a:pt x="0" y="0"/>
                </a:moveTo>
                <a:lnTo>
                  <a:pt x="2105625" y="0"/>
                </a:lnTo>
                <a:lnTo>
                  <a:pt x="2105625" y="2151341"/>
                </a:lnTo>
                <a:lnTo>
                  <a:pt x="0" y="2151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9" name="Group 19"/>
          <p:cNvGrpSpPr/>
          <p:nvPr/>
        </p:nvGrpSpPr>
        <p:grpSpPr>
          <a:xfrm>
            <a:off x="1239231" y="6784602"/>
            <a:ext cx="5566101" cy="2671662"/>
            <a:chOff x="0" y="0"/>
            <a:chExt cx="7421467" cy="3562216"/>
          </a:xfrm>
        </p:grpSpPr>
        <p:grpSp>
          <p:nvGrpSpPr>
            <p:cNvPr id="20" name="Group 20"/>
            <p:cNvGrpSpPr/>
            <p:nvPr/>
          </p:nvGrpSpPr>
          <p:grpSpPr>
            <a:xfrm>
              <a:off x="229985" y="335133"/>
              <a:ext cx="7191482" cy="3227083"/>
              <a:chOff x="0" y="0"/>
              <a:chExt cx="1682814" cy="75514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682815" cy="755141"/>
              </a:xfrm>
              <a:custGeom>
                <a:avLst/>
                <a:gdLst/>
                <a:ahLst/>
                <a:cxnLst/>
                <a:rect l="l" t="t" r="r" b="b"/>
                <a:pathLst>
                  <a:path w="1682815" h="755141">
                    <a:moveTo>
                      <a:pt x="0" y="0"/>
                    </a:moveTo>
                    <a:lnTo>
                      <a:pt x="1682815" y="0"/>
                    </a:lnTo>
                    <a:lnTo>
                      <a:pt x="1682815" y="755141"/>
                    </a:lnTo>
                    <a:lnTo>
                      <a:pt x="0" y="7551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19050"/>
                <a:ext cx="1682814" cy="7741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0" y="0"/>
              <a:ext cx="7164540" cy="3305177"/>
              <a:chOff x="0" y="0"/>
              <a:chExt cx="1676510" cy="77341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676510" cy="773415"/>
              </a:xfrm>
              <a:custGeom>
                <a:avLst/>
                <a:gdLst/>
                <a:ahLst/>
                <a:cxnLst/>
                <a:rect l="l" t="t" r="r" b="b"/>
                <a:pathLst>
                  <a:path w="1676510" h="773415">
                    <a:moveTo>
                      <a:pt x="0" y="0"/>
                    </a:moveTo>
                    <a:lnTo>
                      <a:pt x="1676510" y="0"/>
                    </a:lnTo>
                    <a:lnTo>
                      <a:pt x="1676510" y="773415"/>
                    </a:lnTo>
                    <a:lnTo>
                      <a:pt x="0" y="77341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9525"/>
                <a:ext cx="1676510" cy="78294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endParaRPr/>
              </a:p>
            </p:txBody>
          </p:sp>
        </p:grpSp>
      </p:grpSp>
      <p:sp>
        <p:nvSpPr>
          <p:cNvPr id="26" name="Freeform 26"/>
          <p:cNvSpPr/>
          <p:nvPr/>
        </p:nvSpPr>
        <p:spPr>
          <a:xfrm>
            <a:off x="2574224" y="5143500"/>
            <a:ext cx="3502723" cy="4114800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27" name="Group 27"/>
          <p:cNvGrpSpPr/>
          <p:nvPr/>
        </p:nvGrpSpPr>
        <p:grpSpPr>
          <a:xfrm>
            <a:off x="1353367" y="0"/>
            <a:ext cx="14707641" cy="1468501"/>
            <a:chOff x="0" y="0"/>
            <a:chExt cx="19610188" cy="1958001"/>
          </a:xfrm>
        </p:grpSpPr>
        <p:grpSp>
          <p:nvGrpSpPr>
            <p:cNvPr id="28" name="Group 28"/>
            <p:cNvGrpSpPr/>
            <p:nvPr/>
          </p:nvGrpSpPr>
          <p:grpSpPr>
            <a:xfrm>
              <a:off x="607704" y="104325"/>
              <a:ext cx="19002484" cy="1625108"/>
              <a:chOff x="0" y="0"/>
              <a:chExt cx="3753577" cy="321009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3753577" cy="321009"/>
              </a:xfrm>
              <a:custGeom>
                <a:avLst/>
                <a:gdLst/>
                <a:ahLst/>
                <a:cxnLst/>
                <a:rect l="l" t="t" r="r" b="b"/>
                <a:pathLst>
                  <a:path w="3753577" h="321009">
                    <a:moveTo>
                      <a:pt x="0" y="0"/>
                    </a:moveTo>
                    <a:lnTo>
                      <a:pt x="3753577" y="0"/>
                    </a:lnTo>
                    <a:lnTo>
                      <a:pt x="3753577" y="321009"/>
                    </a:lnTo>
                    <a:lnTo>
                      <a:pt x="0" y="32100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19050"/>
                <a:ext cx="3753577" cy="340059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0"/>
              <a:ext cx="18931293" cy="1958001"/>
              <a:chOff x="0" y="0"/>
              <a:chExt cx="3739515" cy="38676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739515" cy="386766"/>
              </a:xfrm>
              <a:custGeom>
                <a:avLst/>
                <a:gdLst/>
                <a:ahLst/>
                <a:cxnLst/>
                <a:rect l="l" t="t" r="r" b="b"/>
                <a:pathLst>
                  <a:path w="3739515" h="386766">
                    <a:moveTo>
                      <a:pt x="0" y="0"/>
                    </a:moveTo>
                    <a:lnTo>
                      <a:pt x="3739515" y="0"/>
                    </a:lnTo>
                    <a:lnTo>
                      <a:pt x="3739515" y="386766"/>
                    </a:lnTo>
                    <a:lnTo>
                      <a:pt x="0" y="386766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9525"/>
                <a:ext cx="3739515" cy="3962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GÖKYÜZÜNE YAKIN YERDE OLUŞANLAR</a:t>
                </a:r>
              </a:p>
            </p:txBody>
          </p:sp>
        </p:grpSp>
      </p:grpSp>
      <p:sp>
        <p:nvSpPr>
          <p:cNvPr id="34" name="Freeform 34"/>
          <p:cNvSpPr/>
          <p:nvPr/>
        </p:nvSpPr>
        <p:spPr>
          <a:xfrm>
            <a:off x="14437386" y="-174406"/>
            <a:ext cx="3600450" cy="4114800"/>
          </a:xfrm>
          <a:custGeom>
            <a:avLst/>
            <a:gdLst/>
            <a:ahLst/>
            <a:cxnLst/>
            <a:rect l="l" t="t" r="r" b="b"/>
            <a:pathLst>
              <a:path w="3600450" h="4114800">
                <a:moveTo>
                  <a:pt x="0" y="0"/>
                </a:moveTo>
                <a:lnTo>
                  <a:pt x="3600450" y="0"/>
                </a:lnTo>
                <a:lnTo>
                  <a:pt x="3600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5" name="Freeform 35"/>
          <p:cNvSpPr/>
          <p:nvPr/>
        </p:nvSpPr>
        <p:spPr>
          <a:xfrm rot="1169081">
            <a:off x="6443187" y="1468003"/>
            <a:ext cx="1017213" cy="2370625"/>
          </a:xfrm>
          <a:custGeom>
            <a:avLst/>
            <a:gdLst/>
            <a:ahLst/>
            <a:cxnLst/>
            <a:rect l="l" t="t" r="r" b="b"/>
            <a:pathLst>
              <a:path w="1017213" h="2370625">
                <a:moveTo>
                  <a:pt x="0" y="0"/>
                </a:moveTo>
                <a:lnTo>
                  <a:pt x="1017214" y="0"/>
                </a:lnTo>
                <a:lnTo>
                  <a:pt x="1017214" y="2370624"/>
                </a:lnTo>
                <a:lnTo>
                  <a:pt x="0" y="23706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6" name="Resim 3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C673B28C-6B69-E694-8F91-BF5EB90669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37" name="Resim 36">
            <a:extLst>
              <a:ext uri="{FF2B5EF4-FFF2-40B4-BE49-F238E27FC236}">
                <a16:creationId xmlns:a16="http://schemas.microsoft.com/office/drawing/2014/main" id="{92A6A283-7373-FBC0-4798-1E44555F86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7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3985287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91B4FA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350333" y="1366237"/>
            <a:ext cx="9597023" cy="6954909"/>
            <a:chOff x="0" y="0"/>
            <a:chExt cx="2527611" cy="1831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27611" cy="1831746"/>
            </a:xfrm>
            <a:custGeom>
              <a:avLst/>
              <a:gdLst/>
              <a:ahLst/>
              <a:cxnLst/>
              <a:rect l="l" t="t" r="r" b="b"/>
              <a:pathLst>
                <a:path w="2527611" h="1831746">
                  <a:moveTo>
                    <a:pt x="0" y="0"/>
                  </a:moveTo>
                  <a:lnTo>
                    <a:pt x="2527611" y="0"/>
                  </a:lnTo>
                  <a:lnTo>
                    <a:pt x="2527611" y="1831746"/>
                  </a:lnTo>
                  <a:lnTo>
                    <a:pt x="0" y="1831746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527611" cy="185079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144444" y="1035850"/>
            <a:ext cx="9620961" cy="7084583"/>
            <a:chOff x="0" y="0"/>
            <a:chExt cx="2533916" cy="18658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33915" cy="1865899"/>
            </a:xfrm>
            <a:custGeom>
              <a:avLst/>
              <a:gdLst/>
              <a:ahLst/>
              <a:cxnLst/>
              <a:rect l="l" t="t" r="r" b="b"/>
              <a:pathLst>
                <a:path w="2533915" h="1865899">
                  <a:moveTo>
                    <a:pt x="0" y="0"/>
                  </a:moveTo>
                  <a:lnTo>
                    <a:pt x="2533915" y="0"/>
                  </a:lnTo>
                  <a:lnTo>
                    <a:pt x="2533915" y="1865899"/>
                  </a:lnTo>
                  <a:lnTo>
                    <a:pt x="0" y="1865899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2533916" cy="187542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758"/>
                </a:lnSpc>
              </a:pPr>
              <a:r>
                <a:rPr lang="en-US" sz="3900" spc="-58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Havadaki su buharının yeryüzüne yakın yerlerde yoğuşmasıyla çok küçük su damlacıkları ve buz kristallerinin </a:t>
              </a:r>
              <a:r>
                <a:rPr lang="en-US" sz="3900" b="1" spc="-58">
                  <a:solidFill>
                    <a:srgbClr val="000000"/>
                  </a:solidFill>
                  <a:latin typeface="Nunito Bold Bold"/>
                  <a:ea typeface="Nunito Bold Bold"/>
                  <a:cs typeface="Nunito Bold Bold"/>
                  <a:sym typeface="Nunito Bold Bold"/>
                </a:rPr>
                <a:t>havada asılı kalarak</a:t>
              </a:r>
              <a:r>
                <a:rPr lang="en-US" sz="3900" spc="-58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 oluşturduğu yüzey bulutlarına sis denir.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56561" y="1328137"/>
            <a:ext cx="6593772" cy="3164932"/>
            <a:chOff x="0" y="0"/>
            <a:chExt cx="8791696" cy="4219909"/>
          </a:xfrm>
        </p:grpSpPr>
        <p:grpSp>
          <p:nvGrpSpPr>
            <p:cNvPr id="11" name="Group 11"/>
            <p:cNvGrpSpPr/>
            <p:nvPr/>
          </p:nvGrpSpPr>
          <p:grpSpPr>
            <a:xfrm>
              <a:off x="272448" y="397009"/>
              <a:ext cx="8519248" cy="3822901"/>
              <a:chOff x="0" y="0"/>
              <a:chExt cx="1682814" cy="75514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82815" cy="755141"/>
              </a:xfrm>
              <a:custGeom>
                <a:avLst/>
                <a:gdLst/>
                <a:ahLst/>
                <a:cxnLst/>
                <a:rect l="l" t="t" r="r" b="b"/>
                <a:pathLst>
                  <a:path w="1682815" h="755141">
                    <a:moveTo>
                      <a:pt x="0" y="0"/>
                    </a:moveTo>
                    <a:lnTo>
                      <a:pt x="1682815" y="0"/>
                    </a:lnTo>
                    <a:lnTo>
                      <a:pt x="1682815" y="755141"/>
                    </a:lnTo>
                    <a:lnTo>
                      <a:pt x="0" y="7551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1682814" cy="7741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8487332" cy="3915413"/>
              <a:chOff x="0" y="0"/>
              <a:chExt cx="1676510" cy="77341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76510" cy="773415"/>
              </a:xfrm>
              <a:custGeom>
                <a:avLst/>
                <a:gdLst/>
                <a:ahLst/>
                <a:cxnLst/>
                <a:rect l="l" t="t" r="r" b="b"/>
                <a:pathLst>
                  <a:path w="1676510" h="773415">
                    <a:moveTo>
                      <a:pt x="0" y="0"/>
                    </a:moveTo>
                    <a:lnTo>
                      <a:pt x="1676510" y="0"/>
                    </a:lnTo>
                    <a:lnTo>
                      <a:pt x="1676510" y="773415"/>
                    </a:lnTo>
                    <a:lnTo>
                      <a:pt x="0" y="77341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1676510" cy="78294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SİS</a:t>
                </a:r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5075322" y="7170924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8" y="0"/>
                </a:lnTo>
                <a:lnTo>
                  <a:pt x="2919208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-552681" y="8459025"/>
            <a:ext cx="2105625" cy="2151341"/>
          </a:xfrm>
          <a:custGeom>
            <a:avLst/>
            <a:gdLst/>
            <a:ahLst/>
            <a:cxnLst/>
            <a:rect l="l" t="t" r="r" b="b"/>
            <a:pathLst>
              <a:path w="2105625" h="2151341">
                <a:moveTo>
                  <a:pt x="0" y="0"/>
                </a:moveTo>
                <a:lnTo>
                  <a:pt x="2105625" y="0"/>
                </a:lnTo>
                <a:lnTo>
                  <a:pt x="2105625" y="2151341"/>
                </a:lnTo>
                <a:lnTo>
                  <a:pt x="0" y="21513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9" name="Group 19"/>
          <p:cNvGrpSpPr/>
          <p:nvPr/>
        </p:nvGrpSpPr>
        <p:grpSpPr>
          <a:xfrm>
            <a:off x="317728" y="5143500"/>
            <a:ext cx="6826715" cy="3276742"/>
            <a:chOff x="0" y="0"/>
            <a:chExt cx="9102287" cy="4368989"/>
          </a:xfrm>
        </p:grpSpPr>
        <p:grpSp>
          <p:nvGrpSpPr>
            <p:cNvPr id="20" name="Group 20"/>
            <p:cNvGrpSpPr/>
            <p:nvPr/>
          </p:nvGrpSpPr>
          <p:grpSpPr>
            <a:xfrm>
              <a:off x="282073" y="411034"/>
              <a:ext cx="8820215" cy="3957955"/>
              <a:chOff x="0" y="0"/>
              <a:chExt cx="1682814" cy="75514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682815" cy="755141"/>
              </a:xfrm>
              <a:custGeom>
                <a:avLst/>
                <a:gdLst/>
                <a:ahLst/>
                <a:cxnLst/>
                <a:rect l="l" t="t" r="r" b="b"/>
                <a:pathLst>
                  <a:path w="1682815" h="755141">
                    <a:moveTo>
                      <a:pt x="0" y="0"/>
                    </a:moveTo>
                    <a:lnTo>
                      <a:pt x="1682815" y="0"/>
                    </a:lnTo>
                    <a:lnTo>
                      <a:pt x="1682815" y="755141"/>
                    </a:lnTo>
                    <a:lnTo>
                      <a:pt x="0" y="7551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19050"/>
                <a:ext cx="1682814" cy="7741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0" y="0"/>
              <a:ext cx="8787171" cy="4053736"/>
              <a:chOff x="0" y="0"/>
              <a:chExt cx="1676510" cy="77341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676510" cy="773415"/>
              </a:xfrm>
              <a:custGeom>
                <a:avLst/>
                <a:gdLst/>
                <a:ahLst/>
                <a:cxnLst/>
                <a:rect l="l" t="t" r="r" b="b"/>
                <a:pathLst>
                  <a:path w="1676510" h="773415">
                    <a:moveTo>
                      <a:pt x="0" y="0"/>
                    </a:moveTo>
                    <a:lnTo>
                      <a:pt x="1676510" y="0"/>
                    </a:lnTo>
                    <a:lnTo>
                      <a:pt x="1676510" y="773415"/>
                    </a:lnTo>
                    <a:lnTo>
                      <a:pt x="0" y="77341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9525"/>
                <a:ext cx="1676510" cy="78294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endParaRPr/>
              </a:p>
            </p:txBody>
          </p:sp>
        </p:grpSp>
      </p:grpSp>
      <p:sp>
        <p:nvSpPr>
          <p:cNvPr id="26" name="Freeform 26"/>
          <p:cNvSpPr/>
          <p:nvPr/>
        </p:nvSpPr>
        <p:spPr>
          <a:xfrm rot="1169081">
            <a:off x="6841726" y="180924"/>
            <a:ext cx="1017213" cy="2370625"/>
          </a:xfrm>
          <a:custGeom>
            <a:avLst/>
            <a:gdLst/>
            <a:ahLst/>
            <a:cxnLst/>
            <a:rect l="l" t="t" r="r" b="b"/>
            <a:pathLst>
              <a:path w="1017213" h="2370625">
                <a:moveTo>
                  <a:pt x="0" y="0"/>
                </a:moveTo>
                <a:lnTo>
                  <a:pt x="1017213" y="0"/>
                </a:lnTo>
                <a:lnTo>
                  <a:pt x="1017213" y="2370625"/>
                </a:lnTo>
                <a:lnTo>
                  <a:pt x="0" y="23706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27" name="Group 27"/>
          <p:cNvGrpSpPr/>
          <p:nvPr/>
        </p:nvGrpSpPr>
        <p:grpSpPr>
          <a:xfrm>
            <a:off x="2057760" y="8325313"/>
            <a:ext cx="14707641" cy="1468501"/>
            <a:chOff x="0" y="0"/>
            <a:chExt cx="19610188" cy="1958001"/>
          </a:xfrm>
        </p:grpSpPr>
        <p:grpSp>
          <p:nvGrpSpPr>
            <p:cNvPr id="28" name="Group 28"/>
            <p:cNvGrpSpPr/>
            <p:nvPr/>
          </p:nvGrpSpPr>
          <p:grpSpPr>
            <a:xfrm>
              <a:off x="607704" y="104325"/>
              <a:ext cx="19002484" cy="1625108"/>
              <a:chOff x="0" y="0"/>
              <a:chExt cx="3753577" cy="321009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3753577" cy="321009"/>
              </a:xfrm>
              <a:custGeom>
                <a:avLst/>
                <a:gdLst/>
                <a:ahLst/>
                <a:cxnLst/>
                <a:rect l="l" t="t" r="r" b="b"/>
                <a:pathLst>
                  <a:path w="3753577" h="321009">
                    <a:moveTo>
                      <a:pt x="0" y="0"/>
                    </a:moveTo>
                    <a:lnTo>
                      <a:pt x="3753577" y="0"/>
                    </a:lnTo>
                    <a:lnTo>
                      <a:pt x="3753577" y="321009"/>
                    </a:lnTo>
                    <a:lnTo>
                      <a:pt x="0" y="32100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19050"/>
                <a:ext cx="3753577" cy="340059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0"/>
              <a:ext cx="18931293" cy="1958001"/>
              <a:chOff x="0" y="0"/>
              <a:chExt cx="3739515" cy="38676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739515" cy="386766"/>
              </a:xfrm>
              <a:custGeom>
                <a:avLst/>
                <a:gdLst/>
                <a:ahLst/>
                <a:cxnLst/>
                <a:rect l="l" t="t" r="r" b="b"/>
                <a:pathLst>
                  <a:path w="3739515" h="386766">
                    <a:moveTo>
                      <a:pt x="0" y="0"/>
                    </a:moveTo>
                    <a:lnTo>
                      <a:pt x="3739515" y="0"/>
                    </a:lnTo>
                    <a:lnTo>
                      <a:pt x="3739515" y="386766"/>
                    </a:lnTo>
                    <a:lnTo>
                      <a:pt x="0" y="386766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9525"/>
                <a:ext cx="3739515" cy="3962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YERYÜZÜNE YAKIN YERDE OLUŞANLAR</a:t>
                </a:r>
              </a:p>
            </p:txBody>
          </p:sp>
        </p:grpSp>
      </p:grpSp>
      <p:pic>
        <p:nvPicPr>
          <p:cNvPr id="34" name="Picture 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317728" y="4493069"/>
            <a:ext cx="6644312" cy="3749760"/>
          </a:xfrm>
          <a:prstGeom prst="rect">
            <a:avLst/>
          </a:prstGeom>
        </p:spPr>
      </p:pic>
      <p:pic>
        <p:nvPicPr>
          <p:cNvPr id="35" name="Resim 3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14E123B5-FA07-455D-3FC2-D25B6F09BA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36" name="Resim 35">
            <a:extLst>
              <a:ext uri="{FF2B5EF4-FFF2-40B4-BE49-F238E27FC236}">
                <a16:creationId xmlns:a16="http://schemas.microsoft.com/office/drawing/2014/main" id="{F1334DCC-6814-F26A-74FA-E160A2BD82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7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3985287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91B4FA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350333" y="1366237"/>
            <a:ext cx="9597023" cy="6954909"/>
            <a:chOff x="0" y="0"/>
            <a:chExt cx="2527611" cy="1831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27611" cy="1831746"/>
            </a:xfrm>
            <a:custGeom>
              <a:avLst/>
              <a:gdLst/>
              <a:ahLst/>
              <a:cxnLst/>
              <a:rect l="l" t="t" r="r" b="b"/>
              <a:pathLst>
                <a:path w="2527611" h="1831746">
                  <a:moveTo>
                    <a:pt x="0" y="0"/>
                  </a:moveTo>
                  <a:lnTo>
                    <a:pt x="2527611" y="0"/>
                  </a:lnTo>
                  <a:lnTo>
                    <a:pt x="2527611" y="1831746"/>
                  </a:lnTo>
                  <a:lnTo>
                    <a:pt x="0" y="1831746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527611" cy="185079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557806" y="1035850"/>
            <a:ext cx="9620961" cy="7084583"/>
            <a:chOff x="0" y="0"/>
            <a:chExt cx="2533916" cy="18658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33915" cy="1865899"/>
            </a:xfrm>
            <a:custGeom>
              <a:avLst/>
              <a:gdLst/>
              <a:ahLst/>
              <a:cxnLst/>
              <a:rect l="l" t="t" r="r" b="b"/>
              <a:pathLst>
                <a:path w="2533915" h="1865899">
                  <a:moveTo>
                    <a:pt x="0" y="0"/>
                  </a:moveTo>
                  <a:lnTo>
                    <a:pt x="2533915" y="0"/>
                  </a:lnTo>
                  <a:lnTo>
                    <a:pt x="2533915" y="1865899"/>
                  </a:lnTo>
                  <a:lnTo>
                    <a:pt x="0" y="1865899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2533916" cy="186589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880"/>
                </a:lnSpc>
              </a:pPr>
              <a:r>
                <a:rPr lang="en-US" sz="4000" spc="-60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Yeryüzündeki su buharının soğuk nesneler üzerinde yoğuşması sonucu oluşan damlacıklara çiy denir.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4034" y="1366237"/>
            <a:ext cx="6593772" cy="3164932"/>
            <a:chOff x="0" y="0"/>
            <a:chExt cx="8791696" cy="4219909"/>
          </a:xfrm>
        </p:grpSpPr>
        <p:grpSp>
          <p:nvGrpSpPr>
            <p:cNvPr id="11" name="Group 11"/>
            <p:cNvGrpSpPr/>
            <p:nvPr/>
          </p:nvGrpSpPr>
          <p:grpSpPr>
            <a:xfrm>
              <a:off x="272448" y="397009"/>
              <a:ext cx="8519248" cy="3822901"/>
              <a:chOff x="0" y="0"/>
              <a:chExt cx="1682814" cy="75514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82815" cy="755141"/>
              </a:xfrm>
              <a:custGeom>
                <a:avLst/>
                <a:gdLst/>
                <a:ahLst/>
                <a:cxnLst/>
                <a:rect l="l" t="t" r="r" b="b"/>
                <a:pathLst>
                  <a:path w="1682815" h="755141">
                    <a:moveTo>
                      <a:pt x="0" y="0"/>
                    </a:moveTo>
                    <a:lnTo>
                      <a:pt x="1682815" y="0"/>
                    </a:lnTo>
                    <a:lnTo>
                      <a:pt x="1682815" y="755141"/>
                    </a:lnTo>
                    <a:lnTo>
                      <a:pt x="0" y="7551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1682814" cy="7741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8487332" cy="3915413"/>
              <a:chOff x="0" y="0"/>
              <a:chExt cx="1676510" cy="77341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76510" cy="773415"/>
              </a:xfrm>
              <a:custGeom>
                <a:avLst/>
                <a:gdLst/>
                <a:ahLst/>
                <a:cxnLst/>
                <a:rect l="l" t="t" r="r" b="b"/>
                <a:pathLst>
                  <a:path w="1676510" h="773415">
                    <a:moveTo>
                      <a:pt x="0" y="0"/>
                    </a:moveTo>
                    <a:lnTo>
                      <a:pt x="1676510" y="0"/>
                    </a:lnTo>
                    <a:lnTo>
                      <a:pt x="1676510" y="773415"/>
                    </a:lnTo>
                    <a:lnTo>
                      <a:pt x="0" y="77341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1676510" cy="78294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ÇİY</a:t>
                </a:r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5075322" y="7170924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8" y="0"/>
                </a:lnTo>
                <a:lnTo>
                  <a:pt x="2919208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-552681" y="8459025"/>
            <a:ext cx="2105625" cy="2151341"/>
          </a:xfrm>
          <a:custGeom>
            <a:avLst/>
            <a:gdLst/>
            <a:ahLst/>
            <a:cxnLst/>
            <a:rect l="l" t="t" r="r" b="b"/>
            <a:pathLst>
              <a:path w="2105625" h="2151341">
                <a:moveTo>
                  <a:pt x="0" y="0"/>
                </a:moveTo>
                <a:lnTo>
                  <a:pt x="2105625" y="0"/>
                </a:lnTo>
                <a:lnTo>
                  <a:pt x="2105625" y="2151341"/>
                </a:lnTo>
                <a:lnTo>
                  <a:pt x="0" y="2151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9" name="Group 19"/>
          <p:cNvGrpSpPr/>
          <p:nvPr/>
        </p:nvGrpSpPr>
        <p:grpSpPr>
          <a:xfrm>
            <a:off x="1477870" y="4843691"/>
            <a:ext cx="5566101" cy="2671662"/>
            <a:chOff x="0" y="0"/>
            <a:chExt cx="7421467" cy="3562216"/>
          </a:xfrm>
        </p:grpSpPr>
        <p:grpSp>
          <p:nvGrpSpPr>
            <p:cNvPr id="20" name="Group 20"/>
            <p:cNvGrpSpPr/>
            <p:nvPr/>
          </p:nvGrpSpPr>
          <p:grpSpPr>
            <a:xfrm>
              <a:off x="229985" y="335133"/>
              <a:ext cx="7191482" cy="3227083"/>
              <a:chOff x="0" y="0"/>
              <a:chExt cx="1682814" cy="75514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682815" cy="755141"/>
              </a:xfrm>
              <a:custGeom>
                <a:avLst/>
                <a:gdLst/>
                <a:ahLst/>
                <a:cxnLst/>
                <a:rect l="l" t="t" r="r" b="b"/>
                <a:pathLst>
                  <a:path w="1682815" h="755141">
                    <a:moveTo>
                      <a:pt x="0" y="0"/>
                    </a:moveTo>
                    <a:lnTo>
                      <a:pt x="1682815" y="0"/>
                    </a:lnTo>
                    <a:lnTo>
                      <a:pt x="1682815" y="755141"/>
                    </a:lnTo>
                    <a:lnTo>
                      <a:pt x="0" y="7551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19050"/>
                <a:ext cx="1682814" cy="7741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0" y="0"/>
              <a:ext cx="7164540" cy="3305177"/>
              <a:chOff x="0" y="0"/>
              <a:chExt cx="1676510" cy="77341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676510" cy="773415"/>
              </a:xfrm>
              <a:custGeom>
                <a:avLst/>
                <a:gdLst/>
                <a:ahLst/>
                <a:cxnLst/>
                <a:rect l="l" t="t" r="r" b="b"/>
                <a:pathLst>
                  <a:path w="1676510" h="773415">
                    <a:moveTo>
                      <a:pt x="0" y="0"/>
                    </a:moveTo>
                    <a:lnTo>
                      <a:pt x="1676510" y="0"/>
                    </a:lnTo>
                    <a:lnTo>
                      <a:pt x="1676510" y="773415"/>
                    </a:lnTo>
                    <a:lnTo>
                      <a:pt x="0" y="77341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9525"/>
                <a:ext cx="1676510" cy="78294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endParaRPr/>
              </a:p>
            </p:txBody>
          </p:sp>
        </p:grpSp>
      </p:grpSp>
      <p:sp>
        <p:nvSpPr>
          <p:cNvPr id="26" name="Freeform 26"/>
          <p:cNvSpPr/>
          <p:nvPr/>
        </p:nvSpPr>
        <p:spPr>
          <a:xfrm rot="1169081">
            <a:off x="6841726" y="180924"/>
            <a:ext cx="1017213" cy="2370625"/>
          </a:xfrm>
          <a:custGeom>
            <a:avLst/>
            <a:gdLst/>
            <a:ahLst/>
            <a:cxnLst/>
            <a:rect l="l" t="t" r="r" b="b"/>
            <a:pathLst>
              <a:path w="1017213" h="2370625">
                <a:moveTo>
                  <a:pt x="0" y="0"/>
                </a:moveTo>
                <a:lnTo>
                  <a:pt x="1017213" y="0"/>
                </a:lnTo>
                <a:lnTo>
                  <a:pt x="1017213" y="2370625"/>
                </a:lnTo>
                <a:lnTo>
                  <a:pt x="0" y="2370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27" name="Group 27"/>
          <p:cNvGrpSpPr/>
          <p:nvPr/>
        </p:nvGrpSpPr>
        <p:grpSpPr>
          <a:xfrm>
            <a:off x="2057763" y="8144778"/>
            <a:ext cx="14707641" cy="1468501"/>
            <a:chOff x="0" y="0"/>
            <a:chExt cx="19610188" cy="1958001"/>
          </a:xfrm>
        </p:grpSpPr>
        <p:grpSp>
          <p:nvGrpSpPr>
            <p:cNvPr id="28" name="Group 28"/>
            <p:cNvGrpSpPr/>
            <p:nvPr/>
          </p:nvGrpSpPr>
          <p:grpSpPr>
            <a:xfrm>
              <a:off x="607704" y="104325"/>
              <a:ext cx="19002484" cy="1625108"/>
              <a:chOff x="0" y="0"/>
              <a:chExt cx="3753577" cy="321009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3753577" cy="321009"/>
              </a:xfrm>
              <a:custGeom>
                <a:avLst/>
                <a:gdLst/>
                <a:ahLst/>
                <a:cxnLst/>
                <a:rect l="l" t="t" r="r" b="b"/>
                <a:pathLst>
                  <a:path w="3753577" h="321009">
                    <a:moveTo>
                      <a:pt x="0" y="0"/>
                    </a:moveTo>
                    <a:lnTo>
                      <a:pt x="3753577" y="0"/>
                    </a:lnTo>
                    <a:lnTo>
                      <a:pt x="3753577" y="321009"/>
                    </a:lnTo>
                    <a:lnTo>
                      <a:pt x="0" y="32100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19050"/>
                <a:ext cx="3753577" cy="340059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0"/>
              <a:ext cx="18931293" cy="1958001"/>
              <a:chOff x="0" y="0"/>
              <a:chExt cx="3739515" cy="38676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739515" cy="386766"/>
              </a:xfrm>
              <a:custGeom>
                <a:avLst/>
                <a:gdLst/>
                <a:ahLst/>
                <a:cxnLst/>
                <a:rect l="l" t="t" r="r" b="b"/>
                <a:pathLst>
                  <a:path w="3739515" h="386766">
                    <a:moveTo>
                      <a:pt x="0" y="0"/>
                    </a:moveTo>
                    <a:lnTo>
                      <a:pt x="3739515" y="0"/>
                    </a:lnTo>
                    <a:lnTo>
                      <a:pt x="3739515" y="386766"/>
                    </a:lnTo>
                    <a:lnTo>
                      <a:pt x="0" y="386766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9525"/>
                <a:ext cx="3739515" cy="3962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YERYÜZÜNE YAKIN YERDE OLUŞANLAR</a:t>
                </a:r>
              </a:p>
            </p:txBody>
          </p:sp>
        </p:grpSp>
      </p:grpSp>
      <p:sp>
        <p:nvSpPr>
          <p:cNvPr id="34" name="Freeform 34"/>
          <p:cNvSpPr/>
          <p:nvPr/>
        </p:nvSpPr>
        <p:spPr>
          <a:xfrm>
            <a:off x="464044" y="5143500"/>
            <a:ext cx="3187438" cy="2818409"/>
          </a:xfrm>
          <a:custGeom>
            <a:avLst/>
            <a:gdLst/>
            <a:ahLst/>
            <a:cxnLst/>
            <a:rect l="l" t="t" r="r" b="b"/>
            <a:pathLst>
              <a:path w="3187438" h="2818409">
                <a:moveTo>
                  <a:pt x="0" y="0"/>
                </a:moveTo>
                <a:lnTo>
                  <a:pt x="3187438" y="0"/>
                </a:lnTo>
                <a:lnTo>
                  <a:pt x="3187438" y="2818409"/>
                </a:lnTo>
                <a:lnTo>
                  <a:pt x="0" y="28184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5" name="Freeform 35"/>
          <p:cNvSpPr/>
          <p:nvPr/>
        </p:nvSpPr>
        <p:spPr>
          <a:xfrm>
            <a:off x="3332471" y="4313766"/>
            <a:ext cx="3711500" cy="3806666"/>
          </a:xfrm>
          <a:custGeom>
            <a:avLst/>
            <a:gdLst/>
            <a:ahLst/>
            <a:cxnLst/>
            <a:rect l="l" t="t" r="r" b="b"/>
            <a:pathLst>
              <a:path w="3711500" h="3806666">
                <a:moveTo>
                  <a:pt x="0" y="0"/>
                </a:moveTo>
                <a:lnTo>
                  <a:pt x="3711500" y="0"/>
                </a:lnTo>
                <a:lnTo>
                  <a:pt x="3711500" y="3806667"/>
                </a:lnTo>
                <a:lnTo>
                  <a:pt x="0" y="3806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6" name="Resim 3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B3C63B87-3A0E-805D-46E8-3852EC27FE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37" name="Resim 36">
            <a:extLst>
              <a:ext uri="{FF2B5EF4-FFF2-40B4-BE49-F238E27FC236}">
                <a16:creationId xmlns:a16="http://schemas.microsoft.com/office/drawing/2014/main" id="{622725A2-4E62-D765-17C7-7B22E39142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7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3985287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91B4FA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350333" y="1366237"/>
            <a:ext cx="9597023" cy="6954909"/>
            <a:chOff x="0" y="0"/>
            <a:chExt cx="2527611" cy="1831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27611" cy="1831746"/>
            </a:xfrm>
            <a:custGeom>
              <a:avLst/>
              <a:gdLst/>
              <a:ahLst/>
              <a:cxnLst/>
              <a:rect l="l" t="t" r="r" b="b"/>
              <a:pathLst>
                <a:path w="2527611" h="1831746">
                  <a:moveTo>
                    <a:pt x="0" y="0"/>
                  </a:moveTo>
                  <a:lnTo>
                    <a:pt x="2527611" y="0"/>
                  </a:lnTo>
                  <a:lnTo>
                    <a:pt x="2527611" y="1831746"/>
                  </a:lnTo>
                  <a:lnTo>
                    <a:pt x="0" y="1831746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527611" cy="185079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144444" y="1035850"/>
            <a:ext cx="9620961" cy="7084583"/>
            <a:chOff x="0" y="0"/>
            <a:chExt cx="2533916" cy="18658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33915" cy="1865899"/>
            </a:xfrm>
            <a:custGeom>
              <a:avLst/>
              <a:gdLst/>
              <a:ahLst/>
              <a:cxnLst/>
              <a:rect l="l" t="t" r="r" b="b"/>
              <a:pathLst>
                <a:path w="2533915" h="1865899">
                  <a:moveTo>
                    <a:pt x="0" y="0"/>
                  </a:moveTo>
                  <a:lnTo>
                    <a:pt x="2533915" y="0"/>
                  </a:lnTo>
                  <a:lnTo>
                    <a:pt x="2533915" y="1865899"/>
                  </a:lnTo>
                  <a:lnTo>
                    <a:pt x="0" y="1865899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2533916" cy="186589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4880"/>
                </a:lnSpc>
              </a:pPr>
              <a:r>
                <a:rPr lang="en-US" sz="4000" spc="-60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Yeryüzüne yakın yerdeki su buharının cisimlerin üzerinde </a:t>
              </a:r>
              <a:r>
                <a:rPr lang="en-US" sz="4000" b="1" spc="-60">
                  <a:solidFill>
                    <a:srgbClr val="000000"/>
                  </a:solidFill>
                  <a:latin typeface="Nunito Bold Bold"/>
                  <a:ea typeface="Nunito Bold Bold"/>
                  <a:cs typeface="Nunito Bold Bold"/>
                  <a:sym typeface="Nunito Bold Bold"/>
                </a:rPr>
                <a:t>sıvı hale geçmeden buza </a:t>
              </a:r>
              <a:r>
                <a:rPr lang="en-US" sz="4000" spc="-60">
                  <a:solidFill>
                    <a:srgbClr val="000000"/>
                  </a:solidFill>
                  <a:latin typeface="Nunito Bold"/>
                  <a:ea typeface="Nunito Bold"/>
                  <a:cs typeface="Nunito Bold"/>
                  <a:sym typeface="Nunito Bold"/>
                </a:rPr>
                <a:t>dönüşmesine kırağı denir.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4034" y="1366237"/>
            <a:ext cx="6593772" cy="3164932"/>
            <a:chOff x="0" y="0"/>
            <a:chExt cx="8791696" cy="4219909"/>
          </a:xfrm>
        </p:grpSpPr>
        <p:grpSp>
          <p:nvGrpSpPr>
            <p:cNvPr id="11" name="Group 11"/>
            <p:cNvGrpSpPr/>
            <p:nvPr/>
          </p:nvGrpSpPr>
          <p:grpSpPr>
            <a:xfrm>
              <a:off x="272448" y="397009"/>
              <a:ext cx="8519248" cy="3822901"/>
              <a:chOff x="0" y="0"/>
              <a:chExt cx="1682814" cy="75514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82815" cy="755141"/>
              </a:xfrm>
              <a:custGeom>
                <a:avLst/>
                <a:gdLst/>
                <a:ahLst/>
                <a:cxnLst/>
                <a:rect l="l" t="t" r="r" b="b"/>
                <a:pathLst>
                  <a:path w="1682815" h="755141">
                    <a:moveTo>
                      <a:pt x="0" y="0"/>
                    </a:moveTo>
                    <a:lnTo>
                      <a:pt x="1682815" y="0"/>
                    </a:lnTo>
                    <a:lnTo>
                      <a:pt x="1682815" y="755141"/>
                    </a:lnTo>
                    <a:lnTo>
                      <a:pt x="0" y="7551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1682814" cy="7741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8487332" cy="3915413"/>
              <a:chOff x="0" y="0"/>
              <a:chExt cx="1676510" cy="77341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76510" cy="773415"/>
              </a:xfrm>
              <a:custGeom>
                <a:avLst/>
                <a:gdLst/>
                <a:ahLst/>
                <a:cxnLst/>
                <a:rect l="l" t="t" r="r" b="b"/>
                <a:pathLst>
                  <a:path w="1676510" h="773415">
                    <a:moveTo>
                      <a:pt x="0" y="0"/>
                    </a:moveTo>
                    <a:lnTo>
                      <a:pt x="1676510" y="0"/>
                    </a:lnTo>
                    <a:lnTo>
                      <a:pt x="1676510" y="773415"/>
                    </a:lnTo>
                    <a:lnTo>
                      <a:pt x="0" y="77341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1676510" cy="78294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KIRAĞI</a:t>
                </a:r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5075322" y="7170924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8" y="0"/>
                </a:lnTo>
                <a:lnTo>
                  <a:pt x="2919208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-552681" y="8459025"/>
            <a:ext cx="2105625" cy="2151341"/>
          </a:xfrm>
          <a:custGeom>
            <a:avLst/>
            <a:gdLst/>
            <a:ahLst/>
            <a:cxnLst/>
            <a:rect l="l" t="t" r="r" b="b"/>
            <a:pathLst>
              <a:path w="2105625" h="2151341">
                <a:moveTo>
                  <a:pt x="0" y="0"/>
                </a:moveTo>
                <a:lnTo>
                  <a:pt x="2105625" y="0"/>
                </a:lnTo>
                <a:lnTo>
                  <a:pt x="2105625" y="2151341"/>
                </a:lnTo>
                <a:lnTo>
                  <a:pt x="0" y="21513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9" name="Group 19"/>
          <p:cNvGrpSpPr/>
          <p:nvPr/>
        </p:nvGrpSpPr>
        <p:grpSpPr>
          <a:xfrm>
            <a:off x="317728" y="5143500"/>
            <a:ext cx="6826715" cy="3276742"/>
            <a:chOff x="0" y="0"/>
            <a:chExt cx="9102287" cy="4368989"/>
          </a:xfrm>
        </p:grpSpPr>
        <p:grpSp>
          <p:nvGrpSpPr>
            <p:cNvPr id="20" name="Group 20"/>
            <p:cNvGrpSpPr/>
            <p:nvPr/>
          </p:nvGrpSpPr>
          <p:grpSpPr>
            <a:xfrm>
              <a:off x="282073" y="411034"/>
              <a:ext cx="8820215" cy="3957955"/>
              <a:chOff x="0" y="0"/>
              <a:chExt cx="1682814" cy="75514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682815" cy="755141"/>
              </a:xfrm>
              <a:custGeom>
                <a:avLst/>
                <a:gdLst/>
                <a:ahLst/>
                <a:cxnLst/>
                <a:rect l="l" t="t" r="r" b="b"/>
                <a:pathLst>
                  <a:path w="1682815" h="755141">
                    <a:moveTo>
                      <a:pt x="0" y="0"/>
                    </a:moveTo>
                    <a:lnTo>
                      <a:pt x="1682815" y="0"/>
                    </a:lnTo>
                    <a:lnTo>
                      <a:pt x="1682815" y="755141"/>
                    </a:lnTo>
                    <a:lnTo>
                      <a:pt x="0" y="7551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19050"/>
                <a:ext cx="1682814" cy="7741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0" y="0"/>
              <a:ext cx="8787171" cy="4053736"/>
              <a:chOff x="0" y="0"/>
              <a:chExt cx="1676510" cy="77341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676510" cy="773415"/>
              </a:xfrm>
              <a:custGeom>
                <a:avLst/>
                <a:gdLst/>
                <a:ahLst/>
                <a:cxnLst/>
                <a:rect l="l" t="t" r="r" b="b"/>
                <a:pathLst>
                  <a:path w="1676510" h="773415">
                    <a:moveTo>
                      <a:pt x="0" y="0"/>
                    </a:moveTo>
                    <a:lnTo>
                      <a:pt x="1676510" y="0"/>
                    </a:lnTo>
                    <a:lnTo>
                      <a:pt x="1676510" y="773415"/>
                    </a:lnTo>
                    <a:lnTo>
                      <a:pt x="0" y="77341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9525"/>
                <a:ext cx="1676510" cy="78294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endParaRPr/>
              </a:p>
            </p:txBody>
          </p:sp>
        </p:grpSp>
      </p:grpSp>
      <p:sp>
        <p:nvSpPr>
          <p:cNvPr id="26" name="Freeform 26"/>
          <p:cNvSpPr/>
          <p:nvPr/>
        </p:nvSpPr>
        <p:spPr>
          <a:xfrm rot="1169081">
            <a:off x="6841726" y="180924"/>
            <a:ext cx="1017213" cy="2370625"/>
          </a:xfrm>
          <a:custGeom>
            <a:avLst/>
            <a:gdLst/>
            <a:ahLst/>
            <a:cxnLst/>
            <a:rect l="l" t="t" r="r" b="b"/>
            <a:pathLst>
              <a:path w="1017213" h="2370625">
                <a:moveTo>
                  <a:pt x="0" y="0"/>
                </a:moveTo>
                <a:lnTo>
                  <a:pt x="1017213" y="0"/>
                </a:lnTo>
                <a:lnTo>
                  <a:pt x="1017213" y="2370625"/>
                </a:lnTo>
                <a:lnTo>
                  <a:pt x="0" y="23706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27" name="Group 27"/>
          <p:cNvGrpSpPr/>
          <p:nvPr/>
        </p:nvGrpSpPr>
        <p:grpSpPr>
          <a:xfrm>
            <a:off x="2071997" y="8066194"/>
            <a:ext cx="14707641" cy="1468501"/>
            <a:chOff x="0" y="0"/>
            <a:chExt cx="19610188" cy="1958001"/>
          </a:xfrm>
        </p:grpSpPr>
        <p:grpSp>
          <p:nvGrpSpPr>
            <p:cNvPr id="28" name="Group 28"/>
            <p:cNvGrpSpPr/>
            <p:nvPr/>
          </p:nvGrpSpPr>
          <p:grpSpPr>
            <a:xfrm>
              <a:off x="607704" y="104325"/>
              <a:ext cx="19002484" cy="1625108"/>
              <a:chOff x="0" y="0"/>
              <a:chExt cx="3753577" cy="321009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3753577" cy="321009"/>
              </a:xfrm>
              <a:custGeom>
                <a:avLst/>
                <a:gdLst/>
                <a:ahLst/>
                <a:cxnLst/>
                <a:rect l="l" t="t" r="r" b="b"/>
                <a:pathLst>
                  <a:path w="3753577" h="321009">
                    <a:moveTo>
                      <a:pt x="0" y="0"/>
                    </a:moveTo>
                    <a:lnTo>
                      <a:pt x="3753577" y="0"/>
                    </a:lnTo>
                    <a:lnTo>
                      <a:pt x="3753577" y="321009"/>
                    </a:lnTo>
                    <a:lnTo>
                      <a:pt x="0" y="32100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19050"/>
                <a:ext cx="3753577" cy="340059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0"/>
              <a:ext cx="18931293" cy="1958001"/>
              <a:chOff x="0" y="0"/>
              <a:chExt cx="3739515" cy="38676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739515" cy="386766"/>
              </a:xfrm>
              <a:custGeom>
                <a:avLst/>
                <a:gdLst/>
                <a:ahLst/>
                <a:cxnLst/>
                <a:rect l="l" t="t" r="r" b="b"/>
                <a:pathLst>
                  <a:path w="3739515" h="386766">
                    <a:moveTo>
                      <a:pt x="0" y="0"/>
                    </a:moveTo>
                    <a:lnTo>
                      <a:pt x="3739515" y="0"/>
                    </a:lnTo>
                    <a:lnTo>
                      <a:pt x="3739515" y="386766"/>
                    </a:lnTo>
                    <a:lnTo>
                      <a:pt x="0" y="386766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9525"/>
                <a:ext cx="3739515" cy="3962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YERYÜZÜNE YAKIN YERDE OLUŞANLAR</a:t>
                </a:r>
              </a:p>
            </p:txBody>
          </p:sp>
        </p:grpSp>
      </p:grpSp>
      <p:pic>
        <p:nvPicPr>
          <p:cNvPr id="34" name="Picture 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317728" y="4377429"/>
            <a:ext cx="6632340" cy="3743004"/>
          </a:xfrm>
          <a:prstGeom prst="rect">
            <a:avLst/>
          </a:prstGeom>
        </p:spPr>
      </p:pic>
      <p:pic>
        <p:nvPicPr>
          <p:cNvPr id="35" name="Resim 3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EF51749-6A19-D64E-DE48-9A3D03DB05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36" name="Resim 35">
            <a:extLst>
              <a:ext uri="{FF2B5EF4-FFF2-40B4-BE49-F238E27FC236}">
                <a16:creationId xmlns:a16="http://schemas.microsoft.com/office/drawing/2014/main" id="{BE1FF222-7E57-21A7-6FBE-38F84F08A8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7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3985287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91B4FA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296886" y="1882994"/>
            <a:ext cx="13531544" cy="8272702"/>
            <a:chOff x="0" y="0"/>
            <a:chExt cx="3563863" cy="21788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63863" cy="2178819"/>
            </a:xfrm>
            <a:custGeom>
              <a:avLst/>
              <a:gdLst/>
              <a:ahLst/>
              <a:cxnLst/>
              <a:rect l="l" t="t" r="r" b="b"/>
              <a:pathLst>
                <a:path w="3563863" h="2178819">
                  <a:moveTo>
                    <a:pt x="0" y="0"/>
                  </a:moveTo>
                  <a:lnTo>
                    <a:pt x="3563863" y="0"/>
                  </a:lnTo>
                  <a:lnTo>
                    <a:pt x="3563863" y="2178819"/>
                  </a:lnTo>
                  <a:lnTo>
                    <a:pt x="0" y="2178819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3563863" cy="219786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296886" y="1494035"/>
            <a:ext cx="13265657" cy="8425548"/>
            <a:chOff x="0" y="0"/>
            <a:chExt cx="3493836" cy="22190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493836" cy="2219074"/>
            </a:xfrm>
            <a:custGeom>
              <a:avLst/>
              <a:gdLst/>
              <a:ahLst/>
              <a:cxnLst/>
              <a:rect l="l" t="t" r="r" b="b"/>
              <a:pathLst>
                <a:path w="3493836" h="2219074">
                  <a:moveTo>
                    <a:pt x="0" y="0"/>
                  </a:moveTo>
                  <a:lnTo>
                    <a:pt x="3493836" y="0"/>
                  </a:lnTo>
                  <a:lnTo>
                    <a:pt x="3493836" y="2219074"/>
                  </a:lnTo>
                  <a:lnTo>
                    <a:pt x="0" y="2219074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3493836" cy="223812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0" y="300528"/>
            <a:ext cx="6593772" cy="3164932"/>
            <a:chOff x="0" y="0"/>
            <a:chExt cx="8791696" cy="4219909"/>
          </a:xfrm>
        </p:grpSpPr>
        <p:grpSp>
          <p:nvGrpSpPr>
            <p:cNvPr id="11" name="Group 11"/>
            <p:cNvGrpSpPr/>
            <p:nvPr/>
          </p:nvGrpSpPr>
          <p:grpSpPr>
            <a:xfrm>
              <a:off x="272448" y="397009"/>
              <a:ext cx="8519248" cy="3822901"/>
              <a:chOff x="0" y="0"/>
              <a:chExt cx="1682814" cy="75514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682815" cy="755141"/>
              </a:xfrm>
              <a:custGeom>
                <a:avLst/>
                <a:gdLst/>
                <a:ahLst/>
                <a:cxnLst/>
                <a:rect l="l" t="t" r="r" b="b"/>
                <a:pathLst>
                  <a:path w="1682815" h="755141">
                    <a:moveTo>
                      <a:pt x="0" y="0"/>
                    </a:moveTo>
                    <a:lnTo>
                      <a:pt x="1682815" y="0"/>
                    </a:lnTo>
                    <a:lnTo>
                      <a:pt x="1682815" y="755141"/>
                    </a:lnTo>
                    <a:lnTo>
                      <a:pt x="0" y="7551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19050"/>
                <a:ext cx="1682814" cy="7741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8487332" cy="3915413"/>
              <a:chOff x="0" y="0"/>
              <a:chExt cx="1676510" cy="77341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76510" cy="773415"/>
              </a:xfrm>
              <a:custGeom>
                <a:avLst/>
                <a:gdLst/>
                <a:ahLst/>
                <a:cxnLst/>
                <a:rect l="l" t="t" r="r" b="b"/>
                <a:pathLst>
                  <a:path w="1676510" h="773415">
                    <a:moveTo>
                      <a:pt x="0" y="0"/>
                    </a:moveTo>
                    <a:lnTo>
                      <a:pt x="1676510" y="0"/>
                    </a:lnTo>
                    <a:lnTo>
                      <a:pt x="1676510" y="773415"/>
                    </a:lnTo>
                    <a:lnTo>
                      <a:pt x="0" y="77341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1676510" cy="78294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KÜRESEL İKLİM DEĞİŞİKLİĞİ</a:t>
                </a:r>
              </a:p>
            </p:txBody>
          </p:sp>
        </p:grpSp>
      </p:grpSp>
      <p:sp>
        <p:nvSpPr>
          <p:cNvPr id="17" name="Freeform 17"/>
          <p:cNvSpPr/>
          <p:nvPr/>
        </p:nvSpPr>
        <p:spPr>
          <a:xfrm rot="1169081">
            <a:off x="6960011" y="-156612"/>
            <a:ext cx="1017213" cy="2370625"/>
          </a:xfrm>
          <a:custGeom>
            <a:avLst/>
            <a:gdLst/>
            <a:ahLst/>
            <a:cxnLst/>
            <a:rect l="l" t="t" r="r" b="b"/>
            <a:pathLst>
              <a:path w="1017213" h="2370625">
                <a:moveTo>
                  <a:pt x="0" y="0"/>
                </a:moveTo>
                <a:lnTo>
                  <a:pt x="1017214" y="0"/>
                </a:lnTo>
                <a:lnTo>
                  <a:pt x="1017214" y="2370624"/>
                </a:lnTo>
                <a:lnTo>
                  <a:pt x="0" y="2370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-512417" y="9637495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15534941" y="846593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-285097" y="7486154"/>
            <a:ext cx="2105625" cy="2151341"/>
          </a:xfrm>
          <a:custGeom>
            <a:avLst/>
            <a:gdLst/>
            <a:ahLst/>
            <a:cxnLst/>
            <a:rect l="l" t="t" r="r" b="b"/>
            <a:pathLst>
              <a:path w="2105625" h="2151341">
                <a:moveTo>
                  <a:pt x="0" y="0"/>
                </a:moveTo>
                <a:lnTo>
                  <a:pt x="2105625" y="0"/>
                </a:lnTo>
                <a:lnTo>
                  <a:pt x="2105625" y="2151341"/>
                </a:lnTo>
                <a:lnTo>
                  <a:pt x="0" y="21513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3663595" y="3465460"/>
            <a:ext cx="12798127" cy="6172035"/>
          </a:xfrm>
          <a:custGeom>
            <a:avLst/>
            <a:gdLst/>
            <a:ahLst/>
            <a:cxnLst/>
            <a:rect l="l" t="t" r="r" b="b"/>
            <a:pathLst>
              <a:path w="12798127" h="6172035">
                <a:moveTo>
                  <a:pt x="0" y="0"/>
                </a:moveTo>
                <a:lnTo>
                  <a:pt x="12798127" y="0"/>
                </a:lnTo>
                <a:lnTo>
                  <a:pt x="12798127" y="6172035"/>
                </a:lnTo>
                <a:lnTo>
                  <a:pt x="0" y="6172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1646" t="-44564" r="-52615" b="-4866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>
            <a:off x="13754798" y="1882994"/>
            <a:ext cx="2706923" cy="2488665"/>
          </a:xfrm>
          <a:custGeom>
            <a:avLst/>
            <a:gdLst/>
            <a:ahLst/>
            <a:cxnLst/>
            <a:rect l="l" t="t" r="r" b="b"/>
            <a:pathLst>
              <a:path w="2706923" h="2488665">
                <a:moveTo>
                  <a:pt x="0" y="0"/>
                </a:moveTo>
                <a:lnTo>
                  <a:pt x="2706924" y="0"/>
                </a:lnTo>
                <a:lnTo>
                  <a:pt x="2706924" y="2488665"/>
                </a:lnTo>
                <a:lnTo>
                  <a:pt x="0" y="24886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79289" t="-49593" r="-11625" b="-65441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3" name="Resim 2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91BC71B0-C759-089E-365C-AECED380A1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7866B00A-2898-AC21-8BF6-E5D7FEAEC8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7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3985287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91B4FA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49821" y="1239520"/>
            <a:ext cx="9551727" cy="7176307"/>
            <a:chOff x="0" y="0"/>
            <a:chExt cx="12735636" cy="9568409"/>
          </a:xfrm>
        </p:grpSpPr>
        <p:grpSp>
          <p:nvGrpSpPr>
            <p:cNvPr id="5" name="Group 5"/>
            <p:cNvGrpSpPr/>
            <p:nvPr/>
          </p:nvGrpSpPr>
          <p:grpSpPr>
            <a:xfrm>
              <a:off x="386433" y="327114"/>
              <a:ext cx="12349203" cy="9241295"/>
              <a:chOff x="0" y="0"/>
              <a:chExt cx="2439349" cy="182544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439349" cy="1825441"/>
              </a:xfrm>
              <a:custGeom>
                <a:avLst/>
                <a:gdLst/>
                <a:ahLst/>
                <a:cxnLst/>
                <a:rect l="l" t="t" r="r" b="b"/>
                <a:pathLst>
                  <a:path w="2439349" h="1825441">
                    <a:moveTo>
                      <a:pt x="0" y="0"/>
                    </a:moveTo>
                    <a:lnTo>
                      <a:pt x="2439349" y="0"/>
                    </a:lnTo>
                    <a:lnTo>
                      <a:pt x="2439349" y="1825441"/>
                    </a:lnTo>
                    <a:lnTo>
                      <a:pt x="0" y="18254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2439349" cy="184449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12476868" cy="9150933"/>
              <a:chOff x="0" y="0"/>
              <a:chExt cx="2464567" cy="180759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464567" cy="1807592"/>
              </a:xfrm>
              <a:custGeom>
                <a:avLst/>
                <a:gdLst/>
                <a:ahLst/>
                <a:cxnLst/>
                <a:rect l="l" t="t" r="r" b="b"/>
                <a:pathLst>
                  <a:path w="2464567" h="1807592">
                    <a:moveTo>
                      <a:pt x="0" y="0"/>
                    </a:moveTo>
                    <a:lnTo>
                      <a:pt x="2464567" y="0"/>
                    </a:lnTo>
                    <a:lnTo>
                      <a:pt x="2464567" y="1807592"/>
                    </a:lnTo>
                    <a:lnTo>
                      <a:pt x="0" y="1807592"/>
                    </a:lnTo>
                    <a:close/>
                  </a:path>
                </a:pathLst>
              </a:custGeom>
              <a:solidFill>
                <a:srgbClr val="FFFDE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2464567" cy="1826642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0388735" y="1872020"/>
            <a:ext cx="6194710" cy="1681978"/>
            <a:chOff x="0" y="0"/>
            <a:chExt cx="8259614" cy="2242638"/>
          </a:xfrm>
        </p:grpSpPr>
        <p:grpSp>
          <p:nvGrpSpPr>
            <p:cNvPr id="12" name="Group 12"/>
            <p:cNvGrpSpPr/>
            <p:nvPr/>
          </p:nvGrpSpPr>
          <p:grpSpPr>
            <a:xfrm>
              <a:off x="191498" y="214424"/>
              <a:ext cx="8068116" cy="2028213"/>
              <a:chOff x="0" y="0"/>
              <a:chExt cx="1593702" cy="40063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593702" cy="400635"/>
              </a:xfrm>
              <a:custGeom>
                <a:avLst/>
                <a:gdLst/>
                <a:ahLst/>
                <a:cxnLst/>
                <a:rect l="l" t="t" r="r" b="b"/>
                <a:pathLst>
                  <a:path w="1593702" h="400635">
                    <a:moveTo>
                      <a:pt x="0" y="0"/>
                    </a:moveTo>
                    <a:lnTo>
                      <a:pt x="1593702" y="0"/>
                    </a:lnTo>
                    <a:lnTo>
                      <a:pt x="1593702" y="400635"/>
                    </a:lnTo>
                    <a:lnTo>
                      <a:pt x="0" y="40063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1593702" cy="419685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7979850" cy="1937851"/>
              <a:chOff x="0" y="0"/>
              <a:chExt cx="1576267" cy="38278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576267" cy="382785"/>
              </a:xfrm>
              <a:custGeom>
                <a:avLst/>
                <a:gdLst/>
                <a:ahLst/>
                <a:cxnLst/>
                <a:rect l="l" t="t" r="r" b="b"/>
                <a:pathLst>
                  <a:path w="1576267" h="382785">
                    <a:moveTo>
                      <a:pt x="0" y="0"/>
                    </a:moveTo>
                    <a:lnTo>
                      <a:pt x="1576267" y="0"/>
                    </a:lnTo>
                    <a:lnTo>
                      <a:pt x="1576267" y="382785"/>
                    </a:lnTo>
                    <a:lnTo>
                      <a:pt x="0" y="382785"/>
                    </a:lnTo>
                    <a:close/>
                  </a:path>
                </a:pathLst>
              </a:custGeom>
              <a:solidFill>
                <a:srgbClr val="FEBBC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1576267" cy="401835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2606689" y="597215"/>
              <a:ext cx="4435821" cy="1331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30"/>
                </a:lnSpc>
              </a:pPr>
              <a:r>
                <a:rPr lang="en-US" sz="3100" b="1">
                  <a:solidFill>
                    <a:srgbClr val="000000"/>
                  </a:solidFill>
                  <a:latin typeface="Quicksand Medium"/>
                  <a:ea typeface="Quicksand Medium"/>
                  <a:cs typeface="Quicksand Medium"/>
                  <a:sym typeface="Quicksand Medium"/>
                </a:rPr>
                <a:t>Karbondioksit </a:t>
              </a:r>
            </a:p>
            <a:p>
              <a:pPr algn="l">
                <a:lnSpc>
                  <a:spcPts val="4030"/>
                </a:lnSpc>
              </a:pPr>
              <a:r>
                <a:rPr lang="en-US" sz="3100" b="1">
                  <a:solidFill>
                    <a:srgbClr val="000000"/>
                  </a:solidFill>
                  <a:latin typeface="Quicksand Medium"/>
                  <a:ea typeface="Quicksand Medium"/>
                  <a:cs typeface="Quicksand Medium"/>
                  <a:sym typeface="Quicksand Medium"/>
                </a:rPr>
                <a:t>(CO2)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388735" y="3762881"/>
            <a:ext cx="6194710" cy="1681978"/>
            <a:chOff x="0" y="0"/>
            <a:chExt cx="8259614" cy="2242638"/>
          </a:xfrm>
        </p:grpSpPr>
        <p:grpSp>
          <p:nvGrpSpPr>
            <p:cNvPr id="20" name="Group 20"/>
            <p:cNvGrpSpPr/>
            <p:nvPr/>
          </p:nvGrpSpPr>
          <p:grpSpPr>
            <a:xfrm>
              <a:off x="191498" y="214424"/>
              <a:ext cx="8068116" cy="2028213"/>
              <a:chOff x="0" y="0"/>
              <a:chExt cx="1593702" cy="40063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593702" cy="400635"/>
              </a:xfrm>
              <a:custGeom>
                <a:avLst/>
                <a:gdLst/>
                <a:ahLst/>
                <a:cxnLst/>
                <a:rect l="l" t="t" r="r" b="b"/>
                <a:pathLst>
                  <a:path w="1593702" h="400635">
                    <a:moveTo>
                      <a:pt x="0" y="0"/>
                    </a:moveTo>
                    <a:lnTo>
                      <a:pt x="1593702" y="0"/>
                    </a:lnTo>
                    <a:lnTo>
                      <a:pt x="1593702" y="400635"/>
                    </a:lnTo>
                    <a:lnTo>
                      <a:pt x="0" y="40063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19050"/>
                <a:ext cx="1593702" cy="419685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0" y="0"/>
              <a:ext cx="7979850" cy="1937851"/>
              <a:chOff x="0" y="0"/>
              <a:chExt cx="1576267" cy="38278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576267" cy="382785"/>
              </a:xfrm>
              <a:custGeom>
                <a:avLst/>
                <a:gdLst/>
                <a:ahLst/>
                <a:cxnLst/>
                <a:rect l="l" t="t" r="r" b="b"/>
                <a:pathLst>
                  <a:path w="1576267" h="382785">
                    <a:moveTo>
                      <a:pt x="0" y="0"/>
                    </a:moveTo>
                    <a:lnTo>
                      <a:pt x="1576267" y="0"/>
                    </a:lnTo>
                    <a:lnTo>
                      <a:pt x="1576267" y="382785"/>
                    </a:lnTo>
                    <a:lnTo>
                      <a:pt x="0" y="38278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19050"/>
                <a:ext cx="1576267" cy="401835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606689" y="606740"/>
              <a:ext cx="4435821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sz="3500" b="1">
                  <a:solidFill>
                    <a:srgbClr val="000000"/>
                  </a:solidFill>
                  <a:latin typeface="Quicksand Medium"/>
                  <a:ea typeface="Quicksand Medium"/>
                  <a:cs typeface="Quicksand Medium"/>
                  <a:sym typeface="Quicksand Medium"/>
                </a:rPr>
                <a:t>Su buharı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388735" y="5654409"/>
            <a:ext cx="6194710" cy="1681978"/>
            <a:chOff x="0" y="0"/>
            <a:chExt cx="8259614" cy="2242638"/>
          </a:xfrm>
        </p:grpSpPr>
        <p:grpSp>
          <p:nvGrpSpPr>
            <p:cNvPr id="28" name="Group 28"/>
            <p:cNvGrpSpPr/>
            <p:nvPr/>
          </p:nvGrpSpPr>
          <p:grpSpPr>
            <a:xfrm>
              <a:off x="191498" y="214424"/>
              <a:ext cx="8068116" cy="2028213"/>
              <a:chOff x="0" y="0"/>
              <a:chExt cx="1593702" cy="40063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593702" cy="400635"/>
              </a:xfrm>
              <a:custGeom>
                <a:avLst/>
                <a:gdLst/>
                <a:ahLst/>
                <a:cxnLst/>
                <a:rect l="l" t="t" r="r" b="b"/>
                <a:pathLst>
                  <a:path w="1593702" h="400635">
                    <a:moveTo>
                      <a:pt x="0" y="0"/>
                    </a:moveTo>
                    <a:lnTo>
                      <a:pt x="1593702" y="0"/>
                    </a:lnTo>
                    <a:lnTo>
                      <a:pt x="1593702" y="400635"/>
                    </a:lnTo>
                    <a:lnTo>
                      <a:pt x="0" y="40063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19050"/>
                <a:ext cx="1593702" cy="419685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0"/>
              <a:ext cx="7979850" cy="1937851"/>
              <a:chOff x="0" y="0"/>
              <a:chExt cx="1576267" cy="38278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576267" cy="382785"/>
              </a:xfrm>
              <a:custGeom>
                <a:avLst/>
                <a:gdLst/>
                <a:ahLst/>
                <a:cxnLst/>
                <a:rect l="l" t="t" r="r" b="b"/>
                <a:pathLst>
                  <a:path w="1576267" h="382785">
                    <a:moveTo>
                      <a:pt x="0" y="0"/>
                    </a:moveTo>
                    <a:lnTo>
                      <a:pt x="1576267" y="0"/>
                    </a:lnTo>
                    <a:lnTo>
                      <a:pt x="1576267" y="382785"/>
                    </a:lnTo>
                    <a:lnTo>
                      <a:pt x="0" y="382785"/>
                    </a:lnTo>
                    <a:close/>
                  </a:path>
                </a:pathLst>
              </a:custGeom>
              <a:solidFill>
                <a:srgbClr val="FEBBC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19050"/>
                <a:ext cx="1576267" cy="401835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2606689" y="606425"/>
              <a:ext cx="4435821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0"/>
                </a:lnSpc>
              </a:pPr>
              <a:r>
                <a:rPr lang="en-US" sz="3500" b="1">
                  <a:solidFill>
                    <a:srgbClr val="000000"/>
                  </a:solidFill>
                  <a:latin typeface="Quicksand Medium"/>
                  <a:ea typeface="Quicksand Medium"/>
                  <a:cs typeface="Quicksand Medium"/>
                  <a:sym typeface="Quicksand Medium"/>
                </a:rPr>
                <a:t>Metan ( CH4)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821585" y="2084227"/>
            <a:ext cx="898054" cy="937877"/>
            <a:chOff x="0" y="0"/>
            <a:chExt cx="1197405" cy="1250503"/>
          </a:xfrm>
        </p:grpSpPr>
        <p:grpSp>
          <p:nvGrpSpPr>
            <p:cNvPr id="36" name="Group 36"/>
            <p:cNvGrpSpPr/>
            <p:nvPr/>
          </p:nvGrpSpPr>
          <p:grpSpPr>
            <a:xfrm>
              <a:off x="167013" y="271276"/>
              <a:ext cx="979227" cy="979227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0" y="156976"/>
              <a:ext cx="979227" cy="979227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42" name="Freeform 42"/>
            <p:cNvSpPr/>
            <p:nvPr/>
          </p:nvSpPr>
          <p:spPr>
            <a:xfrm rot="-778152">
              <a:off x="162263" y="99318"/>
              <a:ext cx="966798" cy="718946"/>
            </a:xfrm>
            <a:custGeom>
              <a:avLst/>
              <a:gdLst/>
              <a:ahLst/>
              <a:cxnLst/>
              <a:rect l="l" t="t" r="r" b="b"/>
              <a:pathLst>
                <a:path w="966798" h="718946">
                  <a:moveTo>
                    <a:pt x="0" y="0"/>
                  </a:moveTo>
                  <a:lnTo>
                    <a:pt x="966798" y="0"/>
                  </a:lnTo>
                  <a:lnTo>
                    <a:pt x="966798" y="718946"/>
                  </a:lnTo>
                  <a:lnTo>
                    <a:pt x="0" y="718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3" name="Freeform 43"/>
          <p:cNvSpPr/>
          <p:nvPr/>
        </p:nvSpPr>
        <p:spPr>
          <a:xfrm>
            <a:off x="15451483" y="1353820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4" name="Group 44"/>
          <p:cNvGrpSpPr/>
          <p:nvPr/>
        </p:nvGrpSpPr>
        <p:grpSpPr>
          <a:xfrm>
            <a:off x="10821585" y="3970177"/>
            <a:ext cx="898054" cy="942788"/>
            <a:chOff x="0" y="0"/>
            <a:chExt cx="1197405" cy="1257051"/>
          </a:xfrm>
        </p:grpSpPr>
        <p:grpSp>
          <p:nvGrpSpPr>
            <p:cNvPr id="45" name="Group 45"/>
            <p:cNvGrpSpPr/>
            <p:nvPr/>
          </p:nvGrpSpPr>
          <p:grpSpPr>
            <a:xfrm>
              <a:off x="167013" y="277824"/>
              <a:ext cx="979227" cy="979227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0" y="163524"/>
              <a:ext cx="979227" cy="979227"/>
              <a:chOff x="0" y="0"/>
              <a:chExt cx="812800" cy="8128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51" name="Freeform 51"/>
            <p:cNvSpPr/>
            <p:nvPr/>
          </p:nvSpPr>
          <p:spPr>
            <a:xfrm rot="-778152">
              <a:off x="162263" y="99318"/>
              <a:ext cx="966798" cy="718946"/>
            </a:xfrm>
            <a:custGeom>
              <a:avLst/>
              <a:gdLst/>
              <a:ahLst/>
              <a:cxnLst/>
              <a:rect l="l" t="t" r="r" b="b"/>
              <a:pathLst>
                <a:path w="966798" h="718946">
                  <a:moveTo>
                    <a:pt x="0" y="0"/>
                  </a:moveTo>
                  <a:lnTo>
                    <a:pt x="966798" y="0"/>
                  </a:lnTo>
                  <a:lnTo>
                    <a:pt x="966798" y="718946"/>
                  </a:lnTo>
                  <a:lnTo>
                    <a:pt x="0" y="718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0821585" y="5883009"/>
            <a:ext cx="898054" cy="921484"/>
            <a:chOff x="0" y="0"/>
            <a:chExt cx="1197405" cy="1228646"/>
          </a:xfrm>
        </p:grpSpPr>
        <p:grpSp>
          <p:nvGrpSpPr>
            <p:cNvPr id="53" name="Group 53"/>
            <p:cNvGrpSpPr/>
            <p:nvPr/>
          </p:nvGrpSpPr>
          <p:grpSpPr>
            <a:xfrm>
              <a:off x="167013" y="249418"/>
              <a:ext cx="979227" cy="979227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>
              <a:off x="0" y="135118"/>
              <a:ext cx="979227" cy="979227"/>
              <a:chOff x="0" y="0"/>
              <a:chExt cx="812800" cy="8128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59" name="Freeform 59"/>
            <p:cNvSpPr/>
            <p:nvPr/>
          </p:nvSpPr>
          <p:spPr>
            <a:xfrm rot="-778152">
              <a:off x="162263" y="99318"/>
              <a:ext cx="966798" cy="718946"/>
            </a:xfrm>
            <a:custGeom>
              <a:avLst/>
              <a:gdLst/>
              <a:ahLst/>
              <a:cxnLst/>
              <a:rect l="l" t="t" r="r" b="b"/>
              <a:pathLst>
                <a:path w="966798" h="718946">
                  <a:moveTo>
                    <a:pt x="0" y="0"/>
                  </a:moveTo>
                  <a:lnTo>
                    <a:pt x="966798" y="0"/>
                  </a:lnTo>
                  <a:lnTo>
                    <a:pt x="966798" y="718946"/>
                  </a:lnTo>
                  <a:lnTo>
                    <a:pt x="0" y="718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60" name="Freeform 60"/>
          <p:cNvSpPr/>
          <p:nvPr/>
        </p:nvSpPr>
        <p:spPr>
          <a:xfrm>
            <a:off x="-406730" y="8595955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1" name="TextBox 61"/>
          <p:cNvSpPr txBox="1"/>
          <p:nvPr/>
        </p:nvSpPr>
        <p:spPr>
          <a:xfrm>
            <a:off x="1724094" y="2036602"/>
            <a:ext cx="8664642" cy="489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9"/>
              </a:lnSpc>
            </a:pPr>
            <a:r>
              <a:rPr lang="en-US" sz="4999" b="1">
                <a:solidFill>
                  <a:srgbClr val="000000"/>
                </a:solidFill>
                <a:latin typeface="JetBrains Mono Ultra-Bold"/>
                <a:ea typeface="JetBrains Mono Ultra-Bold"/>
                <a:cs typeface="JetBrains Mono Ultra-Bold"/>
                <a:sym typeface="JetBrains Mono Ultra-Bold"/>
              </a:rPr>
              <a:t>Güneş ışınlarının bir kısmının yeryüzünden yansıyıp uzaya geri dönmesini engelleyen gazlara sera gazları denir.</a:t>
            </a:r>
          </a:p>
        </p:txBody>
      </p:sp>
      <p:pic>
        <p:nvPicPr>
          <p:cNvPr id="62" name="Resim 6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1781D6CE-E1BB-6713-14CA-619B483DDE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63" name="Resim 62">
            <a:extLst>
              <a:ext uri="{FF2B5EF4-FFF2-40B4-BE49-F238E27FC236}">
                <a16:creationId xmlns:a16="http://schemas.microsoft.com/office/drawing/2014/main" id="{6D43893B-96E6-4D42-CEFD-7EB61338D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A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3985287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C5D174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642369" y="3189013"/>
            <a:ext cx="5439433" cy="5015994"/>
            <a:chOff x="0" y="0"/>
            <a:chExt cx="1432608" cy="13210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2608" cy="1321085"/>
            </a:xfrm>
            <a:custGeom>
              <a:avLst/>
              <a:gdLst/>
              <a:ahLst/>
              <a:cxnLst/>
              <a:rect l="l" t="t" r="r" b="b"/>
              <a:pathLst>
                <a:path w="1432608" h="1321085">
                  <a:moveTo>
                    <a:pt x="0" y="0"/>
                  </a:moveTo>
                  <a:lnTo>
                    <a:pt x="1432608" y="0"/>
                  </a:lnTo>
                  <a:lnTo>
                    <a:pt x="1432608" y="1321085"/>
                  </a:lnTo>
                  <a:lnTo>
                    <a:pt x="0" y="1321085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432608" cy="134013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385994" y="2873031"/>
            <a:ext cx="5463370" cy="5097794"/>
            <a:chOff x="0" y="0"/>
            <a:chExt cx="1438912" cy="13426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38912" cy="1342629"/>
            </a:xfrm>
            <a:custGeom>
              <a:avLst/>
              <a:gdLst/>
              <a:ahLst/>
              <a:cxnLst/>
              <a:rect l="l" t="t" r="r" b="b"/>
              <a:pathLst>
                <a:path w="1438912" h="1342629">
                  <a:moveTo>
                    <a:pt x="0" y="0"/>
                  </a:moveTo>
                  <a:lnTo>
                    <a:pt x="1438912" y="0"/>
                  </a:lnTo>
                  <a:lnTo>
                    <a:pt x="1438912" y="1342629"/>
                  </a:lnTo>
                  <a:lnTo>
                    <a:pt x="0" y="1342629"/>
                  </a:lnTo>
                  <a:close/>
                </a:path>
              </a:pathLst>
            </a:custGeom>
            <a:solidFill>
              <a:srgbClr val="FEBBC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438912" cy="136167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24211" y="1417659"/>
            <a:ext cx="9261902" cy="7170343"/>
            <a:chOff x="0" y="0"/>
            <a:chExt cx="2439349" cy="18884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9349" cy="1888486"/>
            </a:xfrm>
            <a:custGeom>
              <a:avLst/>
              <a:gdLst/>
              <a:ahLst/>
              <a:cxnLst/>
              <a:rect l="l" t="t" r="r" b="b"/>
              <a:pathLst>
                <a:path w="2439349" h="1888486">
                  <a:moveTo>
                    <a:pt x="0" y="0"/>
                  </a:moveTo>
                  <a:lnTo>
                    <a:pt x="2439349" y="0"/>
                  </a:lnTo>
                  <a:lnTo>
                    <a:pt x="2439349" y="1888486"/>
                  </a:lnTo>
                  <a:lnTo>
                    <a:pt x="0" y="1888486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439349" cy="190753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34386" y="1028700"/>
            <a:ext cx="9285840" cy="7276081"/>
            <a:chOff x="0" y="0"/>
            <a:chExt cx="2445653" cy="19163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45653" cy="1916334"/>
            </a:xfrm>
            <a:custGeom>
              <a:avLst/>
              <a:gdLst/>
              <a:ahLst/>
              <a:cxnLst/>
              <a:rect l="l" t="t" r="r" b="b"/>
              <a:pathLst>
                <a:path w="2445653" h="1916334">
                  <a:moveTo>
                    <a:pt x="0" y="0"/>
                  </a:moveTo>
                  <a:lnTo>
                    <a:pt x="2445653" y="0"/>
                  </a:lnTo>
                  <a:lnTo>
                    <a:pt x="2445653" y="1916334"/>
                  </a:lnTo>
                  <a:lnTo>
                    <a:pt x="0" y="1916334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2445653" cy="193538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688445" y="3612652"/>
            <a:ext cx="6858468" cy="4280827"/>
          </a:xfrm>
          <a:custGeom>
            <a:avLst/>
            <a:gdLst/>
            <a:ahLst/>
            <a:cxnLst/>
            <a:rect l="l" t="t" r="r" b="b"/>
            <a:pathLst>
              <a:path w="6858468" h="4280827">
                <a:moveTo>
                  <a:pt x="0" y="0"/>
                </a:moveTo>
                <a:lnTo>
                  <a:pt x="6858468" y="0"/>
                </a:lnTo>
                <a:lnTo>
                  <a:pt x="6858468" y="4280827"/>
                </a:lnTo>
                <a:lnTo>
                  <a:pt x="0" y="4280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2542688" y="1417659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-445742" y="6857077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2"/>
                </a:lnTo>
                <a:lnTo>
                  <a:pt x="0" y="1036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TextBox 19"/>
          <p:cNvSpPr txBox="1"/>
          <p:nvPr/>
        </p:nvSpPr>
        <p:spPr>
          <a:xfrm>
            <a:off x="2117502" y="1888234"/>
            <a:ext cx="7319608" cy="489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9"/>
              </a:lnSpc>
            </a:pPr>
            <a:r>
              <a:rPr lang="en-US" sz="4999" b="1">
                <a:solidFill>
                  <a:srgbClr val="000000"/>
                </a:solidFill>
                <a:latin typeface="JetBrains Mono Ultra-Bold"/>
                <a:ea typeface="JetBrains Mono Ultra-Bold"/>
                <a:cs typeface="JetBrains Mono Ultra-Bold"/>
                <a:sym typeface="JetBrains Mono Ultra-Bold"/>
              </a:rPr>
              <a:t>Sera gazları yeryüzünün sıcaklığının korunmasını sağlar. Bu olaya sera etkisi denir.</a:t>
            </a:r>
          </a:p>
        </p:txBody>
      </p:sp>
      <p:pic>
        <p:nvPicPr>
          <p:cNvPr id="20" name="Resim 19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BE1C30E0-421D-09D4-1B65-0F7EF33849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AF91A756-3D04-8DD1-655A-CE6E4D1E36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A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3985287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C5D174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642369" y="3189013"/>
            <a:ext cx="5439433" cy="5015994"/>
            <a:chOff x="0" y="0"/>
            <a:chExt cx="1432608" cy="13210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2608" cy="1321085"/>
            </a:xfrm>
            <a:custGeom>
              <a:avLst/>
              <a:gdLst/>
              <a:ahLst/>
              <a:cxnLst/>
              <a:rect l="l" t="t" r="r" b="b"/>
              <a:pathLst>
                <a:path w="1432608" h="1321085">
                  <a:moveTo>
                    <a:pt x="0" y="0"/>
                  </a:moveTo>
                  <a:lnTo>
                    <a:pt x="1432608" y="0"/>
                  </a:lnTo>
                  <a:lnTo>
                    <a:pt x="1432608" y="1321085"/>
                  </a:lnTo>
                  <a:lnTo>
                    <a:pt x="0" y="1321085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1432608" cy="134013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385994" y="2873031"/>
            <a:ext cx="5463370" cy="5097794"/>
            <a:chOff x="0" y="0"/>
            <a:chExt cx="1438912" cy="13426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38912" cy="1342629"/>
            </a:xfrm>
            <a:custGeom>
              <a:avLst/>
              <a:gdLst/>
              <a:ahLst/>
              <a:cxnLst/>
              <a:rect l="l" t="t" r="r" b="b"/>
              <a:pathLst>
                <a:path w="1438912" h="1342629">
                  <a:moveTo>
                    <a:pt x="0" y="0"/>
                  </a:moveTo>
                  <a:lnTo>
                    <a:pt x="1438912" y="0"/>
                  </a:lnTo>
                  <a:lnTo>
                    <a:pt x="1438912" y="1342629"/>
                  </a:lnTo>
                  <a:lnTo>
                    <a:pt x="0" y="1342629"/>
                  </a:lnTo>
                  <a:close/>
                </a:path>
              </a:pathLst>
            </a:custGeom>
            <a:solidFill>
              <a:srgbClr val="FEBBC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438912" cy="136167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24211" y="1417659"/>
            <a:ext cx="9261902" cy="7170343"/>
            <a:chOff x="0" y="0"/>
            <a:chExt cx="2439349" cy="18884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9349" cy="1888486"/>
            </a:xfrm>
            <a:custGeom>
              <a:avLst/>
              <a:gdLst/>
              <a:ahLst/>
              <a:cxnLst/>
              <a:rect l="l" t="t" r="r" b="b"/>
              <a:pathLst>
                <a:path w="2439349" h="1888486">
                  <a:moveTo>
                    <a:pt x="0" y="0"/>
                  </a:moveTo>
                  <a:lnTo>
                    <a:pt x="2439349" y="0"/>
                  </a:lnTo>
                  <a:lnTo>
                    <a:pt x="2439349" y="1888486"/>
                  </a:lnTo>
                  <a:lnTo>
                    <a:pt x="0" y="1888486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439349" cy="190753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34386" y="1028700"/>
            <a:ext cx="9285840" cy="7276081"/>
            <a:chOff x="0" y="0"/>
            <a:chExt cx="2445653" cy="19163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45653" cy="1916334"/>
            </a:xfrm>
            <a:custGeom>
              <a:avLst/>
              <a:gdLst/>
              <a:ahLst/>
              <a:cxnLst/>
              <a:rect l="l" t="t" r="r" b="b"/>
              <a:pathLst>
                <a:path w="2445653" h="1916334">
                  <a:moveTo>
                    <a:pt x="0" y="0"/>
                  </a:moveTo>
                  <a:lnTo>
                    <a:pt x="2445653" y="0"/>
                  </a:lnTo>
                  <a:lnTo>
                    <a:pt x="2445653" y="1916334"/>
                  </a:lnTo>
                  <a:lnTo>
                    <a:pt x="0" y="1916334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2445653" cy="193538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986655" y="4776312"/>
            <a:ext cx="1871149" cy="1707849"/>
          </a:xfrm>
          <a:custGeom>
            <a:avLst/>
            <a:gdLst/>
            <a:ahLst/>
            <a:cxnLst/>
            <a:rect l="l" t="t" r="r" b="b"/>
            <a:pathLst>
              <a:path w="1871149" h="1707849">
                <a:moveTo>
                  <a:pt x="0" y="0"/>
                </a:moveTo>
                <a:lnTo>
                  <a:pt x="1871149" y="0"/>
                </a:lnTo>
                <a:lnTo>
                  <a:pt x="1871149" y="1707849"/>
                </a:lnTo>
                <a:lnTo>
                  <a:pt x="0" y="1707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2542688" y="1417659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-406730" y="8304781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11876854" y="3572837"/>
            <a:ext cx="4484796" cy="4114800"/>
          </a:xfrm>
          <a:custGeom>
            <a:avLst/>
            <a:gdLst/>
            <a:ahLst/>
            <a:cxnLst/>
            <a:rect l="l" t="t" r="r" b="b"/>
            <a:pathLst>
              <a:path w="4484796" h="4114800">
                <a:moveTo>
                  <a:pt x="0" y="0"/>
                </a:moveTo>
                <a:lnTo>
                  <a:pt x="4484796" y="0"/>
                </a:lnTo>
                <a:lnTo>
                  <a:pt x="4484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TextBox 20"/>
          <p:cNvSpPr txBox="1"/>
          <p:nvPr/>
        </p:nvSpPr>
        <p:spPr>
          <a:xfrm>
            <a:off x="1582334" y="1370034"/>
            <a:ext cx="8389944" cy="653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9"/>
              </a:lnSpc>
            </a:pPr>
            <a:r>
              <a:rPr lang="en-US" sz="4999" b="1">
                <a:solidFill>
                  <a:srgbClr val="000000"/>
                </a:solidFill>
                <a:latin typeface="JetBrains Mono Ultra-Bold"/>
                <a:ea typeface="JetBrains Mono Ultra-Bold"/>
                <a:cs typeface="JetBrains Mono Ultra-Bold"/>
                <a:sym typeface="JetBrains Mono Ultra-Bold"/>
              </a:rPr>
              <a:t>Son yıllarda sera gazlarının miktarındaki artış sebebi ile dünyanın ortalama sıcaklığı artmaya başlamıştır. Bu olaya </a:t>
            </a:r>
            <a:r>
              <a:rPr lang="en-US" sz="4999" b="1">
                <a:solidFill>
                  <a:srgbClr val="EA5E49"/>
                </a:solidFill>
                <a:latin typeface="JetBrains Mono Ultra-Bold"/>
                <a:ea typeface="JetBrains Mono Ultra-Bold"/>
                <a:cs typeface="JetBrains Mono Ultra-Bold"/>
                <a:sym typeface="JetBrains Mono Ultra-Bold"/>
              </a:rPr>
              <a:t>küresel ısınma</a:t>
            </a:r>
            <a:r>
              <a:rPr lang="en-US" sz="4999" b="1">
                <a:solidFill>
                  <a:srgbClr val="000000"/>
                </a:solidFill>
                <a:latin typeface="JetBrains Mono Ultra-Bold"/>
                <a:ea typeface="JetBrains Mono Ultra-Bold"/>
                <a:cs typeface="JetBrains Mono Ultra-Bold"/>
                <a:sym typeface="JetBrains Mono Ultra-Bold"/>
              </a:rPr>
              <a:t> denir.</a:t>
            </a:r>
          </a:p>
        </p:txBody>
      </p:sp>
      <p:pic>
        <p:nvPicPr>
          <p:cNvPr id="21" name="Resim 20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158AE806-F25A-8158-9FCC-EEF16F9CDE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9216D2B5-670C-D5D3-8FF4-DEDFE64328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4050182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FFE695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05414" y="2319194"/>
            <a:ext cx="15953886" cy="7778890"/>
            <a:chOff x="0" y="0"/>
            <a:chExt cx="4201846" cy="20487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01847" cy="2048761"/>
            </a:xfrm>
            <a:custGeom>
              <a:avLst/>
              <a:gdLst/>
              <a:ahLst/>
              <a:cxnLst/>
              <a:rect l="l" t="t" r="r" b="b"/>
              <a:pathLst>
                <a:path w="4201847" h="2048761">
                  <a:moveTo>
                    <a:pt x="0" y="0"/>
                  </a:moveTo>
                  <a:lnTo>
                    <a:pt x="4201847" y="0"/>
                  </a:lnTo>
                  <a:lnTo>
                    <a:pt x="4201847" y="2048761"/>
                  </a:lnTo>
                  <a:lnTo>
                    <a:pt x="0" y="2048761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201846" cy="206781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42414" y="2246459"/>
            <a:ext cx="15588783" cy="7604505"/>
            <a:chOff x="0" y="0"/>
            <a:chExt cx="4105688" cy="20028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05688" cy="2002833"/>
            </a:xfrm>
            <a:custGeom>
              <a:avLst/>
              <a:gdLst/>
              <a:ahLst/>
              <a:cxnLst/>
              <a:rect l="l" t="t" r="r" b="b"/>
              <a:pathLst>
                <a:path w="4105688" h="2002833">
                  <a:moveTo>
                    <a:pt x="0" y="0"/>
                  </a:moveTo>
                  <a:lnTo>
                    <a:pt x="4105688" y="0"/>
                  </a:lnTo>
                  <a:lnTo>
                    <a:pt x="4105688" y="2002833"/>
                  </a:lnTo>
                  <a:lnTo>
                    <a:pt x="0" y="2002833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4105688" cy="202188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604737" y="528273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1" name="Group 11"/>
          <p:cNvGrpSpPr/>
          <p:nvPr/>
        </p:nvGrpSpPr>
        <p:grpSpPr>
          <a:xfrm>
            <a:off x="0" y="-69767"/>
            <a:ext cx="11522455" cy="2316226"/>
            <a:chOff x="0" y="0"/>
            <a:chExt cx="15363273" cy="3088301"/>
          </a:xfrm>
        </p:grpSpPr>
        <p:grpSp>
          <p:nvGrpSpPr>
            <p:cNvPr id="12" name="Group 12"/>
            <p:cNvGrpSpPr/>
            <p:nvPr/>
          </p:nvGrpSpPr>
          <p:grpSpPr>
            <a:xfrm>
              <a:off x="333102" y="287247"/>
              <a:ext cx="15030172" cy="2641998"/>
              <a:chOff x="0" y="0"/>
              <a:chExt cx="2968923" cy="52187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968923" cy="521876"/>
              </a:xfrm>
              <a:custGeom>
                <a:avLst/>
                <a:gdLst/>
                <a:ahLst/>
                <a:cxnLst/>
                <a:rect l="l" t="t" r="r" b="b"/>
                <a:pathLst>
                  <a:path w="2968923" h="521876">
                    <a:moveTo>
                      <a:pt x="0" y="0"/>
                    </a:moveTo>
                    <a:lnTo>
                      <a:pt x="2968923" y="0"/>
                    </a:lnTo>
                    <a:lnTo>
                      <a:pt x="2968923" y="521876"/>
                    </a:lnTo>
                    <a:lnTo>
                      <a:pt x="0" y="521876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968923" cy="540926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15125921" cy="3088301"/>
              <a:chOff x="0" y="0"/>
              <a:chExt cx="2987836" cy="61003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987836" cy="610035"/>
              </a:xfrm>
              <a:custGeom>
                <a:avLst/>
                <a:gdLst/>
                <a:ahLst/>
                <a:cxnLst/>
                <a:rect l="l" t="t" r="r" b="b"/>
                <a:pathLst>
                  <a:path w="2987836" h="610035">
                    <a:moveTo>
                      <a:pt x="0" y="0"/>
                    </a:moveTo>
                    <a:lnTo>
                      <a:pt x="2987836" y="0"/>
                    </a:lnTo>
                    <a:lnTo>
                      <a:pt x="2987836" y="610035"/>
                    </a:lnTo>
                    <a:lnTo>
                      <a:pt x="0" y="610035"/>
                    </a:lnTo>
                    <a:close/>
                  </a:path>
                </a:pathLst>
              </a:custGeom>
              <a:solidFill>
                <a:srgbClr val="FEBBC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9525"/>
                <a:ext cx="2987836" cy="61956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Küresel ısınmanın sebepleri:</a:t>
                </a:r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14483715" y="6830284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8" y="0"/>
                </a:lnTo>
                <a:lnTo>
                  <a:pt x="2919208" y="1288100"/>
                </a:lnTo>
                <a:lnTo>
                  <a:pt x="0" y="128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-935226" y="4983536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14320690" y="1465471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3237900" y="2368015"/>
            <a:ext cx="11245815" cy="7361394"/>
          </a:xfrm>
          <a:custGeom>
            <a:avLst/>
            <a:gdLst/>
            <a:ahLst/>
            <a:cxnLst/>
            <a:rect l="l" t="t" r="r" b="b"/>
            <a:pathLst>
              <a:path w="11245815" h="7361394">
                <a:moveTo>
                  <a:pt x="0" y="0"/>
                </a:moveTo>
                <a:lnTo>
                  <a:pt x="11245815" y="0"/>
                </a:lnTo>
                <a:lnTo>
                  <a:pt x="11245815" y="7361394"/>
                </a:lnTo>
                <a:lnTo>
                  <a:pt x="0" y="73613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4547" r="-69126" b="-15983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22" name="Resim 21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FAFEDF7-36B2-CEA9-03CE-FE79EEACDB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F6739834-92B2-9DD2-E525-C3B0E2B722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A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3985287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C5D174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95375" y="1417659"/>
            <a:ext cx="15356870" cy="8419069"/>
            <a:chOff x="0" y="0"/>
            <a:chExt cx="4044608" cy="22173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44608" cy="2217368"/>
            </a:xfrm>
            <a:custGeom>
              <a:avLst/>
              <a:gdLst/>
              <a:ahLst/>
              <a:cxnLst/>
              <a:rect l="l" t="t" r="r" b="b"/>
              <a:pathLst>
                <a:path w="4044608" h="2217368">
                  <a:moveTo>
                    <a:pt x="0" y="0"/>
                  </a:moveTo>
                  <a:lnTo>
                    <a:pt x="4044608" y="0"/>
                  </a:lnTo>
                  <a:lnTo>
                    <a:pt x="4044608" y="2217368"/>
                  </a:lnTo>
                  <a:lnTo>
                    <a:pt x="0" y="2217368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4044608" cy="223641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1417659"/>
            <a:ext cx="15139522" cy="8350745"/>
            <a:chOff x="0" y="0"/>
            <a:chExt cx="3987364" cy="21993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87364" cy="2199373"/>
            </a:xfrm>
            <a:custGeom>
              <a:avLst/>
              <a:gdLst/>
              <a:ahLst/>
              <a:cxnLst/>
              <a:rect l="l" t="t" r="r" b="b"/>
              <a:pathLst>
                <a:path w="3987364" h="2199373">
                  <a:moveTo>
                    <a:pt x="0" y="0"/>
                  </a:moveTo>
                  <a:lnTo>
                    <a:pt x="3987364" y="0"/>
                  </a:lnTo>
                  <a:lnTo>
                    <a:pt x="3987364" y="2199373"/>
                  </a:lnTo>
                  <a:lnTo>
                    <a:pt x="0" y="2199373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3987364" cy="221842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689347" y="8404376"/>
            <a:ext cx="1871149" cy="1707849"/>
          </a:xfrm>
          <a:custGeom>
            <a:avLst/>
            <a:gdLst/>
            <a:ahLst/>
            <a:cxnLst/>
            <a:rect l="l" t="t" r="r" b="b"/>
            <a:pathLst>
              <a:path w="1871149" h="1707849">
                <a:moveTo>
                  <a:pt x="0" y="0"/>
                </a:moveTo>
                <a:lnTo>
                  <a:pt x="1871149" y="0"/>
                </a:lnTo>
                <a:lnTo>
                  <a:pt x="1871149" y="1707848"/>
                </a:lnTo>
                <a:lnTo>
                  <a:pt x="0" y="1707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3850876" y="899458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-445742" y="7375278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062038" y="2454060"/>
            <a:ext cx="15072847" cy="4921218"/>
          </a:xfrm>
          <a:custGeom>
            <a:avLst/>
            <a:gdLst/>
            <a:ahLst/>
            <a:cxnLst/>
            <a:rect l="l" t="t" r="r" b="b"/>
            <a:pathLst>
              <a:path w="15072847" h="4921218">
                <a:moveTo>
                  <a:pt x="0" y="0"/>
                </a:moveTo>
                <a:lnTo>
                  <a:pt x="15072847" y="0"/>
                </a:lnTo>
                <a:lnTo>
                  <a:pt x="15072847" y="4921218"/>
                </a:lnTo>
                <a:lnTo>
                  <a:pt x="0" y="492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8380" b="-67877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4" name="Resim 13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6422D060-C91A-6292-46CC-72D16B0DA0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D7A8D991-3326-217E-E26E-487C1E8B9D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A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3985287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C5D174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069548" y="685690"/>
            <a:ext cx="12404182" cy="2612631"/>
            <a:chOff x="0" y="0"/>
            <a:chExt cx="16538910" cy="3483508"/>
          </a:xfrm>
        </p:grpSpPr>
        <p:grpSp>
          <p:nvGrpSpPr>
            <p:cNvPr id="5" name="Group 5"/>
            <p:cNvGrpSpPr/>
            <p:nvPr/>
          </p:nvGrpSpPr>
          <p:grpSpPr>
            <a:xfrm>
              <a:off x="440078" y="457346"/>
              <a:ext cx="16098832" cy="3026162"/>
              <a:chOff x="0" y="0"/>
              <a:chExt cx="3180016" cy="59776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180016" cy="597760"/>
              </a:xfrm>
              <a:custGeom>
                <a:avLst/>
                <a:gdLst/>
                <a:ahLst/>
                <a:cxnLst/>
                <a:rect l="l" t="t" r="r" b="b"/>
                <a:pathLst>
                  <a:path w="3180016" h="597760">
                    <a:moveTo>
                      <a:pt x="0" y="0"/>
                    </a:moveTo>
                    <a:lnTo>
                      <a:pt x="3180016" y="0"/>
                    </a:lnTo>
                    <a:lnTo>
                      <a:pt x="3180016" y="597760"/>
                    </a:lnTo>
                    <a:lnTo>
                      <a:pt x="0" y="59776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3180016" cy="61681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16198540" cy="3088301"/>
              <a:chOff x="0" y="0"/>
              <a:chExt cx="3199712" cy="61003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199711" cy="610035"/>
              </a:xfrm>
              <a:custGeom>
                <a:avLst/>
                <a:gdLst/>
                <a:ahLst/>
                <a:cxnLst/>
                <a:rect l="l" t="t" r="r" b="b"/>
                <a:pathLst>
                  <a:path w="3199711" h="610035">
                    <a:moveTo>
                      <a:pt x="0" y="0"/>
                    </a:moveTo>
                    <a:lnTo>
                      <a:pt x="3199711" y="0"/>
                    </a:lnTo>
                    <a:lnTo>
                      <a:pt x="3199711" y="610035"/>
                    </a:lnTo>
                    <a:lnTo>
                      <a:pt x="0" y="61003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9525"/>
                <a:ext cx="3199712" cy="61956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KÜRESEL ISINMANIN SONUÇLARI</a:t>
                </a:r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5794650" y="1793407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2"/>
                </a:lnTo>
                <a:lnTo>
                  <a:pt x="0" y="10364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-261160" y="7769615"/>
            <a:ext cx="2105625" cy="2151341"/>
          </a:xfrm>
          <a:custGeom>
            <a:avLst/>
            <a:gdLst/>
            <a:ahLst/>
            <a:cxnLst/>
            <a:rect l="l" t="t" r="r" b="b"/>
            <a:pathLst>
              <a:path w="2105625" h="2151341">
                <a:moveTo>
                  <a:pt x="0" y="0"/>
                </a:moveTo>
                <a:lnTo>
                  <a:pt x="2105625" y="0"/>
                </a:lnTo>
                <a:lnTo>
                  <a:pt x="2105625" y="2151341"/>
                </a:lnTo>
                <a:lnTo>
                  <a:pt x="0" y="2151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2141781" y="3298321"/>
            <a:ext cx="9252184" cy="6234246"/>
          </a:xfrm>
          <a:custGeom>
            <a:avLst/>
            <a:gdLst/>
            <a:ahLst/>
            <a:cxnLst/>
            <a:rect l="l" t="t" r="r" b="b"/>
            <a:pathLst>
              <a:path w="9252184" h="6234246">
                <a:moveTo>
                  <a:pt x="0" y="0"/>
                </a:moveTo>
                <a:lnTo>
                  <a:pt x="9252184" y="0"/>
                </a:lnTo>
                <a:lnTo>
                  <a:pt x="9252184" y="6234247"/>
                </a:lnTo>
                <a:lnTo>
                  <a:pt x="0" y="62342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13" t="-17738" r="-83332" b="-2212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1494256" y="1992006"/>
            <a:ext cx="5765044" cy="4114800"/>
          </a:xfrm>
          <a:custGeom>
            <a:avLst/>
            <a:gdLst/>
            <a:ahLst/>
            <a:cxnLst/>
            <a:rect l="l" t="t" r="r" b="b"/>
            <a:pathLst>
              <a:path w="5765044" h="4114800">
                <a:moveTo>
                  <a:pt x="0" y="0"/>
                </a:moveTo>
                <a:lnTo>
                  <a:pt x="5765044" y="0"/>
                </a:lnTo>
                <a:lnTo>
                  <a:pt x="5765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4767228" y="6172200"/>
            <a:ext cx="4109657" cy="4114800"/>
          </a:xfrm>
          <a:custGeom>
            <a:avLst/>
            <a:gdLst/>
            <a:ahLst/>
            <a:cxnLst/>
            <a:rect l="l" t="t" r="r" b="b"/>
            <a:pathLst>
              <a:path w="4109657" h="4114800">
                <a:moveTo>
                  <a:pt x="0" y="0"/>
                </a:moveTo>
                <a:lnTo>
                  <a:pt x="4109656" y="0"/>
                </a:lnTo>
                <a:lnTo>
                  <a:pt x="41096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664620" y="6237594"/>
            <a:ext cx="2611867" cy="4049406"/>
          </a:xfrm>
          <a:prstGeom prst="rect">
            <a:avLst/>
          </a:prstGeom>
        </p:spPr>
      </p:pic>
      <p:pic>
        <p:nvPicPr>
          <p:cNvPr id="17" name="Resim 16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747826F7-3100-6950-1A68-0334292C0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DF052A71-35EB-0A09-F629-64F37337A1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A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3985287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C5D174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069548" y="685690"/>
            <a:ext cx="12404182" cy="2612631"/>
            <a:chOff x="0" y="0"/>
            <a:chExt cx="16538910" cy="3483508"/>
          </a:xfrm>
        </p:grpSpPr>
        <p:grpSp>
          <p:nvGrpSpPr>
            <p:cNvPr id="5" name="Group 5"/>
            <p:cNvGrpSpPr/>
            <p:nvPr/>
          </p:nvGrpSpPr>
          <p:grpSpPr>
            <a:xfrm>
              <a:off x="440078" y="457346"/>
              <a:ext cx="16098832" cy="3026162"/>
              <a:chOff x="0" y="0"/>
              <a:chExt cx="3180016" cy="59776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180016" cy="597760"/>
              </a:xfrm>
              <a:custGeom>
                <a:avLst/>
                <a:gdLst/>
                <a:ahLst/>
                <a:cxnLst/>
                <a:rect l="l" t="t" r="r" b="b"/>
                <a:pathLst>
                  <a:path w="3180016" h="597760">
                    <a:moveTo>
                      <a:pt x="0" y="0"/>
                    </a:moveTo>
                    <a:lnTo>
                      <a:pt x="3180016" y="0"/>
                    </a:lnTo>
                    <a:lnTo>
                      <a:pt x="3180016" y="597760"/>
                    </a:lnTo>
                    <a:lnTo>
                      <a:pt x="0" y="59776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3180016" cy="61681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16198540" cy="3088301"/>
              <a:chOff x="0" y="0"/>
              <a:chExt cx="3199712" cy="61003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199711" cy="610035"/>
              </a:xfrm>
              <a:custGeom>
                <a:avLst/>
                <a:gdLst/>
                <a:ahLst/>
                <a:cxnLst/>
                <a:rect l="l" t="t" r="r" b="b"/>
                <a:pathLst>
                  <a:path w="3199711" h="610035">
                    <a:moveTo>
                      <a:pt x="0" y="0"/>
                    </a:moveTo>
                    <a:lnTo>
                      <a:pt x="3199711" y="0"/>
                    </a:lnTo>
                    <a:lnTo>
                      <a:pt x="3199711" y="610035"/>
                    </a:lnTo>
                    <a:lnTo>
                      <a:pt x="0" y="610035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9525"/>
                <a:ext cx="3199712" cy="61956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KÜRESEL ISINMAYA KARŞI ALINABİLECEK ÖNLEMLER</a:t>
                </a:r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5794650" y="1793407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2"/>
                </a:lnTo>
                <a:lnTo>
                  <a:pt x="0" y="10364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-261160" y="7769615"/>
            <a:ext cx="2105625" cy="2151341"/>
          </a:xfrm>
          <a:custGeom>
            <a:avLst/>
            <a:gdLst/>
            <a:ahLst/>
            <a:cxnLst/>
            <a:rect l="l" t="t" r="r" b="b"/>
            <a:pathLst>
              <a:path w="2105625" h="2151341">
                <a:moveTo>
                  <a:pt x="0" y="0"/>
                </a:moveTo>
                <a:lnTo>
                  <a:pt x="2105625" y="0"/>
                </a:lnTo>
                <a:lnTo>
                  <a:pt x="2105625" y="2151341"/>
                </a:lnTo>
                <a:lnTo>
                  <a:pt x="0" y="2151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3811884" y="3298322"/>
            <a:ext cx="10693119" cy="5907456"/>
          </a:xfrm>
          <a:custGeom>
            <a:avLst/>
            <a:gdLst/>
            <a:ahLst/>
            <a:cxnLst/>
            <a:rect l="l" t="t" r="r" b="b"/>
            <a:pathLst>
              <a:path w="11632638" h="6990635">
                <a:moveTo>
                  <a:pt x="0" y="0"/>
                </a:moveTo>
                <a:lnTo>
                  <a:pt x="11632638" y="0"/>
                </a:lnTo>
                <a:lnTo>
                  <a:pt x="11632638" y="6990636"/>
                </a:lnTo>
                <a:lnTo>
                  <a:pt x="0" y="69906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5093886" y="6174157"/>
            <a:ext cx="3194114" cy="4114800"/>
          </a:xfrm>
          <a:custGeom>
            <a:avLst/>
            <a:gdLst/>
            <a:ahLst/>
            <a:cxnLst/>
            <a:rect l="l" t="t" r="r" b="b"/>
            <a:pathLst>
              <a:path w="3194114" h="4114800">
                <a:moveTo>
                  <a:pt x="0" y="0"/>
                </a:moveTo>
                <a:lnTo>
                  <a:pt x="3194114" y="0"/>
                </a:lnTo>
                <a:lnTo>
                  <a:pt x="31941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5" name="Resim 1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A9D73D39-363B-DBF9-A862-014F717BAC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70BBF2EE-263A-1F34-EC8F-BB2614ACE3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A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8190" y="390756"/>
            <a:ext cx="15352010" cy="8888843"/>
          </a:xfrm>
          <a:custGeom>
            <a:avLst/>
            <a:gdLst/>
            <a:ahLst/>
            <a:cxnLst/>
            <a:rect l="l" t="t" r="r" b="b"/>
            <a:pathLst>
              <a:path w="15771110" h="9505487">
                <a:moveTo>
                  <a:pt x="0" y="0"/>
                </a:moveTo>
                <a:lnTo>
                  <a:pt x="15771110" y="0"/>
                </a:lnTo>
                <a:lnTo>
                  <a:pt x="15771110" y="9505488"/>
                </a:lnTo>
                <a:lnTo>
                  <a:pt x="0" y="950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84" r="-29730" b="-15100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0CCB1F94-295E-DDC5-B027-D8FED8DAA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0FB26C9-6827-5662-D8FD-622C7F323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4050182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FFE695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63383" y="3439956"/>
            <a:ext cx="11344440" cy="5549247"/>
            <a:chOff x="0" y="0"/>
            <a:chExt cx="2987836" cy="14615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87836" cy="1461530"/>
            </a:xfrm>
            <a:custGeom>
              <a:avLst/>
              <a:gdLst/>
              <a:ahLst/>
              <a:cxnLst/>
              <a:rect l="l" t="t" r="r" b="b"/>
              <a:pathLst>
                <a:path w="2987836" h="1461530">
                  <a:moveTo>
                    <a:pt x="0" y="0"/>
                  </a:moveTo>
                  <a:lnTo>
                    <a:pt x="2987836" y="0"/>
                  </a:lnTo>
                  <a:lnTo>
                    <a:pt x="2987836" y="1461530"/>
                  </a:lnTo>
                  <a:lnTo>
                    <a:pt x="0" y="1461530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987836" cy="148058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434496" y="3176891"/>
            <a:ext cx="11307440" cy="5553028"/>
            <a:chOff x="0" y="0"/>
            <a:chExt cx="2978091" cy="14625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78091" cy="1462526"/>
            </a:xfrm>
            <a:custGeom>
              <a:avLst/>
              <a:gdLst/>
              <a:ahLst/>
              <a:cxnLst/>
              <a:rect l="l" t="t" r="r" b="b"/>
              <a:pathLst>
                <a:path w="2978091" h="1462526">
                  <a:moveTo>
                    <a:pt x="0" y="0"/>
                  </a:moveTo>
                  <a:lnTo>
                    <a:pt x="2978091" y="0"/>
                  </a:lnTo>
                  <a:lnTo>
                    <a:pt x="2978091" y="1462526"/>
                  </a:lnTo>
                  <a:lnTo>
                    <a:pt x="0" y="1462526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978091" cy="148157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604737" y="528273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4742122" y="3551222"/>
            <a:ext cx="10692188" cy="4567162"/>
          </a:xfrm>
          <a:custGeom>
            <a:avLst/>
            <a:gdLst/>
            <a:ahLst/>
            <a:cxnLst/>
            <a:rect l="l" t="t" r="r" b="b"/>
            <a:pathLst>
              <a:path w="10692188" h="4567162">
                <a:moveTo>
                  <a:pt x="0" y="0"/>
                </a:moveTo>
                <a:lnTo>
                  <a:pt x="10692188" y="0"/>
                </a:lnTo>
                <a:lnTo>
                  <a:pt x="10692188" y="4567162"/>
                </a:lnTo>
                <a:lnTo>
                  <a:pt x="0" y="45671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571" t="-15009" r="-10288" b="-33851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2" name="Group 12"/>
          <p:cNvGrpSpPr/>
          <p:nvPr/>
        </p:nvGrpSpPr>
        <p:grpSpPr>
          <a:xfrm>
            <a:off x="1897181" y="5798595"/>
            <a:ext cx="3412130" cy="3744085"/>
            <a:chOff x="0" y="0"/>
            <a:chExt cx="4549507" cy="4992113"/>
          </a:xfrm>
        </p:grpSpPr>
        <p:sp>
          <p:nvSpPr>
            <p:cNvPr id="13" name="Freeform 13"/>
            <p:cNvSpPr/>
            <p:nvPr/>
          </p:nvSpPr>
          <p:spPr>
            <a:xfrm>
              <a:off x="265277" y="123670"/>
              <a:ext cx="4284230" cy="4868443"/>
            </a:xfrm>
            <a:custGeom>
              <a:avLst/>
              <a:gdLst/>
              <a:ahLst/>
              <a:cxnLst/>
              <a:rect l="l" t="t" r="r" b="b"/>
              <a:pathLst>
                <a:path w="4284230" h="4868443">
                  <a:moveTo>
                    <a:pt x="0" y="0"/>
                  </a:moveTo>
                  <a:lnTo>
                    <a:pt x="4284230" y="0"/>
                  </a:lnTo>
                  <a:lnTo>
                    <a:pt x="4284230" y="4868443"/>
                  </a:lnTo>
                  <a:lnTo>
                    <a:pt x="0" y="486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4284230" cy="4868443"/>
            </a:xfrm>
            <a:custGeom>
              <a:avLst/>
              <a:gdLst/>
              <a:ahLst/>
              <a:cxnLst/>
              <a:rect l="l" t="t" r="r" b="b"/>
              <a:pathLst>
                <a:path w="4284230" h="4868443">
                  <a:moveTo>
                    <a:pt x="0" y="0"/>
                  </a:moveTo>
                  <a:lnTo>
                    <a:pt x="4284230" y="0"/>
                  </a:lnTo>
                  <a:lnTo>
                    <a:pt x="4284230" y="4868443"/>
                  </a:lnTo>
                  <a:lnTo>
                    <a:pt x="0" y="486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483715" y="6830284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8" y="0"/>
                </a:lnTo>
                <a:lnTo>
                  <a:pt x="2919208" y="1288100"/>
                </a:lnTo>
                <a:lnTo>
                  <a:pt x="0" y="128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-935226" y="4983536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4320690" y="1465471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8" name="Resim 17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3FE2DD1B-581B-456F-AB2D-A6AF62D6EC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2F609F5C-A050-E658-47DB-4D7054BC88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4050182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FFE695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42838" y="1084602"/>
            <a:ext cx="17703350" cy="8709453"/>
            <a:chOff x="0" y="0"/>
            <a:chExt cx="23604466" cy="11612604"/>
          </a:xfrm>
        </p:grpSpPr>
        <p:grpSp>
          <p:nvGrpSpPr>
            <p:cNvPr id="5" name="Group 5"/>
            <p:cNvGrpSpPr/>
            <p:nvPr/>
          </p:nvGrpSpPr>
          <p:grpSpPr>
            <a:xfrm>
              <a:off x="406382" y="576745"/>
              <a:ext cx="23198085" cy="11035859"/>
              <a:chOff x="0" y="0"/>
              <a:chExt cx="3801111" cy="180827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01111" cy="1808275"/>
              </a:xfrm>
              <a:custGeom>
                <a:avLst/>
                <a:gdLst/>
                <a:ahLst/>
                <a:cxnLst/>
                <a:rect l="l" t="t" r="r" b="b"/>
                <a:pathLst>
                  <a:path w="3801111" h="1808275">
                    <a:moveTo>
                      <a:pt x="0" y="0"/>
                    </a:moveTo>
                    <a:lnTo>
                      <a:pt x="3801111" y="0"/>
                    </a:lnTo>
                    <a:lnTo>
                      <a:pt x="3801111" y="1808275"/>
                    </a:lnTo>
                    <a:lnTo>
                      <a:pt x="0" y="180827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3801111" cy="1827325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23254039" cy="11237147"/>
              <a:chOff x="0" y="0"/>
              <a:chExt cx="3810279" cy="184125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810279" cy="1841257"/>
              </a:xfrm>
              <a:custGeom>
                <a:avLst/>
                <a:gdLst/>
                <a:ahLst/>
                <a:cxnLst/>
                <a:rect l="l" t="t" r="r" b="b"/>
                <a:pathLst>
                  <a:path w="3810279" h="1841257">
                    <a:moveTo>
                      <a:pt x="0" y="0"/>
                    </a:moveTo>
                    <a:lnTo>
                      <a:pt x="3810279" y="0"/>
                    </a:lnTo>
                    <a:lnTo>
                      <a:pt x="3810279" y="1841257"/>
                    </a:lnTo>
                    <a:lnTo>
                      <a:pt x="0" y="1841257"/>
                    </a:lnTo>
                    <a:close/>
                  </a:path>
                </a:pathLst>
              </a:custGeom>
              <a:solidFill>
                <a:srgbClr val="FFFDE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3810279" cy="1860307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9661709" y="440551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479189" y="1949090"/>
            <a:ext cx="16780111" cy="6289455"/>
          </a:xfrm>
          <a:custGeom>
            <a:avLst/>
            <a:gdLst/>
            <a:ahLst/>
            <a:cxnLst/>
            <a:rect l="l" t="t" r="r" b="b"/>
            <a:pathLst>
              <a:path w="16780111" h="6289455">
                <a:moveTo>
                  <a:pt x="0" y="0"/>
                </a:moveTo>
                <a:lnTo>
                  <a:pt x="16780111" y="0"/>
                </a:lnTo>
                <a:lnTo>
                  <a:pt x="16780111" y="6289455"/>
                </a:lnTo>
                <a:lnTo>
                  <a:pt x="0" y="6289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5341" b="-55466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4340091" y="384650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0"/>
                </a:lnTo>
                <a:lnTo>
                  <a:pt x="0" y="128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-512417" y="1084602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-446922" y="7474334"/>
            <a:ext cx="2105625" cy="2151341"/>
          </a:xfrm>
          <a:custGeom>
            <a:avLst/>
            <a:gdLst/>
            <a:ahLst/>
            <a:cxnLst/>
            <a:rect l="l" t="t" r="r" b="b"/>
            <a:pathLst>
              <a:path w="2105625" h="2151341">
                <a:moveTo>
                  <a:pt x="0" y="0"/>
                </a:moveTo>
                <a:lnTo>
                  <a:pt x="2105625" y="0"/>
                </a:lnTo>
                <a:lnTo>
                  <a:pt x="2105625" y="2151341"/>
                </a:lnTo>
                <a:lnTo>
                  <a:pt x="0" y="21513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4863954" y="8550005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7" name="Resim 16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8E4F2BF4-6E2F-0B47-4D16-A3551B8418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75E06A3E-D6A2-D67D-9D26-3EC2384418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4050182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FFE695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63383" y="3439956"/>
            <a:ext cx="11344440" cy="5549247"/>
            <a:chOff x="0" y="0"/>
            <a:chExt cx="2987836" cy="14615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87836" cy="1461530"/>
            </a:xfrm>
            <a:custGeom>
              <a:avLst/>
              <a:gdLst/>
              <a:ahLst/>
              <a:cxnLst/>
              <a:rect l="l" t="t" r="r" b="b"/>
              <a:pathLst>
                <a:path w="2987836" h="1461530">
                  <a:moveTo>
                    <a:pt x="0" y="0"/>
                  </a:moveTo>
                  <a:lnTo>
                    <a:pt x="2987836" y="0"/>
                  </a:lnTo>
                  <a:lnTo>
                    <a:pt x="2987836" y="1461530"/>
                  </a:lnTo>
                  <a:lnTo>
                    <a:pt x="0" y="1461530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987836" cy="148058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32045" y="1465471"/>
            <a:ext cx="13809890" cy="7264448"/>
            <a:chOff x="0" y="0"/>
            <a:chExt cx="3637173" cy="19132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37173" cy="1913270"/>
            </a:xfrm>
            <a:custGeom>
              <a:avLst/>
              <a:gdLst/>
              <a:ahLst/>
              <a:cxnLst/>
              <a:rect l="l" t="t" r="r" b="b"/>
              <a:pathLst>
                <a:path w="3637173" h="1913270">
                  <a:moveTo>
                    <a:pt x="0" y="0"/>
                  </a:moveTo>
                  <a:lnTo>
                    <a:pt x="3637173" y="0"/>
                  </a:lnTo>
                  <a:lnTo>
                    <a:pt x="3637173" y="1913270"/>
                  </a:lnTo>
                  <a:lnTo>
                    <a:pt x="0" y="1913270"/>
                  </a:lnTo>
                  <a:close/>
                </a:path>
              </a:pathLst>
            </a:custGeom>
            <a:solidFill>
              <a:srgbClr val="FFFDE8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3637173" cy="193232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1098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604737" y="528273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9" y="0"/>
                </a:lnTo>
                <a:lnTo>
                  <a:pt x="2919209" y="1288101"/>
                </a:lnTo>
                <a:lnTo>
                  <a:pt x="0" y="1288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2301754" y="2133302"/>
            <a:ext cx="13070473" cy="6020395"/>
          </a:xfrm>
          <a:custGeom>
            <a:avLst/>
            <a:gdLst/>
            <a:ahLst/>
            <a:cxnLst/>
            <a:rect l="l" t="t" r="r" b="b"/>
            <a:pathLst>
              <a:path w="13070473" h="6020395">
                <a:moveTo>
                  <a:pt x="0" y="0"/>
                </a:moveTo>
                <a:lnTo>
                  <a:pt x="13070473" y="0"/>
                </a:lnTo>
                <a:lnTo>
                  <a:pt x="13070473" y="6020396"/>
                </a:lnTo>
                <a:lnTo>
                  <a:pt x="0" y="60203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832" t="-14876" r="-9659" b="-30443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2" name="Group 12"/>
          <p:cNvGrpSpPr/>
          <p:nvPr/>
        </p:nvGrpSpPr>
        <p:grpSpPr>
          <a:xfrm>
            <a:off x="0" y="6542915"/>
            <a:ext cx="3412130" cy="3744085"/>
            <a:chOff x="0" y="0"/>
            <a:chExt cx="4549507" cy="4992113"/>
          </a:xfrm>
        </p:grpSpPr>
        <p:sp>
          <p:nvSpPr>
            <p:cNvPr id="13" name="Freeform 13"/>
            <p:cNvSpPr/>
            <p:nvPr/>
          </p:nvSpPr>
          <p:spPr>
            <a:xfrm>
              <a:off x="265277" y="123670"/>
              <a:ext cx="4284230" cy="4868443"/>
            </a:xfrm>
            <a:custGeom>
              <a:avLst/>
              <a:gdLst/>
              <a:ahLst/>
              <a:cxnLst/>
              <a:rect l="l" t="t" r="r" b="b"/>
              <a:pathLst>
                <a:path w="4284230" h="4868443">
                  <a:moveTo>
                    <a:pt x="0" y="0"/>
                  </a:moveTo>
                  <a:lnTo>
                    <a:pt x="4284230" y="0"/>
                  </a:lnTo>
                  <a:lnTo>
                    <a:pt x="4284230" y="4868443"/>
                  </a:lnTo>
                  <a:lnTo>
                    <a:pt x="0" y="486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4284230" cy="4868443"/>
            </a:xfrm>
            <a:custGeom>
              <a:avLst/>
              <a:gdLst/>
              <a:ahLst/>
              <a:cxnLst/>
              <a:rect l="l" t="t" r="r" b="b"/>
              <a:pathLst>
                <a:path w="4284230" h="4868443">
                  <a:moveTo>
                    <a:pt x="0" y="0"/>
                  </a:moveTo>
                  <a:lnTo>
                    <a:pt x="4284230" y="0"/>
                  </a:lnTo>
                  <a:lnTo>
                    <a:pt x="4284230" y="4868443"/>
                  </a:lnTo>
                  <a:lnTo>
                    <a:pt x="0" y="4868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483715" y="6830284"/>
            <a:ext cx="2919209" cy="1288101"/>
          </a:xfrm>
          <a:custGeom>
            <a:avLst/>
            <a:gdLst/>
            <a:ahLst/>
            <a:cxnLst/>
            <a:rect l="l" t="t" r="r" b="b"/>
            <a:pathLst>
              <a:path w="2919209" h="1288101">
                <a:moveTo>
                  <a:pt x="0" y="0"/>
                </a:moveTo>
                <a:lnTo>
                  <a:pt x="2919208" y="0"/>
                </a:lnTo>
                <a:lnTo>
                  <a:pt x="2919208" y="1288100"/>
                </a:lnTo>
                <a:lnTo>
                  <a:pt x="0" y="1288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-935226" y="4983536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4320690" y="1465471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3" y="0"/>
                </a:lnTo>
                <a:lnTo>
                  <a:pt x="3082233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8" name="Resim 17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9EAC4728-CEDB-81FF-835D-BABBC02BF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355A8353-F54D-15BB-59F4-113D4001B0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104" y="628205"/>
            <a:ext cx="16616894" cy="8349510"/>
          </a:xfrm>
          <a:custGeom>
            <a:avLst/>
            <a:gdLst/>
            <a:ahLst/>
            <a:cxnLst/>
            <a:rect l="l" t="t" r="r" b="b"/>
            <a:pathLst>
              <a:path w="16616894" h="8349510">
                <a:moveTo>
                  <a:pt x="0" y="0"/>
                </a:moveTo>
                <a:lnTo>
                  <a:pt x="16616894" y="0"/>
                </a:lnTo>
                <a:lnTo>
                  <a:pt x="16616894" y="8349510"/>
                </a:lnTo>
                <a:lnTo>
                  <a:pt x="0" y="83495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Resim 2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F1E3327A-5E73-E62A-8726-970678A68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0C006A4A-D3D7-2100-F659-A08867A12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A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3985287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C5D174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1028700"/>
            <a:ext cx="4816197" cy="2820160"/>
            <a:chOff x="0" y="0"/>
            <a:chExt cx="6421596" cy="3760213"/>
          </a:xfrm>
        </p:grpSpPr>
        <p:grpSp>
          <p:nvGrpSpPr>
            <p:cNvPr id="5" name="Group 5"/>
            <p:cNvGrpSpPr/>
            <p:nvPr/>
          </p:nvGrpSpPr>
          <p:grpSpPr>
            <a:xfrm>
              <a:off x="327986" y="301260"/>
              <a:ext cx="6093610" cy="3458953"/>
              <a:chOff x="0" y="0"/>
              <a:chExt cx="1203676" cy="68325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203676" cy="683250"/>
              </a:xfrm>
              <a:custGeom>
                <a:avLst/>
                <a:gdLst/>
                <a:ahLst/>
                <a:cxnLst/>
                <a:rect l="l" t="t" r="r" b="b"/>
                <a:pathLst>
                  <a:path w="1203676" h="683250">
                    <a:moveTo>
                      <a:pt x="0" y="0"/>
                    </a:moveTo>
                    <a:lnTo>
                      <a:pt x="1203676" y="0"/>
                    </a:lnTo>
                    <a:lnTo>
                      <a:pt x="1203676" y="683250"/>
                    </a:lnTo>
                    <a:lnTo>
                      <a:pt x="0" y="68325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1203676" cy="70230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6155550" cy="3422002"/>
              <a:chOff x="0" y="0"/>
              <a:chExt cx="1215911" cy="67595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15911" cy="675951"/>
              </a:xfrm>
              <a:custGeom>
                <a:avLst/>
                <a:gdLst/>
                <a:ahLst/>
                <a:cxnLst/>
                <a:rect l="l" t="t" r="r" b="b"/>
                <a:pathLst>
                  <a:path w="1215911" h="675951">
                    <a:moveTo>
                      <a:pt x="0" y="0"/>
                    </a:moveTo>
                    <a:lnTo>
                      <a:pt x="1215911" y="0"/>
                    </a:lnTo>
                    <a:lnTo>
                      <a:pt x="1215911" y="675951"/>
                    </a:lnTo>
                    <a:lnTo>
                      <a:pt x="0" y="675951"/>
                    </a:lnTo>
                    <a:close/>
                  </a:path>
                </a:pathLst>
              </a:custGeom>
              <a:solidFill>
                <a:srgbClr val="FFE262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9525"/>
                <a:ext cx="1215911" cy="685476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Basınç Alanları</a:t>
                </a: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6354886" y="1028700"/>
            <a:ext cx="10639776" cy="2820160"/>
            <a:chOff x="0" y="0"/>
            <a:chExt cx="14186368" cy="3760213"/>
          </a:xfrm>
        </p:grpSpPr>
        <p:grpSp>
          <p:nvGrpSpPr>
            <p:cNvPr id="12" name="Group 12"/>
            <p:cNvGrpSpPr/>
            <p:nvPr/>
          </p:nvGrpSpPr>
          <p:grpSpPr>
            <a:xfrm>
              <a:off x="369015" y="350753"/>
              <a:ext cx="13817353" cy="3409460"/>
              <a:chOff x="0" y="0"/>
              <a:chExt cx="2729354" cy="673474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729354" cy="673474"/>
              </a:xfrm>
              <a:custGeom>
                <a:avLst/>
                <a:gdLst/>
                <a:ahLst/>
                <a:cxnLst/>
                <a:rect l="l" t="t" r="r" b="b"/>
                <a:pathLst>
                  <a:path w="2729354" h="673474">
                    <a:moveTo>
                      <a:pt x="0" y="0"/>
                    </a:moveTo>
                    <a:lnTo>
                      <a:pt x="2729354" y="0"/>
                    </a:lnTo>
                    <a:lnTo>
                      <a:pt x="2729354" y="673474"/>
                    </a:lnTo>
                    <a:lnTo>
                      <a:pt x="0" y="67347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2729354" cy="692524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13911652" cy="3422002"/>
              <a:chOff x="0" y="0"/>
              <a:chExt cx="2747981" cy="67595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747981" cy="675951"/>
              </a:xfrm>
              <a:custGeom>
                <a:avLst/>
                <a:gdLst/>
                <a:ahLst/>
                <a:cxnLst/>
                <a:rect l="l" t="t" r="r" b="b"/>
                <a:pathLst>
                  <a:path w="2747981" h="675951">
                    <a:moveTo>
                      <a:pt x="0" y="0"/>
                    </a:moveTo>
                    <a:lnTo>
                      <a:pt x="2747981" y="0"/>
                    </a:lnTo>
                    <a:lnTo>
                      <a:pt x="2747981" y="675951"/>
                    </a:lnTo>
                    <a:lnTo>
                      <a:pt x="0" y="675951"/>
                    </a:lnTo>
                    <a:close/>
                  </a:path>
                </a:pathLst>
              </a:custGeom>
              <a:solidFill>
                <a:srgbClr val="FEBBC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19050"/>
                <a:ext cx="2747981" cy="695001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602425" y="4196523"/>
            <a:ext cx="5469337" cy="5166007"/>
            <a:chOff x="0" y="0"/>
            <a:chExt cx="7292449" cy="6888009"/>
          </a:xfrm>
        </p:grpSpPr>
        <p:grpSp>
          <p:nvGrpSpPr>
            <p:cNvPr id="19" name="Group 19"/>
            <p:cNvGrpSpPr/>
            <p:nvPr/>
          </p:nvGrpSpPr>
          <p:grpSpPr>
            <a:xfrm>
              <a:off x="305183" y="350753"/>
              <a:ext cx="6987266" cy="6537257"/>
              <a:chOff x="0" y="0"/>
              <a:chExt cx="1380201" cy="129131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380201" cy="1291310"/>
              </a:xfrm>
              <a:custGeom>
                <a:avLst/>
                <a:gdLst/>
                <a:ahLst/>
                <a:cxnLst/>
                <a:rect l="l" t="t" r="r" b="b"/>
                <a:pathLst>
                  <a:path w="1380201" h="1291310">
                    <a:moveTo>
                      <a:pt x="0" y="0"/>
                    </a:moveTo>
                    <a:lnTo>
                      <a:pt x="1380201" y="0"/>
                    </a:lnTo>
                    <a:lnTo>
                      <a:pt x="1380201" y="1291310"/>
                    </a:lnTo>
                    <a:lnTo>
                      <a:pt x="0" y="129131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1380201" cy="131036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0"/>
              <a:ext cx="6906016" cy="6542298"/>
              <a:chOff x="0" y="0"/>
              <a:chExt cx="1364151" cy="129230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364151" cy="1292306"/>
              </a:xfrm>
              <a:custGeom>
                <a:avLst/>
                <a:gdLst/>
                <a:ahLst/>
                <a:cxnLst/>
                <a:rect l="l" t="t" r="r" b="b"/>
                <a:pathLst>
                  <a:path w="1364151" h="1292306">
                    <a:moveTo>
                      <a:pt x="0" y="0"/>
                    </a:moveTo>
                    <a:lnTo>
                      <a:pt x="1364151" y="0"/>
                    </a:lnTo>
                    <a:lnTo>
                      <a:pt x="1364151" y="1292306"/>
                    </a:lnTo>
                    <a:lnTo>
                      <a:pt x="0" y="1292306"/>
                    </a:lnTo>
                    <a:close/>
                  </a:path>
                </a:pathLst>
              </a:custGeom>
              <a:solidFill>
                <a:srgbClr val="FFFDE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19050"/>
                <a:ext cx="1364151" cy="1311356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10817658" y="4196523"/>
            <a:ext cx="5469337" cy="5166007"/>
            <a:chOff x="0" y="0"/>
            <a:chExt cx="7292449" cy="6888009"/>
          </a:xfrm>
        </p:grpSpPr>
        <p:grpSp>
          <p:nvGrpSpPr>
            <p:cNvPr id="26" name="Group 26"/>
            <p:cNvGrpSpPr/>
            <p:nvPr/>
          </p:nvGrpSpPr>
          <p:grpSpPr>
            <a:xfrm>
              <a:off x="305183" y="350753"/>
              <a:ext cx="6987266" cy="6537257"/>
              <a:chOff x="0" y="0"/>
              <a:chExt cx="1380201" cy="129131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380201" cy="1291310"/>
              </a:xfrm>
              <a:custGeom>
                <a:avLst/>
                <a:gdLst/>
                <a:ahLst/>
                <a:cxnLst/>
                <a:rect l="l" t="t" r="r" b="b"/>
                <a:pathLst>
                  <a:path w="1380201" h="1291310">
                    <a:moveTo>
                      <a:pt x="0" y="0"/>
                    </a:moveTo>
                    <a:lnTo>
                      <a:pt x="1380201" y="0"/>
                    </a:lnTo>
                    <a:lnTo>
                      <a:pt x="1380201" y="1291310"/>
                    </a:lnTo>
                    <a:lnTo>
                      <a:pt x="0" y="129131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19050"/>
                <a:ext cx="1380201" cy="131036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6906016" cy="6542298"/>
              <a:chOff x="0" y="0"/>
              <a:chExt cx="1364151" cy="129230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364151" cy="1292306"/>
              </a:xfrm>
              <a:custGeom>
                <a:avLst/>
                <a:gdLst/>
                <a:ahLst/>
                <a:cxnLst/>
                <a:rect l="l" t="t" r="r" b="b"/>
                <a:pathLst>
                  <a:path w="1364151" h="1292306">
                    <a:moveTo>
                      <a:pt x="0" y="0"/>
                    </a:moveTo>
                    <a:lnTo>
                      <a:pt x="1364151" y="0"/>
                    </a:lnTo>
                    <a:lnTo>
                      <a:pt x="1364151" y="1292306"/>
                    </a:lnTo>
                    <a:lnTo>
                      <a:pt x="0" y="1292306"/>
                    </a:lnTo>
                    <a:close/>
                  </a:path>
                </a:pathLst>
              </a:custGeom>
              <a:solidFill>
                <a:srgbClr val="FFFDE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19050"/>
                <a:ext cx="1364151" cy="1311356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</p:grpSp>
      <p:sp>
        <p:nvSpPr>
          <p:cNvPr id="32" name="Freeform 32"/>
          <p:cNvSpPr/>
          <p:nvPr/>
        </p:nvSpPr>
        <p:spPr>
          <a:xfrm>
            <a:off x="1574664" y="4929456"/>
            <a:ext cx="5025710" cy="4114800"/>
          </a:xfrm>
          <a:custGeom>
            <a:avLst/>
            <a:gdLst/>
            <a:ahLst/>
            <a:cxnLst/>
            <a:rect l="l" t="t" r="r" b="b"/>
            <a:pathLst>
              <a:path w="5025710" h="4114800">
                <a:moveTo>
                  <a:pt x="0" y="0"/>
                </a:moveTo>
                <a:lnTo>
                  <a:pt x="5025710" y="0"/>
                </a:lnTo>
                <a:lnTo>
                  <a:pt x="5025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3" name="Freeform 33"/>
          <p:cNvSpPr/>
          <p:nvPr/>
        </p:nvSpPr>
        <p:spPr>
          <a:xfrm>
            <a:off x="10817658" y="4929456"/>
            <a:ext cx="4722869" cy="4114800"/>
          </a:xfrm>
          <a:custGeom>
            <a:avLst/>
            <a:gdLst/>
            <a:ahLst/>
            <a:cxnLst/>
            <a:rect l="l" t="t" r="r" b="b"/>
            <a:pathLst>
              <a:path w="4722869" h="4114800">
                <a:moveTo>
                  <a:pt x="0" y="0"/>
                </a:moveTo>
                <a:lnTo>
                  <a:pt x="4722869" y="0"/>
                </a:lnTo>
                <a:lnTo>
                  <a:pt x="4722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4" name="TextBox 34"/>
          <p:cNvSpPr txBox="1"/>
          <p:nvPr/>
        </p:nvSpPr>
        <p:spPr>
          <a:xfrm>
            <a:off x="7071762" y="1448351"/>
            <a:ext cx="8999987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 b="1">
                <a:solidFill>
                  <a:srgbClr val="00000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RÜZGARIN OLUŞMASININ SEBEBİ FARKLI BASINÇ ALANLARIDIR.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056535" y="4580863"/>
            <a:ext cx="4061968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ALÇAK BASINÇ ALANI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571755" y="4580863"/>
            <a:ext cx="3708622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 b="1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YÜKSEK BASINÇ ALANI</a:t>
            </a:r>
          </a:p>
        </p:txBody>
      </p:sp>
      <p:pic>
        <p:nvPicPr>
          <p:cNvPr id="37" name="Resim 36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93F24404-DF33-2C4A-A9F0-54607EFA1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38" name="Resim 37">
            <a:extLst>
              <a:ext uri="{FF2B5EF4-FFF2-40B4-BE49-F238E27FC236}">
                <a16:creationId xmlns:a16="http://schemas.microsoft.com/office/drawing/2014/main" id="{1C1FD395-9570-09D8-81A4-17D754687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15713" y="-4050182"/>
            <a:ext cx="10256574" cy="18288000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42735" cy="9348067"/>
            </a:xfrm>
            <a:custGeom>
              <a:avLst/>
              <a:gdLst/>
              <a:ahLst/>
              <a:cxnLst/>
              <a:rect l="l" t="t" r="r" b="b"/>
              <a:pathLst>
                <a:path w="5242735" h="9348067">
                  <a:moveTo>
                    <a:pt x="5242735" y="103294"/>
                  </a:moveTo>
                  <a:lnTo>
                    <a:pt x="5242735" y="0"/>
                  </a:lnTo>
                  <a:lnTo>
                    <a:pt x="28965" y="0"/>
                  </a:lnTo>
                  <a:lnTo>
                    <a:pt x="28965" y="51647"/>
                  </a:lnTo>
                  <a:lnTo>
                    <a:pt x="0" y="51647"/>
                  </a:lnTo>
                  <a:lnTo>
                    <a:pt x="0" y="9348067"/>
                  </a:lnTo>
                  <a:lnTo>
                    <a:pt x="57931" y="9348067"/>
                  </a:lnTo>
                  <a:lnTo>
                    <a:pt x="57931" y="7540430"/>
                  </a:lnTo>
                  <a:lnTo>
                    <a:pt x="1042754" y="7540430"/>
                  </a:lnTo>
                  <a:lnTo>
                    <a:pt x="1042754" y="9348067"/>
                  </a:lnTo>
                  <a:lnTo>
                    <a:pt x="1100685" y="9348067"/>
                  </a:lnTo>
                  <a:lnTo>
                    <a:pt x="1100685" y="7540430"/>
                  </a:lnTo>
                  <a:lnTo>
                    <a:pt x="2085508" y="7540430"/>
                  </a:lnTo>
                  <a:lnTo>
                    <a:pt x="2085508" y="9348067"/>
                  </a:lnTo>
                  <a:lnTo>
                    <a:pt x="2143439" y="9348067"/>
                  </a:lnTo>
                  <a:lnTo>
                    <a:pt x="2143439" y="7540430"/>
                  </a:lnTo>
                  <a:lnTo>
                    <a:pt x="3128262" y="7540430"/>
                  </a:lnTo>
                  <a:lnTo>
                    <a:pt x="3128262" y="9348067"/>
                  </a:lnTo>
                  <a:lnTo>
                    <a:pt x="3186193" y="9348067"/>
                  </a:lnTo>
                  <a:lnTo>
                    <a:pt x="3186193" y="7540430"/>
                  </a:lnTo>
                  <a:lnTo>
                    <a:pt x="4171016" y="7540430"/>
                  </a:lnTo>
                  <a:lnTo>
                    <a:pt x="4171016" y="9348067"/>
                  </a:lnTo>
                  <a:lnTo>
                    <a:pt x="4228947" y="9348067"/>
                  </a:lnTo>
                  <a:lnTo>
                    <a:pt x="4228947" y="7540430"/>
                  </a:lnTo>
                  <a:lnTo>
                    <a:pt x="5242735" y="7540430"/>
                  </a:lnTo>
                  <a:lnTo>
                    <a:pt x="5242735" y="7437137"/>
                  </a:lnTo>
                  <a:lnTo>
                    <a:pt x="4228947" y="7437137"/>
                  </a:lnTo>
                  <a:lnTo>
                    <a:pt x="4228947" y="5681146"/>
                  </a:lnTo>
                  <a:lnTo>
                    <a:pt x="5242735" y="5681146"/>
                  </a:lnTo>
                  <a:lnTo>
                    <a:pt x="5242735" y="5577853"/>
                  </a:lnTo>
                  <a:lnTo>
                    <a:pt x="4228947" y="5577853"/>
                  </a:lnTo>
                  <a:lnTo>
                    <a:pt x="4228947" y="3821862"/>
                  </a:lnTo>
                  <a:lnTo>
                    <a:pt x="5242735" y="3821862"/>
                  </a:lnTo>
                  <a:lnTo>
                    <a:pt x="5242735" y="3718568"/>
                  </a:lnTo>
                  <a:lnTo>
                    <a:pt x="4228947" y="3718568"/>
                  </a:lnTo>
                  <a:lnTo>
                    <a:pt x="4228947" y="1962578"/>
                  </a:lnTo>
                  <a:lnTo>
                    <a:pt x="5242735" y="1962578"/>
                  </a:lnTo>
                  <a:lnTo>
                    <a:pt x="5242735" y="1859284"/>
                  </a:lnTo>
                  <a:lnTo>
                    <a:pt x="4228947" y="1859284"/>
                  </a:lnTo>
                  <a:lnTo>
                    <a:pt x="4228947" y="103294"/>
                  </a:lnTo>
                  <a:lnTo>
                    <a:pt x="5242735" y="103294"/>
                  </a:lnTo>
                  <a:close/>
                  <a:moveTo>
                    <a:pt x="1100685" y="1859284"/>
                  </a:moveTo>
                  <a:lnTo>
                    <a:pt x="1100685" y="103294"/>
                  </a:lnTo>
                  <a:lnTo>
                    <a:pt x="2085508" y="103294"/>
                  </a:lnTo>
                  <a:lnTo>
                    <a:pt x="2085508" y="1859284"/>
                  </a:lnTo>
                  <a:lnTo>
                    <a:pt x="1100685" y="1859284"/>
                  </a:lnTo>
                  <a:close/>
                  <a:moveTo>
                    <a:pt x="2085508" y="1962578"/>
                  </a:moveTo>
                  <a:lnTo>
                    <a:pt x="2085508" y="3718568"/>
                  </a:lnTo>
                  <a:lnTo>
                    <a:pt x="1100685" y="3718568"/>
                  </a:lnTo>
                  <a:lnTo>
                    <a:pt x="1100685" y="1962578"/>
                  </a:lnTo>
                  <a:lnTo>
                    <a:pt x="2085508" y="1962578"/>
                  </a:lnTo>
                  <a:close/>
                  <a:moveTo>
                    <a:pt x="1042754" y="1859284"/>
                  </a:moveTo>
                  <a:lnTo>
                    <a:pt x="57931" y="1859284"/>
                  </a:lnTo>
                  <a:lnTo>
                    <a:pt x="57931" y="103294"/>
                  </a:lnTo>
                  <a:lnTo>
                    <a:pt x="1042754" y="103294"/>
                  </a:lnTo>
                  <a:lnTo>
                    <a:pt x="1042754" y="1859284"/>
                  </a:lnTo>
                  <a:close/>
                  <a:moveTo>
                    <a:pt x="1042754" y="1962578"/>
                  </a:moveTo>
                  <a:lnTo>
                    <a:pt x="1042754" y="3718568"/>
                  </a:lnTo>
                  <a:lnTo>
                    <a:pt x="57931" y="3718568"/>
                  </a:lnTo>
                  <a:lnTo>
                    <a:pt x="57931" y="1962578"/>
                  </a:lnTo>
                  <a:lnTo>
                    <a:pt x="1042754" y="1962578"/>
                  </a:lnTo>
                  <a:close/>
                  <a:moveTo>
                    <a:pt x="1042754" y="3821862"/>
                  </a:moveTo>
                  <a:lnTo>
                    <a:pt x="1042754" y="5577853"/>
                  </a:lnTo>
                  <a:lnTo>
                    <a:pt x="57931" y="5577853"/>
                  </a:lnTo>
                  <a:lnTo>
                    <a:pt x="57931" y="3821862"/>
                  </a:lnTo>
                  <a:lnTo>
                    <a:pt x="1042754" y="3821862"/>
                  </a:lnTo>
                  <a:close/>
                  <a:moveTo>
                    <a:pt x="1100685" y="3821862"/>
                  </a:moveTo>
                  <a:lnTo>
                    <a:pt x="2085508" y="3821862"/>
                  </a:lnTo>
                  <a:lnTo>
                    <a:pt x="2085508" y="5577853"/>
                  </a:lnTo>
                  <a:lnTo>
                    <a:pt x="1100685" y="5577853"/>
                  </a:lnTo>
                  <a:lnTo>
                    <a:pt x="1100685" y="3821862"/>
                  </a:lnTo>
                  <a:close/>
                  <a:moveTo>
                    <a:pt x="2143439" y="3821862"/>
                  </a:moveTo>
                  <a:lnTo>
                    <a:pt x="3128262" y="3821862"/>
                  </a:lnTo>
                  <a:lnTo>
                    <a:pt x="3128262" y="5577853"/>
                  </a:lnTo>
                  <a:lnTo>
                    <a:pt x="2143439" y="5577853"/>
                  </a:lnTo>
                  <a:lnTo>
                    <a:pt x="2143439" y="3821862"/>
                  </a:lnTo>
                  <a:close/>
                  <a:moveTo>
                    <a:pt x="2143439" y="3718568"/>
                  </a:moveTo>
                  <a:lnTo>
                    <a:pt x="2143439" y="1962578"/>
                  </a:lnTo>
                  <a:lnTo>
                    <a:pt x="3128262" y="1962578"/>
                  </a:lnTo>
                  <a:lnTo>
                    <a:pt x="3128262" y="3718568"/>
                  </a:lnTo>
                  <a:lnTo>
                    <a:pt x="2143439" y="3718568"/>
                  </a:lnTo>
                  <a:close/>
                  <a:moveTo>
                    <a:pt x="2143439" y="1859284"/>
                  </a:moveTo>
                  <a:lnTo>
                    <a:pt x="2143439" y="103294"/>
                  </a:lnTo>
                  <a:lnTo>
                    <a:pt x="3128262" y="103294"/>
                  </a:lnTo>
                  <a:lnTo>
                    <a:pt x="3128262" y="1859284"/>
                  </a:lnTo>
                  <a:lnTo>
                    <a:pt x="2143439" y="1859284"/>
                  </a:lnTo>
                  <a:close/>
                  <a:moveTo>
                    <a:pt x="57931" y="7437137"/>
                  </a:moveTo>
                  <a:lnTo>
                    <a:pt x="57931" y="5681146"/>
                  </a:lnTo>
                  <a:lnTo>
                    <a:pt x="1042754" y="5681146"/>
                  </a:lnTo>
                  <a:lnTo>
                    <a:pt x="1042754" y="7437137"/>
                  </a:lnTo>
                  <a:lnTo>
                    <a:pt x="57931" y="7437137"/>
                  </a:lnTo>
                  <a:close/>
                  <a:moveTo>
                    <a:pt x="1100685" y="7437137"/>
                  </a:moveTo>
                  <a:lnTo>
                    <a:pt x="1100685" y="5681146"/>
                  </a:lnTo>
                  <a:lnTo>
                    <a:pt x="2085508" y="5681146"/>
                  </a:lnTo>
                  <a:lnTo>
                    <a:pt x="2085508" y="7437137"/>
                  </a:lnTo>
                  <a:lnTo>
                    <a:pt x="1100685" y="7437137"/>
                  </a:lnTo>
                  <a:close/>
                  <a:moveTo>
                    <a:pt x="2143439" y="7437137"/>
                  </a:moveTo>
                  <a:lnTo>
                    <a:pt x="2143439" y="5681146"/>
                  </a:lnTo>
                  <a:lnTo>
                    <a:pt x="3128262" y="5681146"/>
                  </a:lnTo>
                  <a:lnTo>
                    <a:pt x="3128262" y="7437137"/>
                  </a:lnTo>
                  <a:lnTo>
                    <a:pt x="2143439" y="7437137"/>
                  </a:lnTo>
                  <a:close/>
                  <a:moveTo>
                    <a:pt x="4171016" y="7437137"/>
                  </a:moveTo>
                  <a:lnTo>
                    <a:pt x="3186193" y="7437137"/>
                  </a:lnTo>
                  <a:lnTo>
                    <a:pt x="3186193" y="5681146"/>
                  </a:lnTo>
                  <a:lnTo>
                    <a:pt x="4171016" y="5681146"/>
                  </a:lnTo>
                  <a:lnTo>
                    <a:pt x="4171016" y="7437137"/>
                  </a:lnTo>
                  <a:close/>
                  <a:moveTo>
                    <a:pt x="4171016" y="5577853"/>
                  </a:moveTo>
                  <a:lnTo>
                    <a:pt x="3186193" y="5577853"/>
                  </a:lnTo>
                  <a:lnTo>
                    <a:pt x="3186193" y="3821862"/>
                  </a:lnTo>
                  <a:lnTo>
                    <a:pt x="4171016" y="3821862"/>
                  </a:lnTo>
                  <a:lnTo>
                    <a:pt x="4171016" y="5577853"/>
                  </a:lnTo>
                  <a:close/>
                  <a:moveTo>
                    <a:pt x="4171016" y="3718568"/>
                  </a:moveTo>
                  <a:lnTo>
                    <a:pt x="3186193" y="3718568"/>
                  </a:lnTo>
                  <a:lnTo>
                    <a:pt x="3186193" y="1962578"/>
                  </a:lnTo>
                  <a:lnTo>
                    <a:pt x="4171016" y="1962578"/>
                  </a:lnTo>
                  <a:lnTo>
                    <a:pt x="4171016" y="3718568"/>
                  </a:lnTo>
                  <a:close/>
                  <a:moveTo>
                    <a:pt x="4171016" y="1859284"/>
                  </a:moveTo>
                  <a:lnTo>
                    <a:pt x="3186193" y="1859284"/>
                  </a:lnTo>
                  <a:lnTo>
                    <a:pt x="3186193" y="103294"/>
                  </a:lnTo>
                  <a:lnTo>
                    <a:pt x="4171016" y="103294"/>
                  </a:lnTo>
                  <a:lnTo>
                    <a:pt x="4171016" y="1859284"/>
                  </a:lnTo>
                  <a:close/>
                </a:path>
              </a:pathLst>
            </a:custGeom>
            <a:solidFill>
              <a:srgbClr val="FFE695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58703" y="1967464"/>
            <a:ext cx="14685166" cy="7224608"/>
            <a:chOff x="0" y="0"/>
            <a:chExt cx="19580221" cy="9632810"/>
          </a:xfrm>
        </p:grpSpPr>
        <p:grpSp>
          <p:nvGrpSpPr>
            <p:cNvPr id="5" name="Group 5"/>
            <p:cNvGrpSpPr/>
            <p:nvPr/>
          </p:nvGrpSpPr>
          <p:grpSpPr>
            <a:xfrm>
              <a:off x="337099" y="478418"/>
              <a:ext cx="19243122" cy="9154393"/>
              <a:chOff x="0" y="0"/>
              <a:chExt cx="3801111" cy="180827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801111" cy="1808275"/>
              </a:xfrm>
              <a:custGeom>
                <a:avLst/>
                <a:gdLst/>
                <a:ahLst/>
                <a:cxnLst/>
                <a:rect l="l" t="t" r="r" b="b"/>
                <a:pathLst>
                  <a:path w="3801111" h="1808275">
                    <a:moveTo>
                      <a:pt x="0" y="0"/>
                    </a:moveTo>
                    <a:lnTo>
                      <a:pt x="3801111" y="0"/>
                    </a:lnTo>
                    <a:lnTo>
                      <a:pt x="3801111" y="1808275"/>
                    </a:lnTo>
                    <a:lnTo>
                      <a:pt x="0" y="180827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3801111" cy="1827325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19289537" cy="9321364"/>
              <a:chOff x="0" y="0"/>
              <a:chExt cx="3810279" cy="184125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810279" cy="1841257"/>
              </a:xfrm>
              <a:custGeom>
                <a:avLst/>
                <a:gdLst/>
                <a:ahLst/>
                <a:cxnLst/>
                <a:rect l="l" t="t" r="r" b="b"/>
                <a:pathLst>
                  <a:path w="3810279" h="1841257">
                    <a:moveTo>
                      <a:pt x="0" y="0"/>
                    </a:moveTo>
                    <a:lnTo>
                      <a:pt x="3810279" y="0"/>
                    </a:lnTo>
                    <a:lnTo>
                      <a:pt x="3810279" y="1841257"/>
                    </a:lnTo>
                    <a:lnTo>
                      <a:pt x="0" y="1841257"/>
                    </a:lnTo>
                    <a:close/>
                  </a:path>
                </a:pathLst>
              </a:custGeom>
              <a:solidFill>
                <a:srgbClr val="FFFDE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3810279" cy="1860307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979327" y="1244135"/>
            <a:ext cx="7668563" cy="2005436"/>
            <a:chOff x="0" y="0"/>
            <a:chExt cx="10224750" cy="2673914"/>
          </a:xfrm>
        </p:grpSpPr>
        <p:grpSp>
          <p:nvGrpSpPr>
            <p:cNvPr id="12" name="Group 12"/>
            <p:cNvGrpSpPr/>
            <p:nvPr/>
          </p:nvGrpSpPr>
          <p:grpSpPr>
            <a:xfrm>
              <a:off x="333102" y="287247"/>
              <a:ext cx="9891649" cy="2386667"/>
              <a:chOff x="0" y="0"/>
              <a:chExt cx="1953906" cy="4714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53906" cy="471441"/>
              </a:xfrm>
              <a:custGeom>
                <a:avLst/>
                <a:gdLst/>
                <a:ahLst/>
                <a:cxnLst/>
                <a:rect l="l" t="t" r="r" b="b"/>
                <a:pathLst>
                  <a:path w="1953906" h="471441">
                    <a:moveTo>
                      <a:pt x="0" y="0"/>
                    </a:moveTo>
                    <a:lnTo>
                      <a:pt x="1953906" y="0"/>
                    </a:lnTo>
                    <a:lnTo>
                      <a:pt x="1953906" y="471441"/>
                    </a:lnTo>
                    <a:lnTo>
                      <a:pt x="0" y="47144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1953906" cy="490490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1098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9987398" cy="2356273"/>
              <a:chOff x="0" y="0"/>
              <a:chExt cx="1972819" cy="46543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72819" cy="465437"/>
              </a:xfrm>
              <a:custGeom>
                <a:avLst/>
                <a:gdLst/>
                <a:ahLst/>
                <a:cxnLst/>
                <a:rect l="l" t="t" r="r" b="b"/>
                <a:pathLst>
                  <a:path w="1972819" h="465437">
                    <a:moveTo>
                      <a:pt x="0" y="0"/>
                    </a:moveTo>
                    <a:lnTo>
                      <a:pt x="1972819" y="0"/>
                    </a:lnTo>
                    <a:lnTo>
                      <a:pt x="1972819" y="465437"/>
                    </a:lnTo>
                    <a:lnTo>
                      <a:pt x="0" y="465437"/>
                    </a:lnTo>
                    <a:close/>
                  </a:path>
                </a:pathLst>
              </a:custGeom>
              <a:solidFill>
                <a:srgbClr val="FEBBC8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9525"/>
                <a:ext cx="1972819" cy="474962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ctr">
                  <a:lnSpc>
                    <a:spcPts val="6719"/>
                  </a:lnSpc>
                </a:pPr>
                <a:r>
                  <a:rPr lang="en-US" sz="5599" b="1">
                    <a:solidFill>
                      <a:srgbClr val="000000"/>
                    </a:solidFill>
                    <a:latin typeface="JetBrains Mono Ultra-Bold"/>
                    <a:ea typeface="JetBrains Mono Ultra-Bold"/>
                    <a:cs typeface="JetBrains Mono Ultra-Bold"/>
                    <a:sym typeface="JetBrains Mono Ultra-Bold"/>
                  </a:rPr>
                  <a:t>ALÇAK BASINÇ</a:t>
                </a:r>
              </a:p>
            </p:txBody>
          </p:sp>
        </p:grpSp>
      </p:grpSp>
      <p:sp>
        <p:nvSpPr>
          <p:cNvPr id="18" name="Freeform 18"/>
          <p:cNvSpPr/>
          <p:nvPr/>
        </p:nvSpPr>
        <p:spPr>
          <a:xfrm>
            <a:off x="-935226" y="-34469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-446922" y="8732239"/>
            <a:ext cx="2105625" cy="2151341"/>
          </a:xfrm>
          <a:custGeom>
            <a:avLst/>
            <a:gdLst/>
            <a:ahLst/>
            <a:cxnLst/>
            <a:rect l="l" t="t" r="r" b="b"/>
            <a:pathLst>
              <a:path w="2105625" h="2151341">
                <a:moveTo>
                  <a:pt x="0" y="0"/>
                </a:moveTo>
                <a:lnTo>
                  <a:pt x="2105625" y="0"/>
                </a:lnTo>
                <a:lnTo>
                  <a:pt x="2105625" y="2151341"/>
                </a:lnTo>
                <a:lnTo>
                  <a:pt x="0" y="2151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15205766" y="9289709"/>
            <a:ext cx="3082234" cy="1036401"/>
          </a:xfrm>
          <a:custGeom>
            <a:avLst/>
            <a:gdLst/>
            <a:ahLst/>
            <a:cxnLst/>
            <a:rect l="l" t="t" r="r" b="b"/>
            <a:pathLst>
              <a:path w="3082234" h="1036401">
                <a:moveTo>
                  <a:pt x="0" y="0"/>
                </a:moveTo>
                <a:lnTo>
                  <a:pt x="3082234" y="0"/>
                </a:lnTo>
                <a:lnTo>
                  <a:pt x="3082234" y="1036401"/>
                </a:lnTo>
                <a:lnTo>
                  <a:pt x="0" y="10364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3750848" y="6611528"/>
            <a:ext cx="3285955" cy="2646772"/>
          </a:xfrm>
          <a:custGeom>
            <a:avLst/>
            <a:gdLst/>
            <a:ahLst/>
            <a:cxnLst/>
            <a:rect l="l" t="t" r="r" b="b"/>
            <a:pathLst>
              <a:path w="3285955" h="2646772">
                <a:moveTo>
                  <a:pt x="0" y="0"/>
                </a:moveTo>
                <a:lnTo>
                  <a:pt x="3285954" y="0"/>
                </a:lnTo>
                <a:lnTo>
                  <a:pt x="3285954" y="2646772"/>
                </a:lnTo>
                <a:lnTo>
                  <a:pt x="0" y="2646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22620"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22" name="Freeform 22"/>
          <p:cNvSpPr/>
          <p:nvPr/>
        </p:nvSpPr>
        <p:spPr>
          <a:xfrm>
            <a:off x="3379202" y="2694057"/>
            <a:ext cx="7315200" cy="2646772"/>
          </a:xfrm>
          <a:custGeom>
            <a:avLst/>
            <a:gdLst/>
            <a:ahLst/>
            <a:cxnLst/>
            <a:rect l="l" t="t" r="r" b="b"/>
            <a:pathLst>
              <a:path w="7315200" h="2646772">
                <a:moveTo>
                  <a:pt x="0" y="0"/>
                </a:moveTo>
                <a:lnTo>
                  <a:pt x="7315200" y="0"/>
                </a:lnTo>
                <a:lnTo>
                  <a:pt x="7315200" y="2646773"/>
                </a:lnTo>
                <a:lnTo>
                  <a:pt x="0" y="2646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Freeform 23"/>
          <p:cNvSpPr/>
          <p:nvPr/>
        </p:nvSpPr>
        <p:spPr>
          <a:xfrm>
            <a:off x="4155965" y="2694057"/>
            <a:ext cx="7315200" cy="2646772"/>
          </a:xfrm>
          <a:custGeom>
            <a:avLst/>
            <a:gdLst/>
            <a:ahLst/>
            <a:cxnLst/>
            <a:rect l="l" t="t" r="r" b="b"/>
            <a:pathLst>
              <a:path w="7315200" h="2646772">
                <a:moveTo>
                  <a:pt x="0" y="0"/>
                </a:moveTo>
                <a:lnTo>
                  <a:pt x="7315200" y="0"/>
                </a:lnTo>
                <a:lnTo>
                  <a:pt x="7315200" y="2646773"/>
                </a:lnTo>
                <a:lnTo>
                  <a:pt x="0" y="2646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4" name="Freeform 24"/>
          <p:cNvSpPr/>
          <p:nvPr/>
        </p:nvSpPr>
        <p:spPr>
          <a:xfrm>
            <a:off x="6181452" y="2694057"/>
            <a:ext cx="7315200" cy="2646772"/>
          </a:xfrm>
          <a:custGeom>
            <a:avLst/>
            <a:gdLst/>
            <a:ahLst/>
            <a:cxnLst/>
            <a:rect l="l" t="t" r="r" b="b"/>
            <a:pathLst>
              <a:path w="7315200" h="2646772">
                <a:moveTo>
                  <a:pt x="0" y="0"/>
                </a:moveTo>
                <a:lnTo>
                  <a:pt x="7315200" y="0"/>
                </a:lnTo>
                <a:lnTo>
                  <a:pt x="7315200" y="2646773"/>
                </a:lnTo>
                <a:lnTo>
                  <a:pt x="0" y="2646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5" name="Freeform 25"/>
          <p:cNvSpPr/>
          <p:nvPr/>
        </p:nvSpPr>
        <p:spPr>
          <a:xfrm>
            <a:off x="8647889" y="2694057"/>
            <a:ext cx="7315200" cy="2646772"/>
          </a:xfrm>
          <a:custGeom>
            <a:avLst/>
            <a:gdLst/>
            <a:ahLst/>
            <a:cxnLst/>
            <a:rect l="l" t="t" r="r" b="b"/>
            <a:pathLst>
              <a:path w="7315200" h="2646772">
                <a:moveTo>
                  <a:pt x="0" y="0"/>
                </a:moveTo>
                <a:lnTo>
                  <a:pt x="7315200" y="0"/>
                </a:lnTo>
                <a:lnTo>
                  <a:pt x="7315200" y="2646773"/>
                </a:lnTo>
                <a:lnTo>
                  <a:pt x="0" y="2646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6" name="Freeform 26"/>
          <p:cNvSpPr/>
          <p:nvPr/>
        </p:nvSpPr>
        <p:spPr>
          <a:xfrm>
            <a:off x="2710346" y="3030633"/>
            <a:ext cx="7315200" cy="2646772"/>
          </a:xfrm>
          <a:custGeom>
            <a:avLst/>
            <a:gdLst/>
            <a:ahLst/>
            <a:cxnLst/>
            <a:rect l="l" t="t" r="r" b="b"/>
            <a:pathLst>
              <a:path w="7315200" h="2646772">
                <a:moveTo>
                  <a:pt x="0" y="0"/>
                </a:moveTo>
                <a:lnTo>
                  <a:pt x="7315200" y="0"/>
                </a:lnTo>
                <a:lnTo>
                  <a:pt x="7315200" y="2646772"/>
                </a:lnTo>
                <a:lnTo>
                  <a:pt x="0" y="2646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7" name="Freeform 27"/>
          <p:cNvSpPr/>
          <p:nvPr/>
        </p:nvSpPr>
        <p:spPr>
          <a:xfrm>
            <a:off x="7151471" y="6642937"/>
            <a:ext cx="3285955" cy="2646772"/>
          </a:xfrm>
          <a:custGeom>
            <a:avLst/>
            <a:gdLst/>
            <a:ahLst/>
            <a:cxnLst/>
            <a:rect l="l" t="t" r="r" b="b"/>
            <a:pathLst>
              <a:path w="3285955" h="2646772">
                <a:moveTo>
                  <a:pt x="0" y="0"/>
                </a:moveTo>
                <a:lnTo>
                  <a:pt x="3285955" y="0"/>
                </a:lnTo>
                <a:lnTo>
                  <a:pt x="3285955" y="2646772"/>
                </a:lnTo>
                <a:lnTo>
                  <a:pt x="0" y="2646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22620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3" name="Freeform 33"/>
          <p:cNvSpPr/>
          <p:nvPr/>
        </p:nvSpPr>
        <p:spPr>
          <a:xfrm>
            <a:off x="1828800" y="8634621"/>
            <a:ext cx="14443094" cy="557186"/>
          </a:xfrm>
          <a:custGeom>
            <a:avLst/>
            <a:gdLst/>
            <a:ahLst/>
            <a:cxnLst/>
            <a:rect l="l" t="t" r="r" b="b"/>
            <a:pathLst>
              <a:path w="14443094" h="557186">
                <a:moveTo>
                  <a:pt x="0" y="0"/>
                </a:moveTo>
                <a:lnTo>
                  <a:pt x="14443094" y="0"/>
                </a:lnTo>
                <a:lnTo>
                  <a:pt x="14443094" y="557186"/>
                </a:lnTo>
                <a:lnTo>
                  <a:pt x="0" y="5571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509154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4" name="Freeform 34"/>
          <p:cNvSpPr/>
          <p:nvPr/>
        </p:nvSpPr>
        <p:spPr>
          <a:xfrm rot="-5460879">
            <a:off x="6383490" y="5315372"/>
            <a:ext cx="3526118" cy="1745428"/>
          </a:xfrm>
          <a:custGeom>
            <a:avLst/>
            <a:gdLst/>
            <a:ahLst/>
            <a:cxnLst/>
            <a:rect l="l" t="t" r="r" b="b"/>
            <a:pathLst>
              <a:path w="3526118" h="1745428">
                <a:moveTo>
                  <a:pt x="0" y="0"/>
                </a:moveTo>
                <a:lnTo>
                  <a:pt x="3526118" y="0"/>
                </a:lnTo>
                <a:lnTo>
                  <a:pt x="3526118" y="1745428"/>
                </a:lnTo>
                <a:lnTo>
                  <a:pt x="0" y="17454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5" name="Freeform 35"/>
          <p:cNvSpPr/>
          <p:nvPr/>
        </p:nvSpPr>
        <p:spPr>
          <a:xfrm>
            <a:off x="-688628" y="5093818"/>
            <a:ext cx="4229925" cy="4693399"/>
          </a:xfrm>
          <a:custGeom>
            <a:avLst/>
            <a:gdLst/>
            <a:ahLst/>
            <a:cxnLst/>
            <a:rect l="l" t="t" r="r" b="b"/>
            <a:pathLst>
              <a:path w="4229925" h="4693399">
                <a:moveTo>
                  <a:pt x="0" y="0"/>
                </a:moveTo>
                <a:lnTo>
                  <a:pt x="4229926" y="0"/>
                </a:lnTo>
                <a:lnTo>
                  <a:pt x="4229926" y="4693398"/>
                </a:lnTo>
                <a:lnTo>
                  <a:pt x="0" y="46933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6" name="Resim 35" descr="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265DCDFE-6A38-01ED-05D6-68518981BE8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t="15672" r="19543" b="50108"/>
          <a:stretch/>
        </p:blipFill>
        <p:spPr>
          <a:xfrm>
            <a:off x="-3148" y="8443631"/>
            <a:ext cx="1755704" cy="1843369"/>
          </a:xfrm>
          <a:prstGeom prst="rect">
            <a:avLst/>
          </a:prstGeom>
        </p:spPr>
      </p:pic>
      <p:pic>
        <p:nvPicPr>
          <p:cNvPr id="37" name="Resim 36">
            <a:extLst>
              <a:ext uri="{FF2B5EF4-FFF2-40B4-BE49-F238E27FC236}">
                <a16:creationId xmlns:a16="http://schemas.microsoft.com/office/drawing/2014/main" id="{1D2FA048-466A-E2BB-3D2E-5B83C80C32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2556" y="9511799"/>
            <a:ext cx="6220693" cy="543001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282</Words>
  <Application>Microsoft Office PowerPoint</Application>
  <PresentationFormat>Özel</PresentationFormat>
  <Paragraphs>60</Paragraphs>
  <Slides>33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43" baseType="lpstr">
      <vt:lpstr>JetBrains Mono</vt:lpstr>
      <vt:lpstr>Calibri</vt:lpstr>
      <vt:lpstr>Arial</vt:lpstr>
      <vt:lpstr>Arimo Bold</vt:lpstr>
      <vt:lpstr>Quicksand Bold</vt:lpstr>
      <vt:lpstr>JetBrains Mono Ultra-Bold</vt:lpstr>
      <vt:lpstr>Nunito Bold</vt:lpstr>
      <vt:lpstr>Quicksand Medium</vt:lpstr>
      <vt:lpstr>Nunito Bold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MEVSİMLER VE İKLİM 3</dc:title>
  <cp:lastModifiedBy>Nisa Nur Oran</cp:lastModifiedBy>
  <cp:revision>4</cp:revision>
  <dcterms:created xsi:type="dcterms:W3CDTF">2006-08-16T00:00:00Z</dcterms:created>
  <dcterms:modified xsi:type="dcterms:W3CDTF">2025-09-19T23:01:06Z</dcterms:modified>
  <dc:identifier>DAGMoc5UVvQ</dc:identifier>
</cp:coreProperties>
</file>