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 Bold" panose="020B0604020202020204" charset="0"/>
      <p:regular r:id="rId13"/>
    </p:embeddedFont>
    <p:embeddedFont>
      <p:font typeface="Century Gothic Paneuropean Bold" panose="020B0604020202020204" charset="0"/>
      <p:regular r:id="rId14"/>
    </p:embeddedFont>
    <p:embeddedFont>
      <p:font typeface="Stencil" panose="040409050D0802020404" pitchFamily="8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hyperlink" Target="https://www.instagram.com/mervehocail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instagram.com/mervehocail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hyperlink" Target="https://www.instagram.com/mervehocai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618" y="426405"/>
            <a:ext cx="17340765" cy="9434189"/>
            <a:chOff x="0" y="0"/>
            <a:chExt cx="78625853" cy="4277615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8481073" cy="42631369"/>
            </a:xfrm>
            <a:custGeom>
              <a:avLst/>
              <a:gdLst/>
              <a:ahLst/>
              <a:cxnLst/>
              <a:rect l="l" t="t" r="r" b="b"/>
              <a:pathLst>
                <a:path w="78481073" h="42631369">
                  <a:moveTo>
                    <a:pt x="0" y="0"/>
                  </a:moveTo>
                  <a:lnTo>
                    <a:pt x="78481073" y="0"/>
                  </a:lnTo>
                  <a:lnTo>
                    <a:pt x="78481073" y="42631369"/>
                  </a:lnTo>
                  <a:lnTo>
                    <a:pt x="0" y="4263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8625855" cy="42776152"/>
            </a:xfrm>
            <a:custGeom>
              <a:avLst/>
              <a:gdLst/>
              <a:ahLst/>
              <a:cxnLst/>
              <a:rect l="l" t="t" r="r" b="b"/>
              <a:pathLst>
                <a:path w="78625855" h="42776152">
                  <a:moveTo>
                    <a:pt x="78481076" y="42631370"/>
                  </a:moveTo>
                  <a:lnTo>
                    <a:pt x="78625855" y="42631370"/>
                  </a:lnTo>
                  <a:lnTo>
                    <a:pt x="78625855" y="42776152"/>
                  </a:lnTo>
                  <a:lnTo>
                    <a:pt x="78481076" y="42776152"/>
                  </a:lnTo>
                  <a:lnTo>
                    <a:pt x="78481076" y="426313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2631370"/>
                  </a:lnTo>
                  <a:lnTo>
                    <a:pt x="0" y="42631370"/>
                  </a:lnTo>
                  <a:lnTo>
                    <a:pt x="0" y="144780"/>
                  </a:lnTo>
                  <a:close/>
                  <a:moveTo>
                    <a:pt x="0" y="42631370"/>
                  </a:moveTo>
                  <a:lnTo>
                    <a:pt x="144780" y="42631370"/>
                  </a:lnTo>
                  <a:lnTo>
                    <a:pt x="144780" y="42776152"/>
                  </a:lnTo>
                  <a:lnTo>
                    <a:pt x="0" y="42776152"/>
                  </a:lnTo>
                  <a:lnTo>
                    <a:pt x="0" y="42631370"/>
                  </a:lnTo>
                  <a:close/>
                  <a:moveTo>
                    <a:pt x="78481076" y="144780"/>
                  </a:moveTo>
                  <a:lnTo>
                    <a:pt x="78625855" y="144780"/>
                  </a:lnTo>
                  <a:lnTo>
                    <a:pt x="78625855" y="42631370"/>
                  </a:lnTo>
                  <a:lnTo>
                    <a:pt x="78481076" y="42631370"/>
                  </a:lnTo>
                  <a:lnTo>
                    <a:pt x="78481076" y="144780"/>
                  </a:lnTo>
                  <a:close/>
                  <a:moveTo>
                    <a:pt x="144780" y="42631370"/>
                  </a:moveTo>
                  <a:lnTo>
                    <a:pt x="78481076" y="42631370"/>
                  </a:lnTo>
                  <a:lnTo>
                    <a:pt x="78481076" y="42776152"/>
                  </a:lnTo>
                  <a:lnTo>
                    <a:pt x="144780" y="42776152"/>
                  </a:lnTo>
                  <a:lnTo>
                    <a:pt x="144780" y="42631370"/>
                  </a:lnTo>
                  <a:close/>
                  <a:moveTo>
                    <a:pt x="78481076" y="0"/>
                  </a:moveTo>
                  <a:lnTo>
                    <a:pt x="78625855" y="0"/>
                  </a:lnTo>
                  <a:lnTo>
                    <a:pt x="78625855" y="144780"/>
                  </a:lnTo>
                  <a:lnTo>
                    <a:pt x="78481076" y="144780"/>
                  </a:lnTo>
                  <a:lnTo>
                    <a:pt x="784810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481076" y="0"/>
                  </a:lnTo>
                  <a:lnTo>
                    <a:pt x="784810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9E9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Freeform 5"/>
          <p:cNvSpPr/>
          <p:nvPr/>
        </p:nvSpPr>
        <p:spPr>
          <a:xfrm>
            <a:off x="824391" y="837718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51804" y="5143500"/>
            <a:ext cx="4819678" cy="4114800"/>
          </a:xfrm>
          <a:custGeom>
            <a:avLst/>
            <a:gdLst/>
            <a:ahLst/>
            <a:cxnLst/>
            <a:rect l="l" t="t" r="r" b="b"/>
            <a:pathLst>
              <a:path w="4819678" h="4114800">
                <a:moveTo>
                  <a:pt x="0" y="0"/>
                </a:moveTo>
                <a:lnTo>
                  <a:pt x="4819678" y="0"/>
                </a:lnTo>
                <a:lnTo>
                  <a:pt x="4819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348964" y="2418687"/>
            <a:ext cx="11199841" cy="356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40"/>
              </a:lnSpc>
            </a:pPr>
            <a:r>
              <a:rPr lang="en-US" sz="11700" b="1" dirty="0">
                <a:solidFill>
                  <a:srgbClr val="FFFEFF"/>
                </a:solidFill>
                <a:latin typeface="Stencil" panose="040409050D0802020404" pitchFamily="82" charset="0"/>
                <a:ea typeface="Century Gothic Paneuropean Bold"/>
                <a:cs typeface="Century Gothic Paneuropean Bold"/>
                <a:sym typeface="Century Gothic Paneuropean Bold"/>
              </a:rPr>
              <a:t>EŞEYLİ VE EŞEYSİZ ÜREME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48DDE69-E3C9-0EC8-AF1A-DDAA986FF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7"/>
            <a:extLst>
              <a:ext uri="{FF2B5EF4-FFF2-40B4-BE49-F238E27FC236}">
                <a16:creationId xmlns:a16="http://schemas.microsoft.com/office/drawing/2014/main" id="{13F43C90-3E6E-3D82-447A-9E2A6E69EF37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5D485-C127-8848-4A42-6583DDB9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FF51B3-DCFE-8B70-16A3-07C8BD55A48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EEA73C1-F8B1-4AF7-273B-E85A1054F850}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3BD56EC-5B29-42D6-9DA5-4E874FBFEF1E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BC23DB7-4417-F793-FDA4-202598E3718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8C330733-3469-202C-EAAA-6FFEACEC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13862"/>
            <a:ext cx="7735380" cy="80592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E5461B7-1B3A-7643-ABA9-95CBE4B86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8" name="Freeform 5">
            <a:hlinkClick r:id="rId5"/>
            <a:extLst>
              <a:ext uri="{FF2B5EF4-FFF2-40B4-BE49-F238E27FC236}">
                <a16:creationId xmlns:a16="http://schemas.microsoft.com/office/drawing/2014/main" id="{277F08A4-5F0F-4491-94C7-CE428F196FCD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30DFB30-D197-FF41-4E28-9E8B4DB959EC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686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83211" y="3000375"/>
            <a:ext cx="15121578" cy="418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Canlıların nesillerini devam ettirebilmek amacıyla kendilerine benzer yeni canlılar oluşturması üreme</a:t>
            </a: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olarak adlandırılır.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91B7DC5-1554-E08F-03CA-5396DAD7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8" name="Freeform 5">
            <a:hlinkClick r:id="rId4"/>
            <a:extLst>
              <a:ext uri="{FF2B5EF4-FFF2-40B4-BE49-F238E27FC236}">
                <a16:creationId xmlns:a16="http://schemas.microsoft.com/office/drawing/2014/main" id="{84327E21-5776-A992-061A-BC41284C8E06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767320" y="1028700"/>
            <a:ext cx="8913311" cy="7896502"/>
          </a:xfrm>
          <a:custGeom>
            <a:avLst/>
            <a:gdLst/>
            <a:ahLst/>
            <a:cxnLst/>
            <a:rect l="l" t="t" r="r" b="b"/>
            <a:pathLst>
              <a:path w="8913311" h="7896502">
                <a:moveTo>
                  <a:pt x="0" y="0"/>
                </a:moveTo>
                <a:lnTo>
                  <a:pt x="8913312" y="0"/>
                </a:lnTo>
                <a:lnTo>
                  <a:pt x="8913312" y="7896502"/>
                </a:lnTo>
                <a:lnTo>
                  <a:pt x="0" y="7896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798694" y="2746684"/>
            <a:ext cx="6177070" cy="523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İki ata canlıdan yeni bireyler oluşması 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A06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eşeyli üreme</a:t>
            </a: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tek ata canlıdan yeni bireyler oluşması ise </a:t>
            </a:r>
            <a:r>
              <a:rPr lang="en-US" sz="4255" b="1">
                <a:solidFill>
                  <a:srgbClr val="A06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eşeysiz üreme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olarak adlandırılır.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48DFE23-D746-B225-0078-76A951CF6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5"/>
            <a:extLst>
              <a:ext uri="{FF2B5EF4-FFF2-40B4-BE49-F238E27FC236}">
                <a16:creationId xmlns:a16="http://schemas.microsoft.com/office/drawing/2014/main" id="{5D4790B7-ECF1-A524-4C9A-A1AB3A1DBEDE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52986" y="1556793"/>
            <a:ext cx="14710887" cy="4045494"/>
          </a:xfrm>
          <a:custGeom>
            <a:avLst/>
            <a:gdLst/>
            <a:ahLst/>
            <a:cxnLst/>
            <a:rect l="l" t="t" r="r" b="b"/>
            <a:pathLst>
              <a:path w="14710887" h="4045494">
                <a:moveTo>
                  <a:pt x="0" y="0"/>
                </a:moveTo>
                <a:lnTo>
                  <a:pt x="14710887" y="0"/>
                </a:lnTo>
                <a:lnTo>
                  <a:pt x="14710887" y="4045494"/>
                </a:lnTo>
                <a:lnTo>
                  <a:pt x="0" y="4045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350908" y="4640644"/>
            <a:ext cx="1700187" cy="3977045"/>
          </a:xfrm>
          <a:custGeom>
            <a:avLst/>
            <a:gdLst/>
            <a:ahLst/>
            <a:cxnLst/>
            <a:rect l="l" t="t" r="r" b="b"/>
            <a:pathLst>
              <a:path w="1700187" h="3977045">
                <a:moveTo>
                  <a:pt x="0" y="0"/>
                </a:moveTo>
                <a:lnTo>
                  <a:pt x="1700186" y="0"/>
                </a:lnTo>
                <a:lnTo>
                  <a:pt x="1700186" y="3977045"/>
                </a:lnTo>
                <a:lnTo>
                  <a:pt x="0" y="397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811888" y="4318090"/>
            <a:ext cx="2196275" cy="4114800"/>
          </a:xfrm>
          <a:custGeom>
            <a:avLst/>
            <a:gdLst/>
            <a:ahLst/>
            <a:cxnLst/>
            <a:rect l="l" t="t" r="r" b="b"/>
            <a:pathLst>
              <a:path w="2196275" h="4114800">
                <a:moveTo>
                  <a:pt x="0" y="0"/>
                </a:moveTo>
                <a:lnTo>
                  <a:pt x="2196275" y="0"/>
                </a:lnTo>
                <a:lnTo>
                  <a:pt x="21962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E6F5BC7-A10F-8627-56A2-2457F9EE2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10" name="Freeform 5">
            <a:hlinkClick r:id="rId9"/>
            <a:extLst>
              <a:ext uri="{FF2B5EF4-FFF2-40B4-BE49-F238E27FC236}">
                <a16:creationId xmlns:a16="http://schemas.microsoft.com/office/drawing/2014/main" id="{B6AF6477-E628-A0A9-54EC-578CDFF8D35E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14982" y="1522844"/>
            <a:ext cx="13792973" cy="3620656"/>
          </a:xfrm>
          <a:custGeom>
            <a:avLst/>
            <a:gdLst/>
            <a:ahLst/>
            <a:cxnLst/>
            <a:rect l="l" t="t" r="r" b="b"/>
            <a:pathLst>
              <a:path w="13792973" h="3620656">
                <a:moveTo>
                  <a:pt x="0" y="0"/>
                </a:moveTo>
                <a:lnTo>
                  <a:pt x="13792974" y="0"/>
                </a:lnTo>
                <a:lnTo>
                  <a:pt x="13792974" y="3620656"/>
                </a:lnTo>
                <a:lnTo>
                  <a:pt x="0" y="3620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998740" y="5143500"/>
            <a:ext cx="5698146" cy="3796390"/>
          </a:xfrm>
          <a:custGeom>
            <a:avLst/>
            <a:gdLst/>
            <a:ahLst/>
            <a:cxnLst/>
            <a:rect l="l" t="t" r="r" b="b"/>
            <a:pathLst>
              <a:path w="5698146" h="3796390">
                <a:moveTo>
                  <a:pt x="0" y="0"/>
                </a:moveTo>
                <a:lnTo>
                  <a:pt x="5698146" y="0"/>
                </a:lnTo>
                <a:lnTo>
                  <a:pt x="5698146" y="3796390"/>
                </a:lnTo>
                <a:lnTo>
                  <a:pt x="0" y="37963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885C346-ED66-7DC9-1E4D-E1F119E6A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6"/>
            <a:extLst>
              <a:ext uri="{FF2B5EF4-FFF2-40B4-BE49-F238E27FC236}">
                <a16:creationId xmlns:a16="http://schemas.microsoft.com/office/drawing/2014/main" id="{FA4BEF4B-D2CE-D8A6-48F3-99DDE946CEA3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9027" y="1408458"/>
            <a:ext cx="15029947" cy="4020511"/>
          </a:xfrm>
          <a:custGeom>
            <a:avLst/>
            <a:gdLst/>
            <a:ahLst/>
            <a:cxnLst/>
            <a:rect l="l" t="t" r="r" b="b"/>
            <a:pathLst>
              <a:path w="15029947" h="4020511">
                <a:moveTo>
                  <a:pt x="0" y="0"/>
                </a:moveTo>
                <a:lnTo>
                  <a:pt x="15029946" y="0"/>
                </a:lnTo>
                <a:lnTo>
                  <a:pt x="15029946" y="4020511"/>
                </a:lnTo>
                <a:lnTo>
                  <a:pt x="0" y="4020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98207" y="3945069"/>
            <a:ext cx="4204094" cy="5313231"/>
          </a:xfrm>
          <a:custGeom>
            <a:avLst/>
            <a:gdLst/>
            <a:ahLst/>
            <a:cxnLst/>
            <a:rect l="l" t="t" r="r" b="b"/>
            <a:pathLst>
              <a:path w="4204094" h="5313231">
                <a:moveTo>
                  <a:pt x="0" y="0"/>
                </a:moveTo>
                <a:lnTo>
                  <a:pt x="4204094" y="0"/>
                </a:lnTo>
                <a:lnTo>
                  <a:pt x="4204094" y="5313231"/>
                </a:lnTo>
                <a:lnTo>
                  <a:pt x="0" y="5313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136BAB6-D5EE-6E20-E244-07877E35B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6"/>
            <a:extLst>
              <a:ext uri="{FF2B5EF4-FFF2-40B4-BE49-F238E27FC236}">
                <a16:creationId xmlns:a16="http://schemas.microsoft.com/office/drawing/2014/main" id="{0A3909A4-2EA6-C530-9313-A94425E8AF36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9104" y="1254326"/>
            <a:ext cx="14272196" cy="3889174"/>
          </a:xfrm>
          <a:custGeom>
            <a:avLst/>
            <a:gdLst/>
            <a:ahLst/>
            <a:cxnLst/>
            <a:rect l="l" t="t" r="r" b="b"/>
            <a:pathLst>
              <a:path w="14272196" h="3889174">
                <a:moveTo>
                  <a:pt x="0" y="0"/>
                </a:moveTo>
                <a:lnTo>
                  <a:pt x="14272197" y="0"/>
                </a:lnTo>
                <a:lnTo>
                  <a:pt x="14272197" y="3889174"/>
                </a:lnTo>
                <a:lnTo>
                  <a:pt x="0" y="388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623897" y="5143500"/>
            <a:ext cx="5467971" cy="3914570"/>
          </a:xfrm>
          <a:custGeom>
            <a:avLst/>
            <a:gdLst/>
            <a:ahLst/>
            <a:cxnLst/>
            <a:rect l="l" t="t" r="r" b="b"/>
            <a:pathLst>
              <a:path w="5467971" h="3914570">
                <a:moveTo>
                  <a:pt x="0" y="0"/>
                </a:moveTo>
                <a:lnTo>
                  <a:pt x="5467971" y="0"/>
                </a:lnTo>
                <a:lnTo>
                  <a:pt x="5467971" y="3914570"/>
                </a:lnTo>
                <a:lnTo>
                  <a:pt x="0" y="3914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50795A3-52ED-AC9B-EB81-4D6D99A0D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6"/>
            <a:extLst>
              <a:ext uri="{FF2B5EF4-FFF2-40B4-BE49-F238E27FC236}">
                <a16:creationId xmlns:a16="http://schemas.microsoft.com/office/drawing/2014/main" id="{F71FF35C-6C09-F451-49EC-99701C524BDB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25454" y="1827237"/>
            <a:ext cx="14037092" cy="6632526"/>
          </a:xfrm>
          <a:custGeom>
            <a:avLst/>
            <a:gdLst/>
            <a:ahLst/>
            <a:cxnLst/>
            <a:rect l="l" t="t" r="r" b="b"/>
            <a:pathLst>
              <a:path w="14037092" h="6632526">
                <a:moveTo>
                  <a:pt x="0" y="0"/>
                </a:moveTo>
                <a:lnTo>
                  <a:pt x="14037092" y="0"/>
                </a:lnTo>
                <a:lnTo>
                  <a:pt x="14037092" y="6632526"/>
                </a:lnTo>
                <a:lnTo>
                  <a:pt x="0" y="663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3D769F6-202D-D9EE-32B4-33163C8B4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8" name="Freeform 5">
            <a:hlinkClick r:id="rId5"/>
            <a:extLst>
              <a:ext uri="{FF2B5EF4-FFF2-40B4-BE49-F238E27FC236}">
                <a16:creationId xmlns:a16="http://schemas.microsoft.com/office/drawing/2014/main" id="{EE34B0C2-0C31-E458-3B6E-8E37B9196DCB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A8D4E-3EC0-BC04-D3C5-08B00882F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AF8E30-C577-5DDA-04D6-A1345B00040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D21EF38-3A5D-6FB9-FC6B-15EA139EA363}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2E29399-F60C-AA01-0A21-9CFFE558A07B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9D55BBE-5BE0-9F54-9349-DB77B053AD1D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0E60C5BA-D586-C4BF-B3BF-B7C12ECB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56192"/>
            <a:ext cx="7929216" cy="716870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98AA0CE-E115-3B13-0E81-02CE5A6D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573127"/>
            <a:ext cx="6220693" cy="543001"/>
          </a:xfrm>
          <a:prstGeom prst="rect">
            <a:avLst/>
          </a:prstGeom>
        </p:spPr>
      </p:pic>
      <p:sp>
        <p:nvSpPr>
          <p:cNvPr id="7" name="Freeform 5">
            <a:hlinkClick r:id="rId5"/>
            <a:extLst>
              <a:ext uri="{FF2B5EF4-FFF2-40B4-BE49-F238E27FC236}">
                <a16:creationId xmlns:a16="http://schemas.microsoft.com/office/drawing/2014/main" id="{818CD697-FDAE-4A22-4D49-543C9C9CD747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A5C46315-13B1-3E22-8425-35273F353ADF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65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Özel</PresentationFormat>
  <Paragraphs>10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Stencil</vt:lpstr>
      <vt:lpstr>Calibri</vt:lpstr>
      <vt:lpstr>Arimo Bold</vt:lpstr>
      <vt:lpstr>Arial</vt:lpstr>
      <vt:lpstr>Century Gothic Paneuropean Bold</vt:lpstr>
      <vt:lpstr>Canva Sans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EŞEYLİ VE EŞEYSİZ ÜREME</dc:title>
  <cp:lastModifiedBy>Nisa Nur Oran</cp:lastModifiedBy>
  <cp:revision>5</cp:revision>
  <dcterms:created xsi:type="dcterms:W3CDTF">2006-08-16T00:00:00Z</dcterms:created>
  <dcterms:modified xsi:type="dcterms:W3CDTF">2025-09-19T22:48:11Z</dcterms:modified>
  <dc:identifier>DAGko2XvBNo</dc:identifier>
</cp:coreProperties>
</file>