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Jua" panose="020B0604020202020204" charset="-127"/>
      <p:regular r:id="rId14"/>
    </p:embeddedFont>
    <p:embeddedFont>
      <p:font typeface="Arimo Bold" panose="020B0604020202020204" charset="0"/>
      <p:regular r:id="rId15"/>
    </p:embeddedFont>
    <p:embeddedFont>
      <p:font typeface="Bobby Jones" panose="020B0604020202020204" charset="0"/>
      <p:regular r:id="rId16"/>
    </p:embeddedFont>
    <p:embeddedFont>
      <p:font typeface="Negrita Pro" panose="020B0604020202020204" charset="-9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2909" y="-232028"/>
            <a:ext cx="10350702" cy="10751055"/>
            <a:chOff x="0" y="0"/>
            <a:chExt cx="611353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3535" cy="6350000"/>
            </a:xfrm>
            <a:custGeom>
              <a:avLst/>
              <a:gdLst/>
              <a:ahLst/>
              <a:cxnLst/>
              <a:rect l="l" t="t" r="r" b="b"/>
              <a:pathLst>
                <a:path w="6113535" h="6350000">
                  <a:moveTo>
                    <a:pt x="0" y="0"/>
                  </a:moveTo>
                  <a:lnTo>
                    <a:pt x="6113535" y="0"/>
                  </a:lnTo>
                  <a:lnTo>
                    <a:pt x="6113535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43574" r="-4357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2031165" y="319172"/>
            <a:ext cx="5491149" cy="13806881"/>
          </a:xfrm>
          <a:custGeom>
            <a:avLst/>
            <a:gdLst/>
            <a:ahLst/>
            <a:cxnLst/>
            <a:rect l="l" t="t" r="r" b="b"/>
            <a:pathLst>
              <a:path w="5491149" h="13806881">
                <a:moveTo>
                  <a:pt x="0" y="0"/>
                </a:moveTo>
                <a:lnTo>
                  <a:pt x="5491148" y="0"/>
                </a:lnTo>
                <a:lnTo>
                  <a:pt x="5491148" y="13806881"/>
                </a:lnTo>
                <a:lnTo>
                  <a:pt x="0" y="13806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0827796" y="5833575"/>
            <a:ext cx="8540510" cy="5277949"/>
          </a:xfrm>
          <a:custGeom>
            <a:avLst/>
            <a:gdLst/>
            <a:ahLst/>
            <a:cxnLst/>
            <a:rect l="l" t="t" r="r" b="b"/>
            <a:pathLst>
              <a:path w="8540510" h="5277949">
                <a:moveTo>
                  <a:pt x="0" y="0"/>
                </a:moveTo>
                <a:lnTo>
                  <a:pt x="8540511" y="0"/>
                </a:lnTo>
                <a:lnTo>
                  <a:pt x="8540511" y="5277949"/>
                </a:lnTo>
                <a:lnTo>
                  <a:pt x="0" y="52779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9414" r="-71464" b="-10653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0" y="657225"/>
            <a:ext cx="8072512" cy="8899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16"/>
              </a:lnSpc>
            </a:pPr>
            <a:r>
              <a:rPr lang="en-US" sz="16797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ISI</a:t>
            </a:r>
          </a:p>
          <a:p>
            <a:pPr algn="ctr">
              <a:lnSpc>
                <a:spcPts val="23516"/>
              </a:lnSpc>
              <a:spcBef>
                <a:spcPct val="0"/>
              </a:spcBef>
            </a:pPr>
            <a:r>
              <a:rPr lang="en-US" sz="16797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 VE SICAKLIK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20412A4-A2BE-E241-58EC-8DE765A04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10817" y="-286068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48939" y="1401432"/>
            <a:ext cx="12646870" cy="7856868"/>
          </a:xfrm>
          <a:custGeom>
            <a:avLst/>
            <a:gdLst/>
            <a:ahLst/>
            <a:cxnLst/>
            <a:rect l="l" t="t" r="r" b="b"/>
            <a:pathLst>
              <a:path w="12646870" h="7856868">
                <a:moveTo>
                  <a:pt x="0" y="0"/>
                </a:moveTo>
                <a:lnTo>
                  <a:pt x="12646870" y="0"/>
                </a:lnTo>
                <a:lnTo>
                  <a:pt x="12646870" y="7856868"/>
                </a:lnTo>
                <a:lnTo>
                  <a:pt x="0" y="7856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1040509" y="0"/>
            <a:ext cx="5846583" cy="1455150"/>
          </a:xfrm>
          <a:custGeom>
            <a:avLst/>
            <a:gdLst/>
            <a:ahLst/>
            <a:cxnLst/>
            <a:rect l="l" t="t" r="r" b="b"/>
            <a:pathLst>
              <a:path w="5846583" h="1455150">
                <a:moveTo>
                  <a:pt x="0" y="0"/>
                </a:moveTo>
                <a:lnTo>
                  <a:pt x="5846583" y="0"/>
                </a:lnTo>
                <a:lnTo>
                  <a:pt x="5846583" y="1455150"/>
                </a:lnTo>
                <a:lnTo>
                  <a:pt x="0" y="1455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1420030" y="1028700"/>
            <a:ext cx="7317658" cy="13107661"/>
          </a:xfrm>
          <a:custGeom>
            <a:avLst/>
            <a:gdLst/>
            <a:ahLst/>
            <a:cxnLst/>
            <a:rect l="l" t="t" r="r" b="b"/>
            <a:pathLst>
              <a:path w="7317658" h="13107661">
                <a:moveTo>
                  <a:pt x="0" y="0"/>
                </a:moveTo>
                <a:lnTo>
                  <a:pt x="7317658" y="0"/>
                </a:lnTo>
                <a:lnTo>
                  <a:pt x="7317658" y="13107661"/>
                </a:lnTo>
                <a:lnTo>
                  <a:pt x="0" y="1310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87529D9-AA67-2759-B746-BDF7D7719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3591428" y="1605256"/>
            <a:ext cx="4902353" cy="9031339"/>
          </a:xfrm>
          <a:custGeom>
            <a:avLst/>
            <a:gdLst/>
            <a:ahLst/>
            <a:cxnLst/>
            <a:rect l="l" t="t" r="r" b="b"/>
            <a:pathLst>
              <a:path w="4902353" h="9031339">
                <a:moveTo>
                  <a:pt x="0" y="0"/>
                </a:moveTo>
                <a:lnTo>
                  <a:pt x="4902352" y="0"/>
                </a:lnTo>
                <a:lnTo>
                  <a:pt x="4902352" y="9031339"/>
                </a:lnTo>
                <a:lnTo>
                  <a:pt x="0" y="9031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630909" y="2623061"/>
            <a:ext cx="12960519" cy="5459618"/>
          </a:xfrm>
          <a:custGeom>
            <a:avLst/>
            <a:gdLst/>
            <a:ahLst/>
            <a:cxnLst/>
            <a:rect l="l" t="t" r="r" b="b"/>
            <a:pathLst>
              <a:path w="12960519" h="5459618">
                <a:moveTo>
                  <a:pt x="0" y="0"/>
                </a:moveTo>
                <a:lnTo>
                  <a:pt x="12960519" y="0"/>
                </a:lnTo>
                <a:lnTo>
                  <a:pt x="12960519" y="5459618"/>
                </a:lnTo>
                <a:lnTo>
                  <a:pt x="0" y="5459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195862" y="150106"/>
            <a:ext cx="5846583" cy="1455150"/>
          </a:xfrm>
          <a:custGeom>
            <a:avLst/>
            <a:gdLst/>
            <a:ahLst/>
            <a:cxnLst/>
            <a:rect l="l" t="t" r="r" b="b"/>
            <a:pathLst>
              <a:path w="5846583" h="1455150">
                <a:moveTo>
                  <a:pt x="0" y="0"/>
                </a:moveTo>
                <a:lnTo>
                  <a:pt x="5846583" y="0"/>
                </a:lnTo>
                <a:lnTo>
                  <a:pt x="5846583" y="1455150"/>
                </a:lnTo>
                <a:lnTo>
                  <a:pt x="0" y="1455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0" y="331029"/>
            <a:ext cx="3923949" cy="2292032"/>
            <a:chOff x="0" y="0"/>
            <a:chExt cx="5231932" cy="3056043"/>
          </a:xfrm>
        </p:grpSpPr>
        <p:sp>
          <p:nvSpPr>
            <p:cNvPr id="9" name="TextBox 9"/>
            <p:cNvSpPr txBox="1"/>
            <p:nvPr/>
          </p:nvSpPr>
          <p:spPr>
            <a:xfrm>
              <a:off x="0" y="536051"/>
              <a:ext cx="5231932" cy="2519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70"/>
                </a:lnSpc>
              </a:pPr>
              <a:r>
                <a:rPr lang="en-US" sz="9835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sende!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413298">
              <a:off x="730496" y="-19713"/>
              <a:ext cx="1970147" cy="1515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13"/>
                </a:lnSpc>
              </a:pPr>
              <a:r>
                <a:rPr lang="en-US" sz="6580" spc="-65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sıra</a:t>
              </a:r>
            </a:p>
          </p:txBody>
        </p:sp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id="{2B585324-503A-FE89-60FD-0E9BE0CB2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005247" y="659862"/>
            <a:ext cx="13664421" cy="8967276"/>
          </a:xfrm>
          <a:custGeom>
            <a:avLst/>
            <a:gdLst/>
            <a:ahLst/>
            <a:cxnLst/>
            <a:rect l="l" t="t" r="r" b="b"/>
            <a:pathLst>
              <a:path w="13664421" h="8967276">
                <a:moveTo>
                  <a:pt x="0" y="0"/>
                </a:moveTo>
                <a:lnTo>
                  <a:pt x="13664421" y="0"/>
                </a:lnTo>
                <a:lnTo>
                  <a:pt x="13664421" y="8967276"/>
                </a:lnTo>
                <a:lnTo>
                  <a:pt x="0" y="896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0BC489E-3D85-C5FB-4080-513F6F909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6802" y="1422913"/>
            <a:ext cx="5883429" cy="5596612"/>
          </a:xfrm>
          <a:custGeom>
            <a:avLst/>
            <a:gdLst/>
            <a:ahLst/>
            <a:cxnLst/>
            <a:rect l="l" t="t" r="r" b="b"/>
            <a:pathLst>
              <a:path w="5883429" h="5596612">
                <a:moveTo>
                  <a:pt x="0" y="0"/>
                </a:moveTo>
                <a:lnTo>
                  <a:pt x="5883429" y="0"/>
                </a:lnTo>
                <a:lnTo>
                  <a:pt x="5883429" y="5596612"/>
                </a:lnTo>
                <a:lnTo>
                  <a:pt x="0" y="5596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720741" y="1422913"/>
            <a:ext cx="5883429" cy="5596612"/>
          </a:xfrm>
          <a:custGeom>
            <a:avLst/>
            <a:gdLst/>
            <a:ahLst/>
            <a:cxnLst/>
            <a:rect l="l" t="t" r="r" b="b"/>
            <a:pathLst>
              <a:path w="5883429" h="5596612">
                <a:moveTo>
                  <a:pt x="0" y="0"/>
                </a:moveTo>
                <a:lnTo>
                  <a:pt x="5883429" y="0"/>
                </a:lnTo>
                <a:lnTo>
                  <a:pt x="5883429" y="5596612"/>
                </a:lnTo>
                <a:lnTo>
                  <a:pt x="0" y="5596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149799" y="7426197"/>
            <a:ext cx="7197435" cy="206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9ECB3"/>
                </a:solidFill>
                <a:latin typeface="Jua"/>
                <a:ea typeface="Jua"/>
                <a:cs typeface="Jua"/>
                <a:sym typeface="Jua"/>
              </a:rPr>
              <a:t>Bir cismin kütlesi içinde sahip olduğu enerjinin </a:t>
            </a:r>
            <a:r>
              <a:rPr lang="en-US" sz="3799">
                <a:solidFill>
                  <a:srgbClr val="FF3624"/>
                </a:solidFill>
                <a:latin typeface="Jua"/>
                <a:ea typeface="Jua"/>
                <a:cs typeface="Jua"/>
                <a:sym typeface="Jua"/>
              </a:rPr>
              <a:t>toplam</a:t>
            </a:r>
            <a:r>
              <a:rPr lang="en-US" sz="3799">
                <a:solidFill>
                  <a:srgbClr val="F9ECB3"/>
                </a:solidFill>
                <a:latin typeface="Jua"/>
                <a:ea typeface="Jua"/>
                <a:cs typeface="Jua"/>
                <a:sym typeface="Jua"/>
              </a:rPr>
              <a:t> olarak miktarına ısı denir.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02536" y="7426197"/>
            <a:ext cx="7197435" cy="206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9ECB3"/>
                </a:solidFill>
                <a:latin typeface="Jua"/>
                <a:ea typeface="Jua"/>
                <a:cs typeface="Jua"/>
                <a:sym typeface="Jua"/>
              </a:rPr>
              <a:t>Bir maddenin moleküllerinin </a:t>
            </a:r>
            <a:r>
              <a:rPr lang="en-US" sz="3799">
                <a:solidFill>
                  <a:srgbClr val="FF3624"/>
                </a:solidFill>
                <a:latin typeface="Jua"/>
                <a:ea typeface="Jua"/>
                <a:cs typeface="Jua"/>
                <a:sym typeface="Jua"/>
              </a:rPr>
              <a:t>ortalama</a:t>
            </a:r>
            <a:r>
              <a:rPr lang="en-US" sz="3799">
                <a:solidFill>
                  <a:srgbClr val="F9ECB3"/>
                </a:solidFill>
                <a:latin typeface="Jua"/>
                <a:ea typeface="Jua"/>
                <a:cs typeface="Jua"/>
                <a:sym typeface="Jua"/>
              </a:rPr>
              <a:t> hareket enerjisine sıcaklık denir.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8900EE3-8D4A-15F4-E39C-29C6142BA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8566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798694"/>
            <a:ext cx="16230600" cy="4240244"/>
          </a:xfrm>
          <a:custGeom>
            <a:avLst/>
            <a:gdLst/>
            <a:ahLst/>
            <a:cxnLst/>
            <a:rect l="l" t="t" r="r" b="b"/>
            <a:pathLst>
              <a:path w="16230600" h="4240244">
                <a:moveTo>
                  <a:pt x="0" y="0"/>
                </a:moveTo>
                <a:lnTo>
                  <a:pt x="16230600" y="0"/>
                </a:lnTo>
                <a:lnTo>
                  <a:pt x="16230600" y="4240244"/>
                </a:lnTo>
                <a:lnTo>
                  <a:pt x="0" y="4240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3006952" y="6103904"/>
            <a:ext cx="3977524" cy="3624506"/>
          </a:xfrm>
          <a:custGeom>
            <a:avLst/>
            <a:gdLst/>
            <a:ahLst/>
            <a:cxnLst/>
            <a:rect l="l" t="t" r="r" b="b"/>
            <a:pathLst>
              <a:path w="3977524" h="3624506">
                <a:moveTo>
                  <a:pt x="0" y="0"/>
                </a:moveTo>
                <a:lnTo>
                  <a:pt x="3977524" y="0"/>
                </a:lnTo>
                <a:lnTo>
                  <a:pt x="3977524" y="3624506"/>
                </a:lnTo>
                <a:lnTo>
                  <a:pt x="0" y="3624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7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1074233" y="6460853"/>
            <a:ext cx="3197490" cy="3826147"/>
          </a:xfrm>
          <a:custGeom>
            <a:avLst/>
            <a:gdLst/>
            <a:ahLst/>
            <a:cxnLst/>
            <a:rect l="l" t="t" r="r" b="b"/>
            <a:pathLst>
              <a:path w="3197490" h="3826147">
                <a:moveTo>
                  <a:pt x="0" y="0"/>
                </a:moveTo>
                <a:lnTo>
                  <a:pt x="3197490" y="0"/>
                </a:lnTo>
                <a:lnTo>
                  <a:pt x="3197490" y="3826147"/>
                </a:lnTo>
                <a:lnTo>
                  <a:pt x="0" y="3826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9267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88609" y="7072390"/>
            <a:ext cx="1820365" cy="38983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0" y="6799650"/>
            <a:ext cx="1820365" cy="389832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3F58FFF-2BFA-E0DF-414D-D28AF12B0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32546" y="2283606"/>
            <a:ext cx="16822908" cy="5719789"/>
          </a:xfrm>
          <a:custGeom>
            <a:avLst/>
            <a:gdLst/>
            <a:ahLst/>
            <a:cxnLst/>
            <a:rect l="l" t="t" r="r" b="b"/>
            <a:pathLst>
              <a:path w="16822908" h="5719789">
                <a:moveTo>
                  <a:pt x="0" y="0"/>
                </a:moveTo>
                <a:lnTo>
                  <a:pt x="16822908" y="0"/>
                </a:lnTo>
                <a:lnTo>
                  <a:pt x="16822908" y="5719788"/>
                </a:lnTo>
                <a:lnTo>
                  <a:pt x="0" y="5719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0" y="397730"/>
            <a:ext cx="10194641" cy="142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10455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YANLIŞLARI BUL!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05429F8-C953-2602-76C5-2251BE62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2296" y="1028700"/>
            <a:ext cx="10682123" cy="8419869"/>
          </a:xfrm>
          <a:custGeom>
            <a:avLst/>
            <a:gdLst/>
            <a:ahLst/>
            <a:cxnLst/>
            <a:rect l="l" t="t" r="r" b="b"/>
            <a:pathLst>
              <a:path w="10682123" h="8419869">
                <a:moveTo>
                  <a:pt x="0" y="0"/>
                </a:moveTo>
                <a:lnTo>
                  <a:pt x="10682123" y="0"/>
                </a:lnTo>
                <a:lnTo>
                  <a:pt x="10682123" y="8419869"/>
                </a:lnTo>
                <a:lnTo>
                  <a:pt x="0" y="8419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3" name="Freeform 3"/>
          <p:cNvSpPr/>
          <p:nvPr/>
        </p:nvSpPr>
        <p:spPr>
          <a:xfrm>
            <a:off x="12031258" y="232124"/>
            <a:ext cx="5846583" cy="1455150"/>
          </a:xfrm>
          <a:custGeom>
            <a:avLst/>
            <a:gdLst/>
            <a:ahLst/>
            <a:cxnLst/>
            <a:rect l="l" t="t" r="r" b="b"/>
            <a:pathLst>
              <a:path w="5846583" h="1455150">
                <a:moveTo>
                  <a:pt x="0" y="0"/>
                </a:moveTo>
                <a:lnTo>
                  <a:pt x="5846584" y="0"/>
                </a:lnTo>
                <a:lnTo>
                  <a:pt x="5846584" y="1455150"/>
                </a:lnTo>
                <a:lnTo>
                  <a:pt x="0" y="1455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3591428" y="1605256"/>
            <a:ext cx="4902353" cy="9031339"/>
          </a:xfrm>
          <a:custGeom>
            <a:avLst/>
            <a:gdLst/>
            <a:ahLst/>
            <a:cxnLst/>
            <a:rect l="l" t="t" r="r" b="b"/>
            <a:pathLst>
              <a:path w="4902353" h="9031339">
                <a:moveTo>
                  <a:pt x="0" y="0"/>
                </a:moveTo>
                <a:lnTo>
                  <a:pt x="4902352" y="0"/>
                </a:lnTo>
                <a:lnTo>
                  <a:pt x="4902352" y="9031339"/>
                </a:lnTo>
                <a:lnTo>
                  <a:pt x="0" y="9031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5AEE97F-9FC6-211B-4143-8955BAF02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9281" y="3482064"/>
            <a:ext cx="15149438" cy="5417256"/>
          </a:xfrm>
          <a:custGeom>
            <a:avLst/>
            <a:gdLst/>
            <a:ahLst/>
            <a:cxnLst/>
            <a:rect l="l" t="t" r="r" b="b"/>
            <a:pathLst>
              <a:path w="15149438" h="5417256">
                <a:moveTo>
                  <a:pt x="0" y="0"/>
                </a:moveTo>
                <a:lnTo>
                  <a:pt x="15149438" y="0"/>
                </a:lnTo>
                <a:lnTo>
                  <a:pt x="15149438" y="5417256"/>
                </a:lnTo>
                <a:lnTo>
                  <a:pt x="0" y="5417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2" t="-5116" r="-3049" b="-227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397730"/>
            <a:ext cx="18818574" cy="275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10455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FARKLI SICAKLIKTAKI MADDELER KARIŞTIRILIRSA NE OLUR?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F58B20-2797-8481-9BBF-769B4A6C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072370" y="3942309"/>
            <a:ext cx="16186930" cy="4916780"/>
          </a:xfrm>
          <a:custGeom>
            <a:avLst/>
            <a:gdLst/>
            <a:ahLst/>
            <a:cxnLst/>
            <a:rect l="l" t="t" r="r" b="b"/>
            <a:pathLst>
              <a:path w="16186930" h="4916780">
                <a:moveTo>
                  <a:pt x="0" y="0"/>
                </a:moveTo>
                <a:lnTo>
                  <a:pt x="16186930" y="0"/>
                </a:lnTo>
                <a:lnTo>
                  <a:pt x="16186930" y="4916780"/>
                </a:lnTo>
                <a:lnTo>
                  <a:pt x="0" y="4916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94706" y="552797"/>
            <a:ext cx="18193294" cy="2684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63"/>
              </a:lnSpc>
            </a:pPr>
            <a:r>
              <a:rPr lang="en-US" sz="10162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SICAKLIKLARI AYNI OLAN MADDELER KARIŞTIRILIRSA NE OLUR?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82588CD-93F5-5144-B9AB-1DBB8E1FB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89230" y="720258"/>
            <a:ext cx="7317658" cy="13107661"/>
          </a:xfrm>
          <a:custGeom>
            <a:avLst/>
            <a:gdLst/>
            <a:ahLst/>
            <a:cxnLst/>
            <a:rect l="l" t="t" r="r" b="b"/>
            <a:pathLst>
              <a:path w="7317658" h="13107661">
                <a:moveTo>
                  <a:pt x="0" y="0"/>
                </a:moveTo>
                <a:lnTo>
                  <a:pt x="7317659" y="0"/>
                </a:lnTo>
                <a:lnTo>
                  <a:pt x="7317659" y="13107661"/>
                </a:lnTo>
                <a:lnTo>
                  <a:pt x="0" y="13107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05898" y="720258"/>
            <a:ext cx="8913757" cy="9089521"/>
          </a:xfrm>
          <a:custGeom>
            <a:avLst/>
            <a:gdLst/>
            <a:ahLst/>
            <a:cxnLst/>
            <a:rect l="l" t="t" r="r" b="b"/>
            <a:pathLst>
              <a:path w="8913757" h="9089521">
                <a:moveTo>
                  <a:pt x="0" y="0"/>
                </a:moveTo>
                <a:lnTo>
                  <a:pt x="8913757" y="0"/>
                </a:lnTo>
                <a:lnTo>
                  <a:pt x="8913757" y="9089521"/>
                </a:lnTo>
                <a:lnTo>
                  <a:pt x="0" y="9089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0471075" y="301125"/>
            <a:ext cx="5846583" cy="1455150"/>
          </a:xfrm>
          <a:custGeom>
            <a:avLst/>
            <a:gdLst/>
            <a:ahLst/>
            <a:cxnLst/>
            <a:rect l="l" t="t" r="r" b="b"/>
            <a:pathLst>
              <a:path w="5846583" h="1455150">
                <a:moveTo>
                  <a:pt x="0" y="0"/>
                </a:moveTo>
                <a:lnTo>
                  <a:pt x="5846583" y="0"/>
                </a:lnTo>
                <a:lnTo>
                  <a:pt x="5846583" y="1455150"/>
                </a:lnTo>
                <a:lnTo>
                  <a:pt x="0" y="1455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0" y="8389122"/>
            <a:ext cx="1897878" cy="1897878"/>
          </a:xfrm>
          <a:custGeom>
            <a:avLst/>
            <a:gdLst/>
            <a:ahLst/>
            <a:cxnLst/>
            <a:rect l="l" t="t" r="r" b="b"/>
            <a:pathLst>
              <a:path w="1897878" h="1897878">
                <a:moveTo>
                  <a:pt x="0" y="0"/>
                </a:moveTo>
                <a:lnTo>
                  <a:pt x="1897878" y="0"/>
                </a:lnTo>
                <a:lnTo>
                  <a:pt x="1897878" y="1897878"/>
                </a:lnTo>
                <a:lnTo>
                  <a:pt x="0" y="1897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C9830E-3F91-7B7F-1C9B-4D76615FD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Özel</PresentationFormat>
  <Paragraphs>12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Calibri</vt:lpstr>
      <vt:lpstr>Jua</vt:lpstr>
      <vt:lpstr>Arial</vt:lpstr>
      <vt:lpstr>Arimo Bold</vt:lpstr>
      <vt:lpstr>Bobby Jones</vt:lpstr>
      <vt:lpstr>Negrita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Isı ve Sıcaklık</dc:title>
  <cp:lastModifiedBy>Nisa Nur Oran</cp:lastModifiedBy>
  <cp:revision>3</cp:revision>
  <dcterms:created xsi:type="dcterms:W3CDTF">2006-08-16T00:00:00Z</dcterms:created>
  <dcterms:modified xsi:type="dcterms:W3CDTF">2025-09-19T20:58:53Z</dcterms:modified>
  <dc:identifier>DAGiq5mtU9Y</dc:identifier>
</cp:coreProperties>
</file>