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8" r:id="rId15"/>
    <p:sldId id="276" r:id="rId16"/>
    <p:sldId id="277" r:id="rId17"/>
    <p:sldId id="279" r:id="rId18"/>
  </p:sldIdLst>
  <p:sldSz cx="18288000" cy="10287000"/>
  <p:notesSz cx="6858000" cy="9144000"/>
  <p:embeddedFontLst>
    <p:embeddedFont>
      <p:font typeface="Adigiana Toybox" panose="020B0604020202020204" charset="-94"/>
      <p:regular r:id="rId19"/>
    </p:embeddedFont>
    <p:embeddedFont>
      <p:font typeface="Negrita Pro" panose="020B0604020202020204" charset="-9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80522" y="2106026"/>
            <a:ext cx="11926957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11833" y="-468648"/>
            <a:ext cx="13464334" cy="341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59"/>
              </a:lnSpc>
            </a:pPr>
            <a:r>
              <a:rPr lang="en-US" sz="15528" spc="978">
                <a:solidFill>
                  <a:srgbClr val="F62C04"/>
                </a:solidFill>
                <a:latin typeface="Negrita Pro"/>
                <a:ea typeface="Negrita Pro"/>
                <a:cs typeface="Negrita Pro"/>
                <a:sym typeface="Negrita Pro"/>
              </a:rPr>
              <a:t>KALDIRAÇLAR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D1C4CADC-E200-D788-1F6F-9C8607F95B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 flipH="1">
            <a:off x="16764000" y="8763000"/>
            <a:ext cx="1400556" cy="1400556"/>
          </a:xfrm>
          <a:prstGeom prst="ellipse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F059CB-1009-FC76-D97B-932649451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9463278"/>
            <a:ext cx="6220693" cy="54300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DF059CB-1009-FC76-D97B-932649451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653" y="4872000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4"/>
    </mc:Choice>
    <mc:Fallback xmlns="">
      <p:transition spd="slow" advTm="18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341354" y="338804"/>
            <a:ext cx="6383992" cy="5664518"/>
          </a:xfrm>
          <a:custGeom>
            <a:avLst/>
            <a:gdLst/>
            <a:ahLst/>
            <a:cxnLst/>
            <a:rect l="l" t="t" r="r" b="b"/>
            <a:pathLst>
              <a:path w="6383992" h="5664518">
                <a:moveTo>
                  <a:pt x="0" y="0"/>
                </a:moveTo>
                <a:lnTo>
                  <a:pt x="6383992" y="0"/>
                </a:lnTo>
                <a:lnTo>
                  <a:pt x="6383992" y="5664518"/>
                </a:lnTo>
                <a:lnTo>
                  <a:pt x="0" y="5664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9057468" y="1028700"/>
            <a:ext cx="3713607" cy="41148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111387" y="6359236"/>
            <a:ext cx="6356958" cy="3707276"/>
          </a:xfrm>
          <a:custGeom>
            <a:avLst/>
            <a:gdLst/>
            <a:ahLst/>
            <a:cxnLst/>
            <a:rect l="l" t="t" r="r" b="b"/>
            <a:pathLst>
              <a:path w="6356958" h="3707276">
                <a:moveTo>
                  <a:pt x="0" y="0"/>
                </a:moveTo>
                <a:lnTo>
                  <a:pt x="6356958" y="0"/>
                </a:lnTo>
                <a:lnTo>
                  <a:pt x="6356958" y="3707277"/>
                </a:lnTo>
                <a:lnTo>
                  <a:pt x="0" y="37072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6156" b="-3531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3813155" y="5484122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7802243" y="6359236"/>
            <a:ext cx="4454240" cy="2600163"/>
          </a:xfrm>
          <a:custGeom>
            <a:avLst/>
            <a:gdLst/>
            <a:ahLst/>
            <a:cxnLst/>
            <a:rect l="l" t="t" r="r" b="b"/>
            <a:pathLst>
              <a:path w="4454240" h="2600163">
                <a:moveTo>
                  <a:pt x="0" y="0"/>
                </a:moveTo>
                <a:lnTo>
                  <a:pt x="4454240" y="0"/>
                </a:lnTo>
                <a:lnTo>
                  <a:pt x="4454240" y="2600163"/>
                </a:lnTo>
                <a:lnTo>
                  <a:pt x="0" y="2600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14479742" y="456819"/>
            <a:ext cx="3266777" cy="317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El arabası,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Ceviz kıracağı ,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Delgeç,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Menteşeli kapı,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zımba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7092" y="154328"/>
            <a:ext cx="10530943" cy="68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6"/>
              </a:lnSpc>
            </a:pPr>
            <a:r>
              <a:rPr lang="en-US" sz="3983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YÜKÜN ORTADA OLDUĞU KALDIRAÇLAR: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936A4F9A-D0B0-DA1F-3DAD-BDB2E24386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85"/>
    </mc:Choice>
    <mc:Fallback xmlns="">
      <p:transition spd="slow" advTm="10448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728516" y="3322467"/>
            <a:ext cx="14830968" cy="4829760"/>
          </a:xfrm>
          <a:custGeom>
            <a:avLst/>
            <a:gdLst/>
            <a:ahLst/>
            <a:cxnLst/>
            <a:rect l="l" t="t" r="r" b="b"/>
            <a:pathLst>
              <a:path w="14830968" h="4829760">
                <a:moveTo>
                  <a:pt x="0" y="0"/>
                </a:moveTo>
                <a:lnTo>
                  <a:pt x="14830968" y="0"/>
                </a:lnTo>
                <a:lnTo>
                  <a:pt x="14830968" y="4829760"/>
                </a:lnTo>
                <a:lnTo>
                  <a:pt x="0" y="48297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525" b="-193776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2596578" y="456819"/>
            <a:ext cx="11596662" cy="68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6"/>
              </a:lnSpc>
            </a:pPr>
            <a:r>
              <a:rPr lang="en-US" sz="3983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KUVVETİN ORTADA OLDUĞU KALDIRAÇLAR: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1500A4B-235E-4816-71F1-EF1BA9EDE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84"/>
    </mc:Choice>
    <mc:Fallback xmlns="">
      <p:transition spd="slow" advTm="2988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4090674" y="1918016"/>
            <a:ext cx="2582272" cy="2501576"/>
          </a:xfrm>
          <a:custGeom>
            <a:avLst/>
            <a:gdLst/>
            <a:ahLst/>
            <a:cxnLst/>
            <a:rect l="l" t="t" r="r" b="b"/>
            <a:pathLst>
              <a:path w="2582272" h="2501576">
                <a:moveTo>
                  <a:pt x="0" y="0"/>
                </a:moveTo>
                <a:lnTo>
                  <a:pt x="2582272" y="0"/>
                </a:lnTo>
                <a:lnTo>
                  <a:pt x="2582272" y="2501576"/>
                </a:lnTo>
                <a:lnTo>
                  <a:pt x="0" y="2501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8954670" y="1496291"/>
            <a:ext cx="2558945" cy="3345026"/>
          </a:xfrm>
          <a:custGeom>
            <a:avLst/>
            <a:gdLst/>
            <a:ahLst/>
            <a:cxnLst/>
            <a:rect l="l" t="t" r="r" b="b"/>
            <a:pathLst>
              <a:path w="2558945" h="3345026">
                <a:moveTo>
                  <a:pt x="0" y="0"/>
                </a:moveTo>
                <a:lnTo>
                  <a:pt x="2558945" y="0"/>
                </a:lnTo>
                <a:lnTo>
                  <a:pt x="2558945" y="3345026"/>
                </a:lnTo>
                <a:lnTo>
                  <a:pt x="0" y="3345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2618515" y="1137999"/>
            <a:ext cx="3775329" cy="41148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0"/>
                </a:moveTo>
                <a:lnTo>
                  <a:pt x="3775329" y="0"/>
                </a:lnTo>
                <a:lnTo>
                  <a:pt x="3775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2150712" y="5901777"/>
            <a:ext cx="2412302" cy="4114800"/>
          </a:xfrm>
          <a:custGeom>
            <a:avLst/>
            <a:gdLst/>
            <a:ahLst/>
            <a:cxnLst/>
            <a:rect l="l" t="t" r="r" b="b"/>
            <a:pathLst>
              <a:path w="2412302" h="4114800">
                <a:moveTo>
                  <a:pt x="0" y="0"/>
                </a:moveTo>
                <a:lnTo>
                  <a:pt x="2412301" y="0"/>
                </a:lnTo>
                <a:lnTo>
                  <a:pt x="24123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7823345" y="5611091"/>
            <a:ext cx="3690270" cy="3824114"/>
          </a:xfrm>
          <a:custGeom>
            <a:avLst/>
            <a:gdLst/>
            <a:ahLst/>
            <a:cxnLst/>
            <a:rect l="l" t="t" r="r" b="b"/>
            <a:pathLst>
              <a:path w="3690270" h="3824114">
                <a:moveTo>
                  <a:pt x="0" y="0"/>
                </a:moveTo>
                <a:lnTo>
                  <a:pt x="3690270" y="0"/>
                </a:lnTo>
                <a:lnTo>
                  <a:pt x="3690270" y="3824114"/>
                </a:lnTo>
                <a:lnTo>
                  <a:pt x="0" y="38241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2596578" y="456819"/>
            <a:ext cx="11596662" cy="68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6"/>
              </a:lnSpc>
            </a:pPr>
            <a:r>
              <a:rPr lang="en-US" sz="3983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KUVVETİN ORTADA OLDUĞU KALDIRAÇLAR: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8342" y="1967865"/>
            <a:ext cx="2724448" cy="317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Cımbız,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Tenis raketi,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Maşa,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Kürek,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Olta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71F34065-4EA7-500A-C608-54D3F0885F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05"/>
    </mc:Choice>
    <mc:Fallback xmlns="">
      <p:transition spd="slow" advTm="11470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8ADF4-18BE-D254-1619-70B366525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7A7AB8-C778-6A97-EE3C-8CFEE9917E52}"/>
              </a:ext>
            </a:extLst>
          </p:cNvPr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026" name="Picture 2" descr="Basit Makineler - Gazoz Açacakları">
            <a:extLst>
              <a:ext uri="{FF2B5EF4-FFF2-40B4-BE49-F238E27FC236}">
                <a16:creationId xmlns:a16="http://schemas.microsoft.com/office/drawing/2014/main" id="{D71253BF-A4A4-3D61-D7B1-5A50DFCA5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"/>
          <a:stretch/>
        </p:blipFill>
        <p:spPr bwMode="auto">
          <a:xfrm>
            <a:off x="2667000" y="1562100"/>
            <a:ext cx="12496800" cy="623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2514407-C124-2E6A-1ED5-A39554FAF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1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77"/>
    </mc:Choice>
    <mc:Fallback xmlns="">
      <p:transition spd="slow" advTm="6567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676525" y="1028700"/>
            <a:ext cx="12934950" cy="82296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14A4939-BC93-FF52-CF2A-8FE02D11C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09"/>
    </mc:Choice>
    <mc:Fallback xmlns="">
      <p:transition spd="slow" advTm="119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97" objId="3"/>
        <p14:pauseEvt time="20287" objId="3"/>
        <p14:resumeEvt time="21897" objId="3"/>
        <p14:pauseEvt time="36135" objId="3"/>
        <p14:resumeEvt time="64083" objId="3"/>
        <p14:pauseEvt time="77397" objId="3"/>
        <p14:resumeEvt time="95378" objId="3"/>
        <p14:pauseEvt time="107289" objId="3"/>
        <p14:stopEvt time="119353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941626" y="1676153"/>
            <a:ext cx="16123357" cy="7429367"/>
          </a:xfrm>
          <a:custGeom>
            <a:avLst/>
            <a:gdLst/>
            <a:ahLst/>
            <a:cxnLst/>
            <a:rect l="l" t="t" r="r" b="b"/>
            <a:pathLst>
              <a:path w="16123357" h="7429367">
                <a:moveTo>
                  <a:pt x="0" y="0"/>
                </a:moveTo>
                <a:lnTo>
                  <a:pt x="16123357" y="0"/>
                </a:lnTo>
                <a:lnTo>
                  <a:pt x="16123357" y="7429367"/>
                </a:lnTo>
                <a:lnTo>
                  <a:pt x="0" y="7429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356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553457" y="0"/>
            <a:ext cx="6734543" cy="1676153"/>
          </a:xfrm>
          <a:custGeom>
            <a:avLst/>
            <a:gdLst/>
            <a:ahLst/>
            <a:cxnLst/>
            <a:rect l="l" t="t" r="r" b="b"/>
            <a:pathLst>
              <a:path w="6734543" h="1676153">
                <a:moveTo>
                  <a:pt x="0" y="0"/>
                </a:moveTo>
                <a:lnTo>
                  <a:pt x="6734543" y="0"/>
                </a:lnTo>
                <a:lnTo>
                  <a:pt x="6734543" y="1676153"/>
                </a:lnTo>
                <a:lnTo>
                  <a:pt x="0" y="167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450C231-E9F0-7069-25A1-F5B4FC3B3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78"/>
    </mc:Choice>
    <mc:Fallback xmlns="">
      <p:transition spd="slow" advTm="9417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1553457" y="0"/>
            <a:ext cx="6734543" cy="1676153"/>
          </a:xfrm>
          <a:custGeom>
            <a:avLst/>
            <a:gdLst/>
            <a:ahLst/>
            <a:cxnLst/>
            <a:rect l="l" t="t" r="r" b="b"/>
            <a:pathLst>
              <a:path w="6734543" h="1676153">
                <a:moveTo>
                  <a:pt x="0" y="0"/>
                </a:moveTo>
                <a:lnTo>
                  <a:pt x="6734543" y="0"/>
                </a:lnTo>
                <a:lnTo>
                  <a:pt x="6734543" y="1676153"/>
                </a:lnTo>
                <a:lnTo>
                  <a:pt x="0" y="1676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2430355" y="1982657"/>
            <a:ext cx="12490374" cy="7275643"/>
          </a:xfrm>
          <a:custGeom>
            <a:avLst/>
            <a:gdLst/>
            <a:ahLst/>
            <a:cxnLst/>
            <a:rect l="l" t="t" r="r" b="b"/>
            <a:pathLst>
              <a:path w="12490374" h="7275643">
                <a:moveTo>
                  <a:pt x="0" y="0"/>
                </a:moveTo>
                <a:lnTo>
                  <a:pt x="12490374" y="0"/>
                </a:lnTo>
                <a:lnTo>
                  <a:pt x="12490374" y="7275643"/>
                </a:lnTo>
                <a:lnTo>
                  <a:pt x="0" y="7275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BDE27C26-3B22-5334-AC23-DEC8C0E3E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75"/>
    </mc:Choice>
    <mc:Fallback xmlns="">
      <p:transition spd="slow" advTm="2557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284833" y="1888522"/>
            <a:ext cx="13024201" cy="7716839"/>
          </a:xfrm>
          <a:custGeom>
            <a:avLst/>
            <a:gdLst/>
            <a:ahLst/>
            <a:cxnLst/>
            <a:rect l="l" t="t" r="r" b="b"/>
            <a:pathLst>
              <a:path w="13024201" h="7716839">
                <a:moveTo>
                  <a:pt x="0" y="0"/>
                </a:moveTo>
                <a:lnTo>
                  <a:pt x="13024201" y="0"/>
                </a:lnTo>
                <a:lnTo>
                  <a:pt x="13024201" y="7716839"/>
                </a:lnTo>
                <a:lnTo>
                  <a:pt x="0" y="77168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2677520" y="245986"/>
            <a:ext cx="12238827" cy="135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1"/>
              </a:lnSpc>
              <a:spcBef>
                <a:spcPct val="0"/>
              </a:spcBef>
            </a:pPr>
            <a:r>
              <a:rPr lang="en-US" sz="2906" spc="183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Yükün destek noktasına olan uzaklığına → yük kolu</a:t>
            </a:r>
          </a:p>
          <a:p>
            <a:pPr algn="ctr">
              <a:lnSpc>
                <a:spcPts val="5551"/>
              </a:lnSpc>
              <a:spcBef>
                <a:spcPct val="0"/>
              </a:spcBef>
            </a:pPr>
            <a:r>
              <a:rPr lang="en-US" sz="2906" spc="183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Kuvvetin destek noktasına olan uzaklığına → kuvvet kolu denir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DF059CB-1009-FC76-D97B-932649451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36"/>
    </mc:Choice>
    <mc:Fallback xmlns="">
      <p:transition spd="slow" advTm="2263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94254" y="1825869"/>
            <a:ext cx="17699492" cy="7432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53"/>
              </a:lnSpc>
              <a:spcBef>
                <a:spcPct val="0"/>
              </a:spcBef>
            </a:pPr>
            <a:r>
              <a:rPr lang="en-US" sz="10551" spc="664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Kuvvet kolu &gt; Yük kolu </a:t>
            </a:r>
          </a:p>
          <a:p>
            <a:pPr algn="ctr">
              <a:lnSpc>
                <a:spcPts val="20153"/>
              </a:lnSpc>
              <a:spcBef>
                <a:spcPct val="0"/>
              </a:spcBef>
            </a:pPr>
            <a:r>
              <a:rPr lang="en-US" sz="10551" spc="664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ise kuvvetten kazanç vardır.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5915884-D83A-0A88-0432-39F8E3DD4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5"/>
    </mc:Choice>
    <mc:Fallback xmlns="">
      <p:transition spd="slow" advTm="2051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340427" y="2165317"/>
            <a:ext cx="16495310" cy="7092983"/>
          </a:xfrm>
          <a:custGeom>
            <a:avLst/>
            <a:gdLst/>
            <a:ahLst/>
            <a:cxnLst/>
            <a:rect l="l" t="t" r="r" b="b"/>
            <a:pathLst>
              <a:path w="16495310" h="7092983">
                <a:moveTo>
                  <a:pt x="0" y="0"/>
                </a:moveTo>
                <a:lnTo>
                  <a:pt x="16495310" y="0"/>
                </a:lnTo>
                <a:lnTo>
                  <a:pt x="16495310" y="7092983"/>
                </a:lnTo>
                <a:lnTo>
                  <a:pt x="0" y="7092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024586" y="733425"/>
            <a:ext cx="12238827" cy="93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4"/>
              </a:lnSpc>
              <a:spcBef>
                <a:spcPct val="0"/>
              </a:spcBef>
            </a:pPr>
            <a:r>
              <a:rPr lang="en-US" sz="4206" spc="265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YÜK X YÜK KOLU = KUVVET X KUVVET KOLU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44BD1A0-D0BB-CB74-20C1-8DD8BCBCB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64"/>
    </mc:Choice>
    <mc:Fallback xmlns="">
      <p:transition spd="slow" advTm="10946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3234658"/>
            <a:ext cx="18288000" cy="3980523"/>
          </a:xfrm>
          <a:custGeom>
            <a:avLst/>
            <a:gdLst/>
            <a:ahLst/>
            <a:cxnLst/>
            <a:rect l="l" t="t" r="r" b="b"/>
            <a:pathLst>
              <a:path w="18288000" h="3980523">
                <a:moveTo>
                  <a:pt x="0" y="0"/>
                </a:moveTo>
                <a:lnTo>
                  <a:pt x="18288000" y="0"/>
                </a:lnTo>
                <a:lnTo>
                  <a:pt x="18288000" y="3980523"/>
                </a:lnTo>
                <a:lnTo>
                  <a:pt x="0" y="39805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626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6A90359-4E24-794C-C42B-6F276A6C7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4"/>
    </mc:Choice>
    <mc:Fallback xmlns="">
      <p:transition spd="slow" advTm="1627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645675" y="2599558"/>
            <a:ext cx="5346579" cy="2543942"/>
          </a:xfrm>
          <a:custGeom>
            <a:avLst/>
            <a:gdLst/>
            <a:ahLst/>
            <a:cxnLst/>
            <a:rect l="l" t="t" r="r" b="b"/>
            <a:pathLst>
              <a:path w="5346579" h="2543942">
                <a:moveTo>
                  <a:pt x="0" y="0"/>
                </a:moveTo>
                <a:lnTo>
                  <a:pt x="5346580" y="0"/>
                </a:lnTo>
                <a:lnTo>
                  <a:pt x="5346580" y="2543942"/>
                </a:lnTo>
                <a:lnTo>
                  <a:pt x="0" y="2543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72946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2313984" y="679133"/>
            <a:ext cx="1041806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DESTEĞİN ORTADA OLDUĞU KALDIRAÇLAR:</a:t>
            </a:r>
          </a:p>
        </p:txBody>
      </p:sp>
      <p:sp>
        <p:nvSpPr>
          <p:cNvPr id="5" name="Freeform 5"/>
          <p:cNvSpPr/>
          <p:nvPr/>
        </p:nvSpPr>
        <p:spPr>
          <a:xfrm>
            <a:off x="6470710" y="2462155"/>
            <a:ext cx="5346579" cy="2613136"/>
          </a:xfrm>
          <a:custGeom>
            <a:avLst/>
            <a:gdLst/>
            <a:ahLst/>
            <a:cxnLst/>
            <a:rect l="l" t="t" r="r" b="b"/>
            <a:pathLst>
              <a:path w="5346579" h="2613136">
                <a:moveTo>
                  <a:pt x="0" y="0"/>
                </a:moveTo>
                <a:lnTo>
                  <a:pt x="5346580" y="0"/>
                </a:lnTo>
                <a:lnTo>
                  <a:pt x="5346580" y="2613136"/>
                </a:lnTo>
                <a:lnTo>
                  <a:pt x="0" y="2613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7147" b="-78571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2293540" y="2873527"/>
            <a:ext cx="5526598" cy="1996004"/>
          </a:xfrm>
          <a:custGeom>
            <a:avLst/>
            <a:gdLst/>
            <a:ahLst/>
            <a:cxnLst/>
            <a:rect l="l" t="t" r="r" b="b"/>
            <a:pathLst>
              <a:path w="5526598" h="1996004">
                <a:moveTo>
                  <a:pt x="0" y="0"/>
                </a:moveTo>
                <a:lnTo>
                  <a:pt x="5526597" y="0"/>
                </a:lnTo>
                <a:lnTo>
                  <a:pt x="5526597" y="1996004"/>
                </a:lnTo>
                <a:lnTo>
                  <a:pt x="0" y="19960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30" t="-272033" r="-1730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3E4FB28-149C-0DBB-4C1F-93CF146B9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05"/>
    </mc:Choice>
    <mc:Fallback xmlns="">
      <p:transition spd="slow" advTm="12420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887054" y="1302068"/>
            <a:ext cx="14513891" cy="8454342"/>
          </a:xfrm>
          <a:custGeom>
            <a:avLst/>
            <a:gdLst/>
            <a:ahLst/>
            <a:cxnLst/>
            <a:rect l="l" t="t" r="r" b="b"/>
            <a:pathLst>
              <a:path w="14513891" h="8454342">
                <a:moveTo>
                  <a:pt x="0" y="0"/>
                </a:moveTo>
                <a:lnTo>
                  <a:pt x="14513892" y="0"/>
                </a:lnTo>
                <a:lnTo>
                  <a:pt x="14513892" y="8454341"/>
                </a:lnTo>
                <a:lnTo>
                  <a:pt x="0" y="8454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2313984" y="485941"/>
            <a:ext cx="1041806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DESTEĞİN ORTADA OLDUĞU KALDIRAÇLAR: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55AA66B-9AC6-2A7E-4F0F-167D2C49C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39"/>
    </mc:Choice>
    <mc:Fallback xmlns="">
      <p:transition spd="slow" advTm="10823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764487" y="2078034"/>
            <a:ext cx="11301259" cy="6130933"/>
          </a:xfrm>
          <a:custGeom>
            <a:avLst/>
            <a:gdLst/>
            <a:ahLst/>
            <a:cxnLst/>
            <a:rect l="l" t="t" r="r" b="b"/>
            <a:pathLst>
              <a:path w="11301259" h="6130933">
                <a:moveTo>
                  <a:pt x="0" y="0"/>
                </a:moveTo>
                <a:lnTo>
                  <a:pt x="11301259" y="0"/>
                </a:lnTo>
                <a:lnTo>
                  <a:pt x="11301259" y="6130932"/>
                </a:lnTo>
                <a:lnTo>
                  <a:pt x="0" y="6130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2764487" y="679133"/>
            <a:ext cx="10530943" cy="68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6"/>
              </a:lnSpc>
            </a:pPr>
            <a:r>
              <a:rPr lang="en-US" sz="3983">
                <a:solidFill>
                  <a:srgbClr val="000000"/>
                </a:solidFill>
                <a:latin typeface="Adigiana Toybox"/>
                <a:ea typeface="Adigiana Toybox"/>
                <a:cs typeface="Adigiana Toybox"/>
                <a:sym typeface="Adigiana Toybox"/>
              </a:rPr>
              <a:t>YÜKÜN ORTADA OLDUĞU KALDIRAÇLAR: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84858BF-F943-569C-1A20-557628826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98"/>
    </mc:Choice>
    <mc:Fallback xmlns="">
      <p:transition spd="slow" advTm="5139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387" y="-217504"/>
            <a:ext cx="2106026" cy="2106026"/>
          </a:xfrm>
          <a:custGeom>
            <a:avLst/>
            <a:gdLst/>
            <a:ahLst/>
            <a:cxnLst/>
            <a:rect l="l" t="t" r="r" b="b"/>
            <a:pathLst>
              <a:path w="2106026" h="2106026">
                <a:moveTo>
                  <a:pt x="0" y="0"/>
                </a:moveTo>
                <a:lnTo>
                  <a:pt x="2106026" y="0"/>
                </a:lnTo>
                <a:lnTo>
                  <a:pt x="2106026" y="2106026"/>
                </a:lnTo>
                <a:lnTo>
                  <a:pt x="0" y="2106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929599" y="1028700"/>
            <a:ext cx="14428801" cy="7394378"/>
          </a:xfrm>
          <a:custGeom>
            <a:avLst/>
            <a:gdLst/>
            <a:ahLst/>
            <a:cxnLst/>
            <a:rect l="l" t="t" r="r" b="b"/>
            <a:pathLst>
              <a:path w="14428801" h="7394378">
                <a:moveTo>
                  <a:pt x="0" y="0"/>
                </a:moveTo>
                <a:lnTo>
                  <a:pt x="14428802" y="0"/>
                </a:lnTo>
                <a:lnTo>
                  <a:pt x="14428802" y="7394378"/>
                </a:lnTo>
                <a:lnTo>
                  <a:pt x="0" y="7394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4" t="-100000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48EBB45-FCB5-F8C9-0D78-D6E056127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98013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67"/>
    </mc:Choice>
    <mc:Fallback xmlns="">
      <p:transition spd="slow" advTm="48367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106</Words>
  <Application>Microsoft Office PowerPoint</Application>
  <PresentationFormat>Özel</PresentationFormat>
  <Paragraphs>25</Paragraphs>
  <Slides>17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3" baseType="lpstr">
      <vt:lpstr>Calibri</vt:lpstr>
      <vt:lpstr>Arial</vt:lpstr>
      <vt:lpstr>Negrita Pro</vt:lpstr>
      <vt:lpstr>Arimo Bold</vt:lpstr>
      <vt:lpstr>Adigiana Toybox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Kaldıraçlar</dc:title>
  <cp:lastModifiedBy>Nisa Nur Oran</cp:lastModifiedBy>
  <cp:revision>5</cp:revision>
  <dcterms:created xsi:type="dcterms:W3CDTF">2006-08-16T00:00:00Z</dcterms:created>
  <dcterms:modified xsi:type="dcterms:W3CDTF">2025-09-19T23:14:40Z</dcterms:modified>
  <dc:identifier>DAGfkfF0LfA</dc:identifier>
</cp:coreProperties>
</file>