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</p:sldIdLst>
  <p:sldSz cx="18288000" cy="10287000"/>
  <p:notesSz cx="6858000" cy="9144000"/>
  <p:embeddedFontLst>
    <p:embeddedFont>
      <p:font typeface="Jua" panose="020B0604020202020204" charset="-127"/>
      <p:regular r:id="rId15"/>
    </p:embeddedFont>
    <p:embeddedFont>
      <p:font typeface="Bobby Jones" panose="020B0604020202020204" charset="0"/>
      <p:regular r:id="rId16"/>
    </p:embeddedFont>
    <p:embeddedFont>
      <p:font typeface="Dingos Stamp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sv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5.svg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12" Type="http://schemas.openxmlformats.org/officeDocument/2006/relationships/image" Target="../media/image3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12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5.svg"/><Relationship Id="rId4" Type="http://schemas.openxmlformats.org/officeDocument/2006/relationships/image" Target="../media/image26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826436" cy="107310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409590" y="567381"/>
            <a:ext cx="1869759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tr-TR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MADDENİN </a:t>
            </a:r>
            <a:r>
              <a:rPr lang="en-US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HAL DEĞ</a:t>
            </a:r>
            <a:r>
              <a:rPr lang="tr-TR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İ</a:t>
            </a:r>
            <a:r>
              <a:rPr lang="en-US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Ş</a:t>
            </a:r>
            <a:r>
              <a:rPr lang="tr-TR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İ</a:t>
            </a:r>
            <a:r>
              <a:rPr lang="en-US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M</a:t>
            </a:r>
            <a:r>
              <a:rPr lang="tr-TR" sz="8000" dirty="0">
                <a:solidFill>
                  <a:srgbClr val="FF0000"/>
                </a:solidFill>
                <a:latin typeface="Dingos Stamp"/>
                <a:ea typeface="Dingos Stamp"/>
                <a:cs typeface="Dingos Stamp"/>
                <a:sym typeface="Dingos Stamp"/>
              </a:rPr>
              <a:t> NOKTALARI</a:t>
            </a:r>
            <a:endParaRPr lang="en-US" sz="8000" dirty="0">
              <a:solidFill>
                <a:srgbClr val="FF0000"/>
              </a:solidFill>
              <a:latin typeface="Dingos Stamp"/>
              <a:ea typeface="Dingos Stamp"/>
              <a:cs typeface="Dingos Stamp"/>
              <a:sym typeface="Dingos Stamp"/>
            </a:endParaRPr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DAF462A-18D2-DE4E-016F-60593114E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2E93220-26E6-B0C9-CDD4-E0568413B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631746" y="4538059"/>
            <a:ext cx="9024509" cy="509304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1025" y="723900"/>
            <a:ext cx="17985950" cy="381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5"/>
              </a:lnSpc>
              <a:spcBef>
                <a:spcPct val="0"/>
              </a:spcBef>
            </a:pPr>
            <a:r>
              <a:rPr lang="en-US" sz="696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Sıvının her yerinde gerçekleşen buharlaşma olayı </a:t>
            </a:r>
            <a:r>
              <a:rPr lang="en-US" sz="6961">
                <a:solidFill>
                  <a:srgbClr val="EC008C"/>
                </a:solidFill>
                <a:latin typeface="Jua"/>
                <a:ea typeface="Jua"/>
                <a:cs typeface="Jua"/>
                <a:sym typeface="Jua"/>
              </a:rPr>
              <a:t>kaynama</a:t>
            </a:r>
            <a:r>
              <a:rPr lang="en-US" sz="696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olarak adlandırılmaktadır. Bu sırada kabarcık oluşumu gerçekleşir.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576B1E9-1362-AE26-4A60-1F18986E729F}"/>
              </a:ext>
            </a:extLst>
          </p:cNvPr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6AF302-E837-3972-980A-F27EA59ED2C7}"/>
              </a:ext>
            </a:extLst>
          </p:cNvPr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0885F6F-C466-D5FF-E134-2F69227D3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20ACD13-FAD3-714A-D951-186C601BE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C643B-A860-CFB2-5A65-CB057665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85E1A45-F54E-39F3-F285-754E2FC41478}"/>
              </a:ext>
            </a:extLst>
          </p:cNvPr>
          <p:cNvSpPr txBox="1"/>
          <p:nvPr/>
        </p:nvSpPr>
        <p:spPr>
          <a:xfrm>
            <a:off x="-340786" y="1104900"/>
            <a:ext cx="17985950" cy="11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5"/>
              </a:lnSpc>
              <a:spcBef>
                <a:spcPct val="0"/>
              </a:spcBef>
            </a:pPr>
            <a:r>
              <a:rPr lang="tr-TR" sz="6961" dirty="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KAYNAMA NOKTASI</a:t>
            </a:r>
            <a:endParaRPr lang="en-US" sz="6961" dirty="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E04A6E3-FFE7-90E2-B9E9-F3BBA6710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076700"/>
            <a:ext cx="14561178" cy="17526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6DCE815A-233E-47B2-55E2-0C2C2901A29A}"/>
              </a:ext>
            </a:extLst>
          </p:cNvPr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5114F91-F70F-7539-6A79-3F0D21E266BD}"/>
              </a:ext>
            </a:extLst>
          </p:cNvPr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7EE0BDC-FCAF-746C-0055-5F3D5BE48C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AF9BA21-48B0-8939-0903-7721E3DBC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0040-670A-2E5C-DAE9-385152A06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B9A1C7F-6973-DCD9-9906-F119A6F4846A}"/>
              </a:ext>
            </a:extLst>
          </p:cNvPr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4441B11-3011-8D79-AC14-2515BBD6187C}"/>
              </a:ext>
            </a:extLst>
          </p:cNvPr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FEB7CF-33E7-ADD0-F477-ABA48647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42900"/>
            <a:ext cx="10627816" cy="9226582"/>
          </a:xfrm>
          <a:prstGeom prst="rect">
            <a:avLst/>
          </a:prstGeom>
        </p:spPr>
      </p:pic>
      <p:pic>
        <p:nvPicPr>
          <p:cNvPr id="2" name="Resim 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1EA28D5-E825-02A7-3966-FD77B6946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AFEBEA7-0B43-C643-C58D-DBBCB8618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03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83025" y="-241899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333818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772041" y="3190528"/>
            <a:ext cx="5958911" cy="11002259"/>
          </a:xfrm>
          <a:custGeom>
            <a:avLst/>
            <a:gdLst/>
            <a:ahLst/>
            <a:cxnLst/>
            <a:rect l="l" t="t" r="r" b="b"/>
            <a:pathLst>
              <a:path w="5958911" h="11002259">
                <a:moveTo>
                  <a:pt x="0" y="0"/>
                </a:moveTo>
                <a:lnTo>
                  <a:pt x="5958911" y="0"/>
                </a:lnTo>
                <a:lnTo>
                  <a:pt x="5958911" y="11002260"/>
                </a:lnTo>
                <a:lnTo>
                  <a:pt x="0" y="11002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742457" y="2255841"/>
            <a:ext cx="11820024" cy="518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4659" lvl="1" indent="-622330" algn="l">
              <a:lnSpc>
                <a:spcPts val="8070"/>
              </a:lnSpc>
              <a:buFont typeface="Arial"/>
              <a:buChar char="•"/>
            </a:pPr>
            <a:r>
              <a:rPr lang="en-US" sz="5764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Isının maddeler üzerinde bazı etkileri vardır.</a:t>
            </a:r>
          </a:p>
          <a:p>
            <a:pPr marL="1244659" lvl="1" indent="-622330" algn="l">
              <a:lnSpc>
                <a:spcPts val="8070"/>
              </a:lnSpc>
              <a:buFont typeface="Arial"/>
              <a:buChar char="•"/>
            </a:pPr>
            <a:r>
              <a:rPr lang="en-US" sz="5764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Isı etkisiyle madde tanecikleri arasındaki boşluklar değişebilir ve madde hâl değiştirebilir.</a:t>
            </a:r>
          </a:p>
        </p:txBody>
      </p:sp>
      <p:pic>
        <p:nvPicPr>
          <p:cNvPr id="6" name="Resim 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191CEFB-3CA4-75CD-797D-6D032267F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FCBDC60-A536-3FCF-A9C5-C908DDCC0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345" y="2846454"/>
            <a:ext cx="16297789" cy="5648412"/>
          </a:xfrm>
          <a:custGeom>
            <a:avLst/>
            <a:gdLst/>
            <a:ahLst/>
            <a:cxnLst/>
            <a:rect l="l" t="t" r="r" b="b"/>
            <a:pathLst>
              <a:path w="16297789" h="5648412">
                <a:moveTo>
                  <a:pt x="0" y="0"/>
                </a:moveTo>
                <a:lnTo>
                  <a:pt x="16297788" y="0"/>
                </a:lnTo>
                <a:lnTo>
                  <a:pt x="16297788" y="5648412"/>
                </a:lnTo>
                <a:lnTo>
                  <a:pt x="0" y="5648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448495" y="675985"/>
            <a:ext cx="8045487" cy="1492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10946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HAL DEĞIŞIMI</a:t>
            </a:r>
          </a:p>
        </p:txBody>
      </p:sp>
      <p:pic>
        <p:nvPicPr>
          <p:cNvPr id="4" name="Resim 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414AE4B-1474-3213-0C5E-131B22E02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53AE51A-5EF7-214A-8815-FC27FF9B5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>
            <a:off x="11242592" y="1028700"/>
            <a:ext cx="6656983" cy="12094101"/>
          </a:xfrm>
          <a:custGeom>
            <a:avLst/>
            <a:gdLst/>
            <a:ahLst/>
            <a:cxnLst/>
            <a:rect l="l" t="t" r="r" b="b"/>
            <a:pathLst>
              <a:path w="6656983" h="12094101">
                <a:moveTo>
                  <a:pt x="6656984" y="0"/>
                </a:moveTo>
                <a:lnTo>
                  <a:pt x="0" y="0"/>
                </a:lnTo>
                <a:lnTo>
                  <a:pt x="0" y="12094101"/>
                </a:lnTo>
                <a:lnTo>
                  <a:pt x="6656984" y="12094101"/>
                </a:lnTo>
                <a:lnTo>
                  <a:pt x="66569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036317" y="3284218"/>
            <a:ext cx="9370213" cy="5048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Erime, bir katının ısı alarak sıvıya dönüştürülmesi işlemidir. Bu, malzemenin sıcaklığı erime noktasına ulaştığında gerçekleşir.</a:t>
            </a:r>
          </a:p>
        </p:txBody>
      </p:sp>
      <p:sp>
        <p:nvSpPr>
          <p:cNvPr id="9" name="Freeform 9"/>
          <p:cNvSpPr/>
          <p:nvPr/>
        </p:nvSpPr>
        <p:spPr>
          <a:xfrm>
            <a:off x="8822934" y="998771"/>
            <a:ext cx="1521157" cy="1485029"/>
          </a:xfrm>
          <a:custGeom>
            <a:avLst/>
            <a:gdLst/>
            <a:ahLst/>
            <a:cxnLst/>
            <a:rect l="l" t="t" r="r" b="b"/>
            <a:pathLst>
              <a:path w="1521157" h="1485029">
                <a:moveTo>
                  <a:pt x="0" y="0"/>
                </a:moveTo>
                <a:lnTo>
                  <a:pt x="1521157" y="0"/>
                </a:lnTo>
                <a:lnTo>
                  <a:pt x="1521157" y="1485029"/>
                </a:lnTo>
                <a:lnTo>
                  <a:pt x="0" y="148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2129131" y="998771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4" y="0"/>
                </a:lnTo>
                <a:lnTo>
                  <a:pt x="1515384" y="1437719"/>
                </a:lnTo>
                <a:lnTo>
                  <a:pt x="0" y="1437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0723469" y="139499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5"/>
                </a:lnTo>
                <a:lnTo>
                  <a:pt x="0" y="645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036317" y="1056990"/>
            <a:ext cx="591295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 dirty="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ER</a:t>
            </a:r>
            <a:r>
              <a:rPr lang="tr-TR" sz="11355" dirty="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İ</a:t>
            </a:r>
            <a:r>
              <a:rPr lang="en-US" sz="11355" dirty="0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ME</a:t>
            </a:r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605B9AB-9FB2-FE2D-5745-60AFC490D9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6AC7F872-56C1-C7AB-C479-21DD1FF357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43769" y="1291162"/>
            <a:ext cx="14600462" cy="135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55"/>
              </a:lnSpc>
              <a:spcBef>
                <a:spcPct val="0"/>
              </a:spcBef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ERIME ÖRNEKLERI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735683" y="4944460"/>
            <a:ext cx="4243327" cy="2450521"/>
          </a:xfrm>
          <a:custGeom>
            <a:avLst/>
            <a:gdLst/>
            <a:ahLst/>
            <a:cxnLst/>
            <a:rect l="l" t="t" r="r" b="b"/>
            <a:pathLst>
              <a:path w="4243327" h="2450521">
                <a:moveTo>
                  <a:pt x="0" y="0"/>
                </a:moveTo>
                <a:lnTo>
                  <a:pt x="4243327" y="0"/>
                </a:lnTo>
                <a:lnTo>
                  <a:pt x="4243327" y="2450521"/>
                </a:lnTo>
                <a:lnTo>
                  <a:pt x="0" y="2450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5566190" y="3591478"/>
            <a:ext cx="1467809" cy="4341231"/>
          </a:xfrm>
          <a:custGeom>
            <a:avLst/>
            <a:gdLst/>
            <a:ahLst/>
            <a:cxnLst/>
            <a:rect l="l" t="t" r="r" b="b"/>
            <a:pathLst>
              <a:path w="1467809" h="4341231">
                <a:moveTo>
                  <a:pt x="0" y="0"/>
                </a:moveTo>
                <a:lnTo>
                  <a:pt x="1467808" y="0"/>
                </a:lnTo>
                <a:lnTo>
                  <a:pt x="1467808" y="4341231"/>
                </a:lnTo>
                <a:lnTo>
                  <a:pt x="0" y="4341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9533946" y="5115902"/>
            <a:ext cx="2706437" cy="2107638"/>
          </a:xfrm>
          <a:custGeom>
            <a:avLst/>
            <a:gdLst/>
            <a:ahLst/>
            <a:cxnLst/>
            <a:rect l="l" t="t" r="r" b="b"/>
            <a:pathLst>
              <a:path w="2706437" h="2107638">
                <a:moveTo>
                  <a:pt x="0" y="0"/>
                </a:moveTo>
                <a:lnTo>
                  <a:pt x="2706437" y="0"/>
                </a:lnTo>
                <a:lnTo>
                  <a:pt x="2706437" y="2107637"/>
                </a:lnTo>
                <a:lnTo>
                  <a:pt x="0" y="2107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2707184" y="3473168"/>
            <a:ext cx="1201137" cy="4459541"/>
          </a:xfrm>
          <a:custGeom>
            <a:avLst/>
            <a:gdLst/>
            <a:ahLst/>
            <a:cxnLst/>
            <a:rect l="l" t="t" r="r" b="b"/>
            <a:pathLst>
              <a:path w="1201137" h="4459541">
                <a:moveTo>
                  <a:pt x="0" y="0"/>
                </a:moveTo>
                <a:lnTo>
                  <a:pt x="1201137" y="0"/>
                </a:lnTo>
                <a:lnTo>
                  <a:pt x="1201137" y="4459541"/>
                </a:lnTo>
                <a:lnTo>
                  <a:pt x="0" y="44595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 rot="5400000">
            <a:off x="4566086" y="5425906"/>
            <a:ext cx="418539" cy="1310290"/>
          </a:xfrm>
          <a:custGeom>
            <a:avLst/>
            <a:gdLst/>
            <a:ahLst/>
            <a:cxnLst/>
            <a:rect l="l" t="t" r="r" b="b"/>
            <a:pathLst>
              <a:path w="418539" h="1310290">
                <a:moveTo>
                  <a:pt x="0" y="0"/>
                </a:moveTo>
                <a:lnTo>
                  <a:pt x="418539" y="0"/>
                </a:lnTo>
                <a:lnTo>
                  <a:pt x="418539" y="1310290"/>
                </a:lnTo>
                <a:lnTo>
                  <a:pt x="0" y="131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TextBox 16"/>
          <p:cNvSpPr txBox="1"/>
          <p:nvPr/>
        </p:nvSpPr>
        <p:spPr>
          <a:xfrm>
            <a:off x="1081925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mumun erimesi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buzun suya dönüşmesi</a:t>
            </a:r>
          </a:p>
        </p:txBody>
      </p:sp>
      <p:sp>
        <p:nvSpPr>
          <p:cNvPr id="18" name="Freeform 18"/>
          <p:cNvSpPr/>
          <p:nvPr/>
        </p:nvSpPr>
        <p:spPr>
          <a:xfrm rot="2699999">
            <a:off x="12081065" y="4303214"/>
            <a:ext cx="1309237" cy="1135763"/>
          </a:xfrm>
          <a:custGeom>
            <a:avLst/>
            <a:gdLst/>
            <a:ahLst/>
            <a:cxnLst/>
            <a:rect l="l" t="t" r="r" b="b"/>
            <a:pathLst>
              <a:path w="1309237" h="1135763">
                <a:moveTo>
                  <a:pt x="0" y="0"/>
                </a:moveTo>
                <a:lnTo>
                  <a:pt x="1309236" y="0"/>
                </a:lnTo>
                <a:lnTo>
                  <a:pt x="1309236" y="1135763"/>
                </a:lnTo>
                <a:lnTo>
                  <a:pt x="0" y="1135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1A57E88-F0DA-9F98-170D-3D873F027A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E36F9D7-6138-67EC-2E8D-BE2994D26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13444"/>
            <a:ext cx="15695970" cy="2027309"/>
          </a:xfrm>
          <a:custGeom>
            <a:avLst/>
            <a:gdLst/>
            <a:ahLst/>
            <a:cxnLst/>
            <a:rect l="l" t="t" r="r" b="b"/>
            <a:pathLst>
              <a:path w="15695970" h="2027309">
                <a:moveTo>
                  <a:pt x="0" y="0"/>
                </a:moveTo>
                <a:lnTo>
                  <a:pt x="15695970" y="0"/>
                </a:lnTo>
                <a:lnTo>
                  <a:pt x="15695970" y="2027309"/>
                </a:lnTo>
                <a:lnTo>
                  <a:pt x="0" y="2027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641638" y="3660610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5641638" y="4405791"/>
            <a:ext cx="1074975" cy="902979"/>
          </a:xfrm>
          <a:custGeom>
            <a:avLst/>
            <a:gdLst/>
            <a:ahLst/>
            <a:cxnLst/>
            <a:rect l="l" t="t" r="r" b="b"/>
            <a:pathLst>
              <a:path w="1074975" h="902979">
                <a:moveTo>
                  <a:pt x="0" y="0"/>
                </a:moveTo>
                <a:lnTo>
                  <a:pt x="1074975" y="0"/>
                </a:lnTo>
                <a:lnTo>
                  <a:pt x="1074975" y="902980"/>
                </a:lnTo>
                <a:lnTo>
                  <a:pt x="0" y="90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0688999" y="3883735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77087" y="387113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3855650" y="382697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3" y="0"/>
                </a:lnTo>
                <a:lnTo>
                  <a:pt x="1026113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643763" y="3871134"/>
            <a:ext cx="1026113" cy="1437636"/>
          </a:xfrm>
          <a:custGeom>
            <a:avLst/>
            <a:gdLst/>
            <a:ahLst/>
            <a:cxnLst/>
            <a:rect l="l" t="t" r="r" b="b"/>
            <a:pathLst>
              <a:path w="1026113" h="1437636">
                <a:moveTo>
                  <a:pt x="0" y="0"/>
                </a:moveTo>
                <a:lnTo>
                  <a:pt x="1026112" y="0"/>
                </a:lnTo>
                <a:lnTo>
                  <a:pt x="1026112" y="1437636"/>
                </a:lnTo>
                <a:lnTo>
                  <a:pt x="0" y="1437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070804" y="3740753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9"/>
                </a:lnTo>
                <a:lnTo>
                  <a:pt x="0" y="1698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042578" y="4509809"/>
            <a:ext cx="1093972" cy="831418"/>
          </a:xfrm>
          <a:custGeom>
            <a:avLst/>
            <a:gdLst/>
            <a:ahLst/>
            <a:cxnLst/>
            <a:rect l="l" t="t" r="r" b="b"/>
            <a:pathLst>
              <a:path w="1093972" h="831418">
                <a:moveTo>
                  <a:pt x="0" y="0"/>
                </a:moveTo>
                <a:lnTo>
                  <a:pt x="1093971" y="0"/>
                </a:lnTo>
                <a:lnTo>
                  <a:pt x="1093971" y="831419"/>
                </a:lnTo>
                <a:lnTo>
                  <a:pt x="0" y="831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7210710" y="3660610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7269045" y="4589952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238D02C-A2EC-017E-0512-638F66E1D6D3}"/>
              </a:ext>
            </a:extLst>
          </p:cNvPr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F486B556-50CF-8341-1FBA-B35E5A06B553}"/>
              </a:ext>
            </a:extLst>
          </p:cNvPr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85DEAF5-E89F-0EDD-9C3C-6747F55B19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E6555B2-842F-B0FA-B32B-9BD165C45A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3715" y="2954725"/>
            <a:ext cx="10815416" cy="6528989"/>
            <a:chOff x="0" y="0"/>
            <a:chExt cx="2848505" cy="17195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8505" cy="1719569"/>
            </a:xfrm>
            <a:custGeom>
              <a:avLst/>
              <a:gdLst/>
              <a:ahLst/>
              <a:cxnLst/>
              <a:rect l="l" t="t" r="r" b="b"/>
              <a:pathLst>
                <a:path w="2848505" h="1719569">
                  <a:moveTo>
                    <a:pt x="36507" y="0"/>
                  </a:moveTo>
                  <a:lnTo>
                    <a:pt x="2811998" y="0"/>
                  </a:lnTo>
                  <a:cubicBezTo>
                    <a:pt x="2821680" y="0"/>
                    <a:pt x="2830966" y="3846"/>
                    <a:pt x="2837812" y="10693"/>
                  </a:cubicBezTo>
                  <a:cubicBezTo>
                    <a:pt x="2844659" y="17539"/>
                    <a:pt x="2848505" y="26825"/>
                    <a:pt x="2848505" y="36507"/>
                  </a:cubicBezTo>
                  <a:lnTo>
                    <a:pt x="2848505" y="1683062"/>
                  </a:lnTo>
                  <a:cubicBezTo>
                    <a:pt x="2848505" y="1703224"/>
                    <a:pt x="2832160" y="1719569"/>
                    <a:pt x="2811998" y="1719569"/>
                  </a:cubicBezTo>
                  <a:lnTo>
                    <a:pt x="36507" y="1719569"/>
                  </a:lnTo>
                  <a:cubicBezTo>
                    <a:pt x="26825" y="1719569"/>
                    <a:pt x="17539" y="1715723"/>
                    <a:pt x="10693" y="1708877"/>
                  </a:cubicBezTo>
                  <a:cubicBezTo>
                    <a:pt x="3846" y="1702030"/>
                    <a:pt x="0" y="1692744"/>
                    <a:pt x="0" y="1683062"/>
                  </a:cubicBezTo>
                  <a:lnTo>
                    <a:pt x="0" y="36507"/>
                  </a:lnTo>
                  <a:cubicBezTo>
                    <a:pt x="0" y="16345"/>
                    <a:pt x="16345" y="0"/>
                    <a:pt x="3650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48505" cy="1767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624103" y="1179746"/>
            <a:ext cx="10194641" cy="154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8"/>
              </a:lnSpc>
            </a:pPr>
            <a:r>
              <a:rPr lang="en-US" sz="113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DONMA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30210" y="3284218"/>
            <a:ext cx="9782427" cy="603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4"/>
              </a:lnSpc>
              <a:spcBef>
                <a:spcPct val="0"/>
              </a:spcBef>
            </a:pP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Dondurma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,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bir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sıvının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ısı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vererek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katıya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dönüştürülmesi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işlemidir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 Bu,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malzemenin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sıcaklığı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donma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noktasına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ulaştığında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US" sz="5610" u="none" dirty="0" err="1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gerçekleşir</a:t>
            </a:r>
            <a:r>
              <a:rPr lang="en-US" sz="5610" u="none" dirty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030055" y="434426"/>
            <a:ext cx="7044910" cy="12187694"/>
          </a:xfrm>
          <a:custGeom>
            <a:avLst/>
            <a:gdLst/>
            <a:ahLst/>
            <a:cxnLst/>
            <a:rect l="l" t="t" r="r" b="b"/>
            <a:pathLst>
              <a:path w="7044910" h="12187694">
                <a:moveTo>
                  <a:pt x="7044910" y="0"/>
                </a:moveTo>
                <a:lnTo>
                  <a:pt x="0" y="0"/>
                </a:lnTo>
                <a:lnTo>
                  <a:pt x="0" y="12187695"/>
                </a:lnTo>
                <a:lnTo>
                  <a:pt x="7044910" y="12187695"/>
                </a:lnTo>
                <a:lnTo>
                  <a:pt x="704491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144000" y="998771"/>
            <a:ext cx="1515383" cy="1437720"/>
          </a:xfrm>
          <a:custGeom>
            <a:avLst/>
            <a:gdLst/>
            <a:ahLst/>
            <a:cxnLst/>
            <a:rect l="l" t="t" r="r" b="b"/>
            <a:pathLst>
              <a:path w="1515383" h="1437720">
                <a:moveTo>
                  <a:pt x="0" y="0"/>
                </a:moveTo>
                <a:lnTo>
                  <a:pt x="1515383" y="0"/>
                </a:lnTo>
                <a:lnTo>
                  <a:pt x="1515383" y="1437719"/>
                </a:lnTo>
                <a:lnTo>
                  <a:pt x="0" y="1437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1818744" y="1028700"/>
            <a:ext cx="1341484" cy="1276087"/>
          </a:xfrm>
          <a:custGeom>
            <a:avLst/>
            <a:gdLst/>
            <a:ahLst/>
            <a:cxnLst/>
            <a:rect l="l" t="t" r="r" b="b"/>
            <a:pathLst>
              <a:path w="1341484" h="1276087">
                <a:moveTo>
                  <a:pt x="0" y="0"/>
                </a:moveTo>
                <a:lnTo>
                  <a:pt x="1341484" y="0"/>
                </a:lnTo>
                <a:lnTo>
                  <a:pt x="1341484" y="1276087"/>
                </a:lnTo>
                <a:lnTo>
                  <a:pt x="0" y="127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0723469" y="1394993"/>
            <a:ext cx="1026284" cy="645276"/>
          </a:xfrm>
          <a:custGeom>
            <a:avLst/>
            <a:gdLst/>
            <a:ahLst/>
            <a:cxnLst/>
            <a:rect l="l" t="t" r="r" b="b"/>
            <a:pathLst>
              <a:path w="1026284" h="645276">
                <a:moveTo>
                  <a:pt x="0" y="0"/>
                </a:moveTo>
                <a:lnTo>
                  <a:pt x="1026284" y="0"/>
                </a:lnTo>
                <a:lnTo>
                  <a:pt x="1026284" y="645275"/>
                </a:lnTo>
                <a:lnTo>
                  <a:pt x="0" y="645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DEF5CF1-3996-A1BE-DA68-3A49F8865D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2BCF5CA-F873-8B37-80CE-F3E986E818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79364"/>
            <a:ext cx="8014188" cy="5442910"/>
            <a:chOff x="0" y="0"/>
            <a:chExt cx="2004680" cy="1361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90624" y="2979364"/>
            <a:ext cx="8014188" cy="5442910"/>
            <a:chOff x="0" y="0"/>
            <a:chExt cx="2004680" cy="13614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04680" cy="1361497"/>
            </a:xfrm>
            <a:custGeom>
              <a:avLst/>
              <a:gdLst/>
              <a:ahLst/>
              <a:cxnLst/>
              <a:rect l="l" t="t" r="r" b="b"/>
              <a:pathLst>
                <a:path w="2004680" h="1361497">
                  <a:moveTo>
                    <a:pt x="28981" y="0"/>
                  </a:moveTo>
                  <a:lnTo>
                    <a:pt x="1975699" y="0"/>
                  </a:lnTo>
                  <a:cubicBezTo>
                    <a:pt x="1983386" y="0"/>
                    <a:pt x="1990757" y="3053"/>
                    <a:pt x="1996192" y="8488"/>
                  </a:cubicBezTo>
                  <a:cubicBezTo>
                    <a:pt x="2001627" y="13923"/>
                    <a:pt x="2004680" y="21295"/>
                    <a:pt x="2004680" y="28981"/>
                  </a:cubicBezTo>
                  <a:lnTo>
                    <a:pt x="2004680" y="1332516"/>
                  </a:lnTo>
                  <a:cubicBezTo>
                    <a:pt x="2004680" y="1348522"/>
                    <a:pt x="1991705" y="1361497"/>
                    <a:pt x="1975699" y="1361497"/>
                  </a:cubicBezTo>
                  <a:lnTo>
                    <a:pt x="28981" y="1361497"/>
                  </a:lnTo>
                  <a:cubicBezTo>
                    <a:pt x="12975" y="1361497"/>
                    <a:pt x="0" y="1348522"/>
                    <a:pt x="0" y="1332516"/>
                  </a:cubicBezTo>
                  <a:lnTo>
                    <a:pt x="0" y="28981"/>
                  </a:lnTo>
                  <a:cubicBezTo>
                    <a:pt x="0" y="12975"/>
                    <a:pt x="12975" y="0"/>
                    <a:pt x="289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04680" cy="1409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18561" y="3987130"/>
            <a:ext cx="4067639" cy="4194753"/>
          </a:xfrm>
          <a:custGeom>
            <a:avLst/>
            <a:gdLst/>
            <a:ahLst/>
            <a:cxnLst/>
            <a:rect l="l" t="t" r="r" b="b"/>
            <a:pathLst>
              <a:path w="4067639" h="4194753">
                <a:moveTo>
                  <a:pt x="0" y="0"/>
                </a:moveTo>
                <a:lnTo>
                  <a:pt x="4067639" y="0"/>
                </a:lnTo>
                <a:lnTo>
                  <a:pt x="4067639" y="4194753"/>
                </a:lnTo>
                <a:lnTo>
                  <a:pt x="0" y="4194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145134" y="3223994"/>
            <a:ext cx="3507893" cy="4194753"/>
          </a:xfrm>
          <a:custGeom>
            <a:avLst/>
            <a:gdLst/>
            <a:ahLst/>
            <a:cxnLst/>
            <a:rect l="l" t="t" r="r" b="b"/>
            <a:pathLst>
              <a:path w="3507893" h="4194753">
                <a:moveTo>
                  <a:pt x="0" y="0"/>
                </a:moveTo>
                <a:lnTo>
                  <a:pt x="3507893" y="0"/>
                </a:lnTo>
                <a:lnTo>
                  <a:pt x="3507893" y="4194753"/>
                </a:lnTo>
                <a:lnTo>
                  <a:pt x="0" y="4194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139236" y="5487252"/>
            <a:ext cx="927477" cy="804586"/>
          </a:xfrm>
          <a:custGeom>
            <a:avLst/>
            <a:gdLst/>
            <a:ahLst/>
            <a:cxnLst/>
            <a:rect l="l" t="t" r="r" b="b"/>
            <a:pathLst>
              <a:path w="927477" h="804586">
                <a:moveTo>
                  <a:pt x="0" y="0"/>
                </a:moveTo>
                <a:lnTo>
                  <a:pt x="927478" y="0"/>
                </a:lnTo>
                <a:lnTo>
                  <a:pt x="927478" y="804587"/>
                </a:lnTo>
                <a:lnTo>
                  <a:pt x="0" y="804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2991863" y="4682666"/>
            <a:ext cx="927477" cy="804586"/>
          </a:xfrm>
          <a:custGeom>
            <a:avLst/>
            <a:gdLst/>
            <a:ahLst/>
            <a:cxnLst/>
            <a:rect l="l" t="t" r="r" b="b"/>
            <a:pathLst>
              <a:path w="927477" h="804586">
                <a:moveTo>
                  <a:pt x="0" y="0"/>
                </a:moveTo>
                <a:lnTo>
                  <a:pt x="927477" y="0"/>
                </a:lnTo>
                <a:lnTo>
                  <a:pt x="927477" y="804586"/>
                </a:lnTo>
                <a:lnTo>
                  <a:pt x="0" y="804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9298337" y="4763277"/>
            <a:ext cx="4285351" cy="3057123"/>
          </a:xfrm>
          <a:custGeom>
            <a:avLst/>
            <a:gdLst/>
            <a:ahLst/>
            <a:cxnLst/>
            <a:rect l="l" t="t" r="r" b="b"/>
            <a:pathLst>
              <a:path w="4285351" h="3057123">
                <a:moveTo>
                  <a:pt x="0" y="0"/>
                </a:moveTo>
                <a:lnTo>
                  <a:pt x="4285351" y="0"/>
                </a:lnTo>
                <a:lnTo>
                  <a:pt x="4285351" y="3057123"/>
                </a:lnTo>
                <a:lnTo>
                  <a:pt x="0" y="3057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231388" y="4089681"/>
            <a:ext cx="2561573" cy="1994825"/>
          </a:xfrm>
          <a:custGeom>
            <a:avLst/>
            <a:gdLst/>
            <a:ahLst/>
            <a:cxnLst/>
            <a:rect l="l" t="t" r="r" b="b"/>
            <a:pathLst>
              <a:path w="2561573" h="1994825">
                <a:moveTo>
                  <a:pt x="0" y="0"/>
                </a:moveTo>
                <a:lnTo>
                  <a:pt x="2561573" y="0"/>
                </a:lnTo>
                <a:lnTo>
                  <a:pt x="2561573" y="1994825"/>
                </a:lnTo>
                <a:lnTo>
                  <a:pt x="0" y="19948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298337" y="3141861"/>
            <a:ext cx="1637734" cy="255895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843769" y="1291162"/>
            <a:ext cx="14600462" cy="135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55"/>
              </a:lnSpc>
              <a:spcBef>
                <a:spcPct val="0"/>
              </a:spcBef>
            </a:pPr>
            <a:r>
              <a:rPr lang="en-US" sz="9955">
                <a:solidFill>
                  <a:srgbClr val="FFFFFF"/>
                </a:solidFill>
                <a:latin typeface="Bobby Jones"/>
                <a:ea typeface="Bobby Jones"/>
                <a:cs typeface="Bobby Jones"/>
                <a:sym typeface="Bobby Jones"/>
              </a:rPr>
              <a:t>DONMA ÖRNEKLERI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656" y="8336550"/>
            <a:ext cx="8730957" cy="909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meyve suyudan dondurma yapmak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98337" y="8336550"/>
            <a:ext cx="7960963" cy="909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  <a:spcBef>
                <a:spcPct val="0"/>
              </a:spcBef>
            </a:pPr>
            <a:r>
              <a:rPr lang="en-US" sz="4688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suyun donması</a:t>
            </a:r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C1C38F1-8CD9-EAE5-0942-A772476CCF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5473BF8A-E8AF-5B49-8292-19C8CDD940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192" y="1028700"/>
            <a:ext cx="15921913" cy="2030044"/>
          </a:xfrm>
          <a:custGeom>
            <a:avLst/>
            <a:gdLst/>
            <a:ahLst/>
            <a:cxnLst/>
            <a:rect l="l" t="t" r="r" b="b"/>
            <a:pathLst>
              <a:path w="15921913" h="2030044">
                <a:moveTo>
                  <a:pt x="0" y="0"/>
                </a:moveTo>
                <a:lnTo>
                  <a:pt x="15921913" y="0"/>
                </a:lnTo>
                <a:lnTo>
                  <a:pt x="15921913" y="2030044"/>
                </a:lnTo>
                <a:lnTo>
                  <a:pt x="0" y="20300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058172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6504161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4" y="0"/>
                </a:lnTo>
                <a:lnTo>
                  <a:pt x="1099564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946625" y="3602956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9389088" y="3593431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0831551" y="3593431"/>
            <a:ext cx="1099563" cy="1540544"/>
          </a:xfrm>
          <a:custGeom>
            <a:avLst/>
            <a:gdLst/>
            <a:ahLst/>
            <a:cxnLst/>
            <a:rect l="l" t="t" r="r" b="b"/>
            <a:pathLst>
              <a:path w="1099563" h="1540544">
                <a:moveTo>
                  <a:pt x="0" y="0"/>
                </a:moveTo>
                <a:lnTo>
                  <a:pt x="1099563" y="0"/>
                </a:lnTo>
                <a:lnTo>
                  <a:pt x="1099563" y="1540544"/>
                </a:lnTo>
                <a:lnTo>
                  <a:pt x="0" y="15405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8052552" y="4035899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9495015" y="4035899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8" y="0"/>
                </a:lnTo>
                <a:lnTo>
                  <a:pt x="887708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0831551" y="4026374"/>
            <a:ext cx="887707" cy="674658"/>
          </a:xfrm>
          <a:custGeom>
            <a:avLst/>
            <a:gdLst/>
            <a:ahLst/>
            <a:cxnLst/>
            <a:rect l="l" t="t" r="r" b="b"/>
            <a:pathLst>
              <a:path w="887707" h="674658">
                <a:moveTo>
                  <a:pt x="0" y="0"/>
                </a:moveTo>
                <a:lnTo>
                  <a:pt x="887707" y="0"/>
                </a:lnTo>
                <a:lnTo>
                  <a:pt x="887707" y="674658"/>
                </a:lnTo>
                <a:lnTo>
                  <a:pt x="0" y="67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483564" y="3514504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710559" y="4405467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892209" y="3514504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405629" y="3445102"/>
            <a:ext cx="1065745" cy="1698398"/>
          </a:xfrm>
          <a:custGeom>
            <a:avLst/>
            <a:gdLst/>
            <a:ahLst/>
            <a:cxnLst/>
            <a:rect l="l" t="t" r="r" b="b"/>
            <a:pathLst>
              <a:path w="1065745" h="1698398">
                <a:moveTo>
                  <a:pt x="0" y="0"/>
                </a:moveTo>
                <a:lnTo>
                  <a:pt x="1065745" y="0"/>
                </a:lnTo>
                <a:lnTo>
                  <a:pt x="1065745" y="1698398"/>
                </a:lnTo>
                <a:lnTo>
                  <a:pt x="0" y="16983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101759" y="4405467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5632624" y="4363703"/>
            <a:ext cx="611755" cy="611755"/>
          </a:xfrm>
          <a:custGeom>
            <a:avLst/>
            <a:gdLst/>
            <a:ahLst/>
            <a:cxnLst/>
            <a:rect l="l" t="t" r="r" b="b"/>
            <a:pathLst>
              <a:path w="611755" h="611755">
                <a:moveTo>
                  <a:pt x="0" y="0"/>
                </a:moveTo>
                <a:lnTo>
                  <a:pt x="611755" y="0"/>
                </a:lnTo>
                <a:lnTo>
                  <a:pt x="611755" y="611755"/>
                </a:lnTo>
                <a:lnTo>
                  <a:pt x="0" y="6117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FA09DF0-DACD-957C-D1FF-3259920D07FD}"/>
              </a:ext>
            </a:extLst>
          </p:cNvPr>
          <p:cNvSpPr/>
          <p:nvPr/>
        </p:nvSpPr>
        <p:spPr>
          <a:xfrm>
            <a:off x="14933770" y="-30861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F54E6A7-EF61-66FE-52F9-08EF8FC4B6CE}"/>
              </a:ext>
            </a:extLst>
          </p:cNvPr>
          <p:cNvSpPr/>
          <p:nvPr/>
        </p:nvSpPr>
        <p:spPr>
          <a:xfrm>
            <a:off x="-1445366" y="9125864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030F5DE-000E-7B84-991D-B96022034E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76200" y="8648700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16570B02-2CF1-910A-EC77-1C86774ECA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1904" y="9601227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121</Words>
  <Application>Microsoft Office PowerPoint</Application>
  <PresentationFormat>Özel</PresentationFormat>
  <Paragraphs>19</Paragraphs>
  <Slides>13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20" baseType="lpstr">
      <vt:lpstr>Arimo Bold</vt:lpstr>
      <vt:lpstr>Calibri</vt:lpstr>
      <vt:lpstr>Dingos Stamp</vt:lpstr>
      <vt:lpstr>Arial</vt:lpstr>
      <vt:lpstr>Bobby Jones</vt:lpstr>
      <vt:lpstr>Jua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Hal Değişimi</dc:title>
  <cp:lastModifiedBy>Nisa Nur Oran</cp:lastModifiedBy>
  <cp:revision>5</cp:revision>
  <dcterms:created xsi:type="dcterms:W3CDTF">2006-08-16T00:00:00Z</dcterms:created>
  <dcterms:modified xsi:type="dcterms:W3CDTF">2025-09-19T21:26:00Z</dcterms:modified>
  <dc:identifier>DAGirTk5pL0</dc:identifier>
</cp:coreProperties>
</file>