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2" r:id="rId6"/>
    <p:sldId id="275" r:id="rId7"/>
    <p:sldId id="258" r:id="rId8"/>
    <p:sldId id="259" r:id="rId9"/>
    <p:sldId id="277" r:id="rId10"/>
    <p:sldId id="276" r:id="rId11"/>
    <p:sldId id="260" r:id="rId12"/>
    <p:sldId id="261" r:id="rId13"/>
    <p:sldId id="278" r:id="rId14"/>
    <p:sldId id="280" r:id="rId15"/>
  </p:sldIdLst>
  <p:sldSz cx="18288000" cy="10287000"/>
  <p:notesSz cx="6858000" cy="9144000"/>
  <p:embeddedFontLst>
    <p:embeddedFont>
      <p:font typeface="Arimo Bold" panose="020B0604020202020204" charset="0"/>
      <p:regular r:id="rId16"/>
    </p:embeddedFont>
    <p:embeddedFont>
      <p:font typeface="DM Sans" pitchFamily="2" charset="-94"/>
      <p:regular r:id="rId17"/>
      <p:bold r:id="rId18"/>
      <p:italic r:id="rId19"/>
      <p:boldItalic r:id="rId20"/>
    </p:embeddedFont>
    <p:embeddedFont>
      <p:font typeface="PT Serif Bold" panose="020B0604020202020204" charset="-9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282" autoAdjust="0"/>
  </p:normalViewPr>
  <p:slideViewPr>
    <p:cSldViewPr>
      <p:cViewPr>
        <p:scale>
          <a:sx n="40" d="100"/>
          <a:sy n="40" d="100"/>
        </p:scale>
        <p:origin x="900" y="2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12T23:39:35.346"/>
    </inkml:context>
    <inkml:brush xml:id="br0">
      <inkml:brushProperty name="width" value="0.5" units="cm"/>
      <inkml:brushProperty name="height" value="1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11675,'3'-3,"1"1,-1-1,1 1,-1 0,1 0,0 0,0 0,-1 1,7-2,43-7,-9 1,15-10,0-2,100-53,-157 73,325-184,-193 94,82-47,-136 94,-1-3,-3-4,-2-3,-3-3,-2-3,-2-3,70-88,163-254,-185 199,-9 16,-104 188,148-250,-126 204,-1-1,-3-1,20-76,-18 51,3 1,65-132,-69 162,-3 0,-2-1,-2-1,17-92,-21 85,3 2,3-1,1 2,46-91,-27 70,100-215,-96 198,4 0,77-113,136-144,20 6,-188 229,-5 5,108-104,-144 161,-28 27,1 0,1 1,0 1,1 2,47-28,-60 41,1 0,0 1,-1 0,1 0,0 1,1 1,-1 0,0 1,0 0,1 0,-1 1,0 0,0 1,0 1,0 0,-1 0,17 8,0 1,0 2,-1 1,-1 1,0 1,30 28,189 190,-85-78,-9-10,150 193,47 23,-217-237,370 377,-470-473,1-1,1-2,2-1,0-2,2-1,56 26,-68-39,-1 0,1-2,1-1,-1-1,1-1,0-1,0-1,1-1,-1-2,0 0,1-2,-1 0,0-2,0-1,0-1,-1-1,41-18,-31 9,-1-2,-1-1,-1-1,0-2,39-38,-14 9,-3-2,68-88,13-24,-7 10,68-139,-92 134,-61 93,-4-2,31-77,-31 65,27-71,-43 91,28-91,-42 121,-1 0,-2 0,1-39,24-200,20 3,-49 265,20-113,-8 37,32-102,-21 116,2 0,4 2,2 1,44-64,178-214,-7 8,-231 306,1 1,1 1,1 1,30-28,-42 44,1 0,0 0,1 0,-1 1,1 0,0 1,0 0,0 0,1 1,-1 0,1 1,0 0,0 1,-1-1,1 2,14 0,-5 2,-1 1,0 1,-1 1,1 0,-1 2,0-1,23 14,109 75,-125-78,381 308,-360-286,122 110,76 65,25 26,-13 17,-105-104,-79-79,104 96,-148-148,1-2,1 0,1-2,1-2,0 0,1-2,0-2,1-1,1-1,37 6,-61-15,0 1,0-2,0 1,0-1,0-1,0 1,0-2,-1 0,1 0,0 0,-1-1,1-1,-1 1,0-2,10-5,39-28,-1-3,-2-2,50-51,-73 62,173-192,208-282,-388 473,-1 0,-2-2,-1-1,17-42,230-465,-201 431,103-130,-168 239,200-234,21 16,-100 101,-53 50,110-103,-145 143,0 3,2 1,61-33,-93 56,128-59,-114 55,1 0,1 1,-1 2,42-5,-41 7,1 2,-1 0,0 2,0 0,26 6,-31-3,-1 0,1 1,-1 0,-1 1,1 1,-1 0,20 15,32 34,108 116,-97-91,426 424,-264-267,196 240,-401-435,-1 1,-2 2,27 55,-21-25,37 112,-48-99,18 122,-26-119,73 437,-26-235,22-7,-40-137,22 54,9-3,9-4,136 228,-153-310,110 136,-118-176,4-3,114 99,-112-118,2-3,2-3,2-4,2-3,2-3,1-4,130 38,-154-57,2-2,65 5,-87-15,1-2,-1-1,1-1,57-11,-73 8,0-2,0 0,-1-1,0-1,0-1,-1-1,0-1,21-15,-4-2,-2-2,53-60,168-181,-128 139,111-149,-192 216,-3-1,57-122,173-534,-235 597,-5-1,-6-2,16-208,-40 266,-4 0,-2 0,-20-100,-64-203,56 247,-143-583,-41-162,33 92,160 669,4-1,-3-120,20 169,3 0,2 1,3-1,3 1,22-81,-3 54,72-152,65-69,-101 203,5 4,4 2,149-156,-151 188,3 4,3 2,2 5,135-75,366-149,-528 259,-12 3,44-19,143-44,-200 75,0 0,0 2,0 1,1 1,-1 2,1 0,0 2,-1 1,53 11,-36 0,-1 2,44 21,79 48,-57-28,77 33,174 92,-299-145,-2 2,-1 3,88 81,-72-47,-5 4,111 160,82 195,-220-362,2 8,-4 2,-3 2,-5 1,-2 2,-5 1,-3 1,-5 0,-3 2,2 96,-16-181,6 196,-7-142,-11 81,2-90,-1 1,-35 90,-55 94,84-199,-23 49,-88 221,17 91,24 9,74-342,-75 468,72-381,7 234,13-319,3 0,3-1,2 0,4 0,2-2,3 0,3-1,2-2,4 0,1-2,4-1,2-2,2-2,3-1,1-2,92 80,-49-55,4-5,102 62,122 31,-237-131,1-4,102 24,129 5,-237-50,1-2,95-6,-147-2,0-1,-1-1,0 0,0-2,29-11,91-52,-60 28,14-3,2 4,149-39,-113 47,196-21,-144 36,263 7,-324 17,0 5,0 5,133 38,-48 3,-3 9,-3 9,360 193,-485-221,-2 3,-2 3,-3 4,-2 2,-4 3,69 85,-82-87,23 25,86 132,46 133,-19-22,-130-234,4-2,4-3,124 133,17-14,90 94,-246-253,77 60,65 31,-86-68,161 81,-178-113,141 45,-141-63,-54-15,53 20,390 151,-411-159,-30-10,-1 2,49 23,-73-28,0 0,-1 1,0 0,0 1,-1 1,9 10,50 67,-55-69,29 40,-26-33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48.0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0 549 24575,'0'-6'0,"6"-3"0,3-6 0,-2-7 0,6-6 0,7-11 0,6-6 0,-1-1 0,-5 1 0,1 7 0,3-2 0,-2-1 0,1 0 0,-3 1 0,1 7 0,-2 3 0,1-1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48.6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0 178 24575,'14'-6'0,"3"-9"0,6-2 0,-1-4 0,2 1 0,-3-2 0,1 2 0,4-1 0,3 2 0,4 5 0,9 11 0,3 12 0,-5 5-8191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49.3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24575,'6'0'0,"9"6"0,8 16 0,13 3 0,8 5 0,-5 3 0,-2-4 0,-8-1 0,-2-4 0,-5-1 0,-7 3 0,-6 3 0,-4 4 0,3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49.9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24575,'7'0'0,"8"0"0,8 0 0,7 0 0,4 6 0,10 10 0,4 1 0,6 11 0,0 6 0,5-1 0,-9-1 0,-6-6 0,-3-6 0,-3-2 0,-2-2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50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1 476 24575,'0'-6'0,"7"-3"0,1-6 0,1-6 0,4-7 0,7-5 0,6-3 0,-1-2 0,1-1 0,3 0 0,-3 0 0,-7 0 0,1 7 0,-4 2 0,2 6 0,5 1 0,-2-2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50.9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1 551 24575,'0'-6'0,"6"-3"0,3-5 0,6-8 0,6 1 0,1-3 0,2 2 0,4-7 0,3-12 0,3-12 0,9-4 0,-3 3 0,-2 3 0,-8 3 0,-2 11 0,1 5 0,-5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51.3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1 222 24575,'0'-6'0,"6"-2"0,10-7 0,7-7 0,7-5 0,5 0 0,9 0 0,3-3 0,1 4 0,-2 6 0,-9 7-8191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51.9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24575,'5'1'0,"-1"0"0,1 1 0,-1 0 0,1 0 0,-1 0 0,0 1 0,0-1 0,0 1 0,-1 0 0,6 5 0,-8-7 0,92 75 0,-6-5 0,85 89 0,-154-138-10,-1 0-1,-1 2 1,19 37-1,-12-20-1312,-3-6-5503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52.2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24575,'7'7'0,"8"8"0,8 8 0,0 7 0,3 5 0,4 2 0,-5 2 0,2 1 0,-5 0 0,0-1 0,4 0 0,-4-1 0,9 7 0,4 1 0,-3 7 0,5 0 0,4 4 0,-6-8-8191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53.0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24575,'0'6'0,"7"9"0,8 8 0,1 7 0,5 5 0,5 2 0,5 8 0,3 4 0,-3 5 0,-2 0 0,-5 4 0,0-1 0,-5-4 0,-5-5 0,2 3 0,-2-2 0,-4-8-8191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42.4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1 353 24575,'0'-7'0,"0"-8"0,0-8 0,6 0 0,9-3 0,2-4 0,4-2 0,-1-3 0,2 5 0,-2 0 0,2 7 0,-4 0 0,3-3 0,-3-3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53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24575,'13'0'0,"10"0"0,8 0 0,6 0 0,8 6 0,4 3 0,-1 6 0,-1 6 0,-3 7 0,-2-1 0,-8 0 0,-4 3 0,0 3 0,8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54.0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66 24575,'13'0'0,"10"0"0,9 0 0,4 0 0,-3-7 0,-1-1 0,0-7 0,1-1 0,2-3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54.6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1 240 24575,'0'-6'0,"6"-3"0,3-12 0,-1-9 0,-1-6 0,-2-10 0,-2-3 0,-2 7-8191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55.4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224 830 24575,'-7'-200'0,"4"170"0,-1 0 0,-2 0 0,-1 0 0,-17-42 0,-78-172 0,74 163 313,22 58-732,-1 1-1,-2 0 1,-11-24-1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55.9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264 1175 24575,'-1'-6'0,"0"1"0,0-1 0,0 1 0,-1-1 0,1 1 0,-5-8 0,-5-17 0,-1-29 0,6 26 0,-22-64 0,17 64 0,1 0 0,1-1 0,-4-36 0,4 26 0,-16-47 0,-7-36 0,-1-50 303,-13-90-1971,41 234-5158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56.4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1 807 24575,'0'-4'0,"1"-1"0,0 1 0,0 0 0,1 0 0,-1-1 0,1 1 0,0 0 0,0 1 0,1-1 0,5-7 0,6-12 0,11-28 0,2 2 0,3 0 0,1 2 0,49-55 0,134-150 0,-127 149 0,-73 85-455,0 1 0,13-26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56.9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79 24575,'21'-1'0,"1"-2"0,0 0 0,-1-2 0,0 0 0,24-10 0,37-9 0,-33 15 0,-1 3 0,58-2 0,99 10 0,-93 0 0,-89-1-273,-1 2 0,1 0 0,-1 1 0,26 9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57.3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24575,'6'6'0,"9"9"0,8 8 0,0 6 0,2-1 0,-2 1 0,1-5 0,3 1 0,-4 1 0,-5 4 0,7 3 0,6 2 0,4 2 0,-4 7 0,6 3 0,3-1 0,-6-7-8191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57.7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92 1 24575,'0'6'0,"0"9"0,0 8 0,0 7 0,0 4 0,0 4 0,0 7 0,0 10 0,0 1 0,-6 11 0,-3 7 0,-6-3 0,0 0 0,3-7 0,2 0 0,-2 1 0,-1-10-8191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58.2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24575,'0'790'-1365,"0"-742"-5461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43.0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1 350 24575,'0'-12'0,"6"-12"0,10-7 0,1-5 0,-2-3 0,2 5 0,-1 3 0,-3-2 0,-5 0 0,4 6 0,-1 0 0,5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58.5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24575,'0'7'0,"0"8"0,0 8 0,0 7 0,0 4 0,0 10 0,7 3 0,2 1 0,6 5 0,0-1 0,-2-8-8191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58.9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24575,'6'0'0,"9"0"0,2 6 0,4 3 0,5 5 0,12 1 0,4 5 0,3-2 0,6 3 0,1-3 0,-8-3-8191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59.2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1 134 24575,'6'-6'0,"9"-3"0,8 1 0,6 1 0,6 2 0,2 2 0,9 2 0,2 0 0,6-5 0,7-9 0,-1-1 0,3-5 0,3 1 0,-9 5-8191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59.4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24575,'7'0'0,"7"0"0,10 0 0,5 0 0,12 0 0,5 6 0,8 9 0,19 8 0,19 13 0,24 13 0,25 12 0,-11-6-8191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59.7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24575,'6'0'0,"9"6"0,8 2 0,7 7 0,11 7 0,5 5 0,8 6 0,1 9 0,4-1 0,-2 3 0,-10-4-8191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40:00.0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24575,'36'40'0,"-29"-31"0,0 0 0,1 0 0,0-1 0,16 12 0,6 5 0,0 1 0,-1 2 0,43 54 0,-42-45 0,53 62 238,102 108-1841,-144-169-5223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40:00.2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24575,'91'47'0,"-2"5"0,89 68 0,150 145 0,-42-30-1365,-227-183-5461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40:00.4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24575,'13'7'0,"10"1"0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43.8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1 613 24575,'1'0'0,"0"0"0,0-1 0,0 1 0,0 0 0,0-1 0,0 1 0,0 0 0,0-1 0,0 1 0,0-1 0,0 0 0,-1 1 0,1-1 0,0 0 0,0 1 0,-1-1 0,1 0 0,0 0 0,-1 0 0,1 0 0,0-1 0,11-24 0,-7 14 0,91-179 0,-85 169 0,17-39 0,24-70 0,4-25-1365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44.4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1 336 24575,'0'-6'0,"6"-9"0,2-8 0,7 0 0,6-3 0,1-3 0,-4-3 0,1 3 0,4 1 0,5-1 0,3-3 0,-3-2 0,0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45.1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24575,'7'6'0,"8"10"0,15 7 0,9 7 0,10 5 0,4 2 0,-8 2 0,-4-6 0,-4-8 0,-7-3 0,-3 2 0,-6 3 0,0 10 0,3 6 0,4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45.7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24575,'7'0'0,"-1"1"0,1 0 0,0 0 0,-1 0 0,0 1 0,1 0 0,-1 0 0,0 1 0,6 3 0,7 5 0,24 18 0,-22-14 0,237 192 0,-120-92 0,-7-23-1365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46.5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0 189 24575,'0'-6'0,"0"-9"0,7-2 0,2-4 0,5-5 0,8 2 0,-1-2 0,-3-2 0,1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2T23:39:47.4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1 303 24575,'0'-7'0,"6"-1"0,9-6 0,8-14 0,1-9 0,2-4 0,-3-1 0,0-1 0,-3 1 0,2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3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.xml"/><Relationship Id="rId21" Type="http://schemas.openxmlformats.org/officeDocument/2006/relationships/image" Target="../media/image27.png"/><Relationship Id="rId42" Type="http://schemas.openxmlformats.org/officeDocument/2006/relationships/customXml" Target="../ink/ink18.xml"/><Relationship Id="rId47" Type="http://schemas.openxmlformats.org/officeDocument/2006/relationships/image" Target="../media/image40.png"/><Relationship Id="rId63" Type="http://schemas.openxmlformats.org/officeDocument/2006/relationships/image" Target="../media/image48.png"/><Relationship Id="rId68" Type="http://schemas.openxmlformats.org/officeDocument/2006/relationships/customXml" Target="../ink/ink31.xml"/><Relationship Id="rId16" Type="http://schemas.openxmlformats.org/officeDocument/2006/relationships/customXml" Target="../ink/ink5.xml"/><Relationship Id="rId11" Type="http://schemas.openxmlformats.org/officeDocument/2006/relationships/image" Target="../media/image22.png"/><Relationship Id="rId32" Type="http://schemas.openxmlformats.org/officeDocument/2006/relationships/customXml" Target="../ink/ink13.xml"/><Relationship Id="rId37" Type="http://schemas.openxmlformats.org/officeDocument/2006/relationships/image" Target="../media/image35.png"/><Relationship Id="rId53" Type="http://schemas.openxmlformats.org/officeDocument/2006/relationships/image" Target="../media/image43.png"/><Relationship Id="rId58" Type="http://schemas.openxmlformats.org/officeDocument/2006/relationships/customXml" Target="../ink/ink26.xml"/><Relationship Id="rId74" Type="http://schemas.openxmlformats.org/officeDocument/2006/relationships/customXml" Target="../ink/ink34.xml"/><Relationship Id="rId79" Type="http://schemas.openxmlformats.org/officeDocument/2006/relationships/image" Target="../media/image56.png"/><Relationship Id="rId5" Type="http://schemas.openxmlformats.org/officeDocument/2006/relationships/image" Target="../media/image20.svg"/><Relationship Id="rId61" Type="http://schemas.openxmlformats.org/officeDocument/2006/relationships/image" Target="../media/image47.png"/><Relationship Id="rId82" Type="http://schemas.openxmlformats.org/officeDocument/2006/relationships/image" Target="../media/image8.png"/><Relationship Id="rId19" Type="http://schemas.openxmlformats.org/officeDocument/2006/relationships/image" Target="../media/image26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Relationship Id="rId27" Type="http://schemas.openxmlformats.org/officeDocument/2006/relationships/image" Target="../media/image30.png"/><Relationship Id="rId30" Type="http://schemas.openxmlformats.org/officeDocument/2006/relationships/customXml" Target="../ink/ink12.xml"/><Relationship Id="rId35" Type="http://schemas.openxmlformats.org/officeDocument/2006/relationships/image" Target="../media/image34.png"/><Relationship Id="rId43" Type="http://schemas.openxmlformats.org/officeDocument/2006/relationships/image" Target="../media/image38.png"/><Relationship Id="rId48" Type="http://schemas.openxmlformats.org/officeDocument/2006/relationships/customXml" Target="../ink/ink21.xml"/><Relationship Id="rId56" Type="http://schemas.openxmlformats.org/officeDocument/2006/relationships/customXml" Target="../ink/ink25.xml"/><Relationship Id="rId64" Type="http://schemas.openxmlformats.org/officeDocument/2006/relationships/customXml" Target="../ink/ink29.xml"/><Relationship Id="rId69" Type="http://schemas.openxmlformats.org/officeDocument/2006/relationships/image" Target="../media/image51.png"/><Relationship Id="rId77" Type="http://schemas.openxmlformats.org/officeDocument/2006/relationships/image" Target="../media/image55.png"/><Relationship Id="rId8" Type="http://schemas.openxmlformats.org/officeDocument/2006/relationships/customXml" Target="../ink/ink1.xml"/><Relationship Id="rId51" Type="http://schemas.openxmlformats.org/officeDocument/2006/relationships/image" Target="../media/image42.png"/><Relationship Id="rId72" Type="http://schemas.openxmlformats.org/officeDocument/2006/relationships/customXml" Target="../ink/ink33.xml"/><Relationship Id="rId80" Type="http://schemas.openxmlformats.org/officeDocument/2006/relationships/customXml" Target="../ink/ink37.xml"/><Relationship Id="rId3" Type="http://schemas.openxmlformats.org/officeDocument/2006/relationships/image" Target="../media/image18.svg"/><Relationship Id="rId12" Type="http://schemas.openxmlformats.org/officeDocument/2006/relationships/customXml" Target="../ink/ink3.xml"/><Relationship Id="rId17" Type="http://schemas.openxmlformats.org/officeDocument/2006/relationships/image" Target="../media/image25.png"/><Relationship Id="rId25" Type="http://schemas.openxmlformats.org/officeDocument/2006/relationships/image" Target="../media/image29.png"/><Relationship Id="rId33" Type="http://schemas.openxmlformats.org/officeDocument/2006/relationships/image" Target="../media/image33.png"/><Relationship Id="rId38" Type="http://schemas.openxmlformats.org/officeDocument/2006/relationships/customXml" Target="../ink/ink16.xml"/><Relationship Id="rId46" Type="http://schemas.openxmlformats.org/officeDocument/2006/relationships/customXml" Target="../ink/ink20.xml"/><Relationship Id="rId59" Type="http://schemas.openxmlformats.org/officeDocument/2006/relationships/image" Target="../media/image46.png"/><Relationship Id="rId67" Type="http://schemas.openxmlformats.org/officeDocument/2006/relationships/image" Target="../media/image50.png"/><Relationship Id="rId20" Type="http://schemas.openxmlformats.org/officeDocument/2006/relationships/customXml" Target="../ink/ink7.xml"/><Relationship Id="rId41" Type="http://schemas.openxmlformats.org/officeDocument/2006/relationships/image" Target="../media/image37.png"/><Relationship Id="rId54" Type="http://schemas.openxmlformats.org/officeDocument/2006/relationships/customXml" Target="../ink/ink24.xml"/><Relationship Id="rId62" Type="http://schemas.openxmlformats.org/officeDocument/2006/relationships/customXml" Target="../ink/ink28.xml"/><Relationship Id="rId70" Type="http://schemas.openxmlformats.org/officeDocument/2006/relationships/customXml" Target="../ink/ink32.xml"/><Relationship Id="rId75" Type="http://schemas.openxmlformats.org/officeDocument/2006/relationships/image" Target="../media/image54.png"/><Relationship Id="rId83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28" Type="http://schemas.openxmlformats.org/officeDocument/2006/relationships/customXml" Target="../ink/ink11.xml"/><Relationship Id="rId36" Type="http://schemas.openxmlformats.org/officeDocument/2006/relationships/customXml" Target="../ink/ink15.xml"/><Relationship Id="rId49" Type="http://schemas.openxmlformats.org/officeDocument/2006/relationships/image" Target="../media/image41.png"/><Relationship Id="rId57" Type="http://schemas.openxmlformats.org/officeDocument/2006/relationships/image" Target="../media/image45.png"/><Relationship Id="rId10" Type="http://schemas.openxmlformats.org/officeDocument/2006/relationships/customXml" Target="../ink/ink2.xml"/><Relationship Id="rId31" Type="http://schemas.openxmlformats.org/officeDocument/2006/relationships/image" Target="../media/image32.png"/><Relationship Id="rId44" Type="http://schemas.openxmlformats.org/officeDocument/2006/relationships/customXml" Target="../ink/ink19.xml"/><Relationship Id="rId52" Type="http://schemas.openxmlformats.org/officeDocument/2006/relationships/customXml" Target="../ink/ink23.xml"/><Relationship Id="rId60" Type="http://schemas.openxmlformats.org/officeDocument/2006/relationships/customXml" Target="../ink/ink27.xml"/><Relationship Id="rId65" Type="http://schemas.openxmlformats.org/officeDocument/2006/relationships/image" Target="../media/image49.png"/><Relationship Id="rId73" Type="http://schemas.openxmlformats.org/officeDocument/2006/relationships/image" Target="../media/image53.png"/><Relationship Id="rId78" Type="http://schemas.openxmlformats.org/officeDocument/2006/relationships/customXml" Target="../ink/ink36.xml"/><Relationship Id="rId81" Type="http://schemas.openxmlformats.org/officeDocument/2006/relationships/image" Target="../media/image57.png"/><Relationship Id="rId4" Type="http://schemas.openxmlformats.org/officeDocument/2006/relationships/image" Target="../media/image19.png"/><Relationship Id="rId9" Type="http://schemas.openxmlformats.org/officeDocument/2006/relationships/image" Target="../media/image210.png"/><Relationship Id="rId13" Type="http://schemas.openxmlformats.org/officeDocument/2006/relationships/image" Target="../media/image23.png"/><Relationship Id="rId18" Type="http://schemas.openxmlformats.org/officeDocument/2006/relationships/customXml" Target="../ink/ink6.xml"/><Relationship Id="rId39" Type="http://schemas.openxmlformats.org/officeDocument/2006/relationships/image" Target="../media/image36.png"/><Relationship Id="rId34" Type="http://schemas.openxmlformats.org/officeDocument/2006/relationships/customXml" Target="../ink/ink14.xml"/><Relationship Id="rId50" Type="http://schemas.openxmlformats.org/officeDocument/2006/relationships/customXml" Target="../ink/ink22.xml"/><Relationship Id="rId55" Type="http://schemas.openxmlformats.org/officeDocument/2006/relationships/image" Target="../media/image44.png"/><Relationship Id="rId76" Type="http://schemas.openxmlformats.org/officeDocument/2006/relationships/customXml" Target="../ink/ink35.xml"/><Relationship Id="rId7" Type="http://schemas.openxmlformats.org/officeDocument/2006/relationships/image" Target="../media/image22.svg"/><Relationship Id="rId71" Type="http://schemas.openxmlformats.org/officeDocument/2006/relationships/image" Target="../media/image52.png"/><Relationship Id="rId2" Type="http://schemas.openxmlformats.org/officeDocument/2006/relationships/image" Target="../media/image17.png"/><Relationship Id="rId29" Type="http://schemas.openxmlformats.org/officeDocument/2006/relationships/image" Target="../media/image31.png"/><Relationship Id="rId24" Type="http://schemas.openxmlformats.org/officeDocument/2006/relationships/customXml" Target="../ink/ink9.xml"/><Relationship Id="rId40" Type="http://schemas.openxmlformats.org/officeDocument/2006/relationships/customXml" Target="../ink/ink17.xml"/><Relationship Id="rId45" Type="http://schemas.openxmlformats.org/officeDocument/2006/relationships/image" Target="../media/image39.png"/><Relationship Id="rId66" Type="http://schemas.openxmlformats.org/officeDocument/2006/relationships/customXml" Target="../ink/ink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9.sv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03790">
            <a:off x="879317" y="1125354"/>
            <a:ext cx="8298095" cy="1279196"/>
            <a:chOff x="0" y="0"/>
            <a:chExt cx="2392221" cy="3687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2221" cy="368774"/>
            </a:xfrm>
            <a:custGeom>
              <a:avLst/>
              <a:gdLst/>
              <a:ahLst/>
              <a:cxnLst/>
              <a:rect l="l" t="t" r="r" b="b"/>
              <a:pathLst>
                <a:path w="2392221" h="368774">
                  <a:moveTo>
                    <a:pt x="0" y="0"/>
                  </a:moveTo>
                  <a:lnTo>
                    <a:pt x="2392221" y="0"/>
                  </a:lnTo>
                  <a:lnTo>
                    <a:pt x="2392221" y="368774"/>
                  </a:lnTo>
                  <a:lnTo>
                    <a:pt x="0" y="368774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92221" cy="397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303790">
            <a:off x="767841" y="1050515"/>
            <a:ext cx="8335680" cy="1285875"/>
            <a:chOff x="0" y="0"/>
            <a:chExt cx="2403056" cy="3706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3056" cy="370699"/>
            </a:xfrm>
            <a:custGeom>
              <a:avLst/>
              <a:gdLst/>
              <a:ahLst/>
              <a:cxnLst/>
              <a:rect l="l" t="t" r="r" b="b"/>
              <a:pathLst>
                <a:path w="2403056" h="370699">
                  <a:moveTo>
                    <a:pt x="0" y="0"/>
                  </a:moveTo>
                  <a:lnTo>
                    <a:pt x="2403056" y="0"/>
                  </a:lnTo>
                  <a:lnTo>
                    <a:pt x="2403056" y="370699"/>
                  </a:lnTo>
                  <a:lnTo>
                    <a:pt x="0" y="370699"/>
                  </a:lnTo>
                  <a:close/>
                </a:path>
              </a:pathLst>
            </a:custGeom>
            <a:solidFill>
              <a:srgbClr val="FFAE44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403056" cy="418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799"/>
                </a:lnSpc>
              </a:pPr>
              <a:r>
                <a:rPr lang="en-US" sz="5999" b="1" dirty="0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2. BÖLÜM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215944">
            <a:off x="3601547" y="2595620"/>
            <a:ext cx="5583230" cy="1223381"/>
            <a:chOff x="0" y="0"/>
            <a:chExt cx="1609564" cy="3526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09564" cy="352683"/>
            </a:xfrm>
            <a:custGeom>
              <a:avLst/>
              <a:gdLst/>
              <a:ahLst/>
              <a:cxnLst/>
              <a:rect l="l" t="t" r="r" b="b"/>
              <a:pathLst>
                <a:path w="1609564" h="352683">
                  <a:moveTo>
                    <a:pt x="0" y="0"/>
                  </a:moveTo>
                  <a:lnTo>
                    <a:pt x="1609564" y="0"/>
                  </a:lnTo>
                  <a:lnTo>
                    <a:pt x="1609564" y="352683"/>
                  </a:lnTo>
                  <a:lnTo>
                    <a:pt x="0" y="352683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609564" cy="381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213509">
            <a:off x="1451878" y="2573993"/>
            <a:ext cx="7702865" cy="2266950"/>
            <a:chOff x="0" y="0"/>
            <a:chExt cx="2220625" cy="65352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20625" cy="653529"/>
            </a:xfrm>
            <a:custGeom>
              <a:avLst/>
              <a:gdLst/>
              <a:ahLst/>
              <a:cxnLst/>
              <a:rect l="l" t="t" r="r" b="b"/>
              <a:pathLst>
                <a:path w="2220625" h="653529">
                  <a:moveTo>
                    <a:pt x="0" y="0"/>
                  </a:moveTo>
                  <a:lnTo>
                    <a:pt x="2220625" y="0"/>
                  </a:lnTo>
                  <a:lnTo>
                    <a:pt x="2220625" y="653529"/>
                  </a:lnTo>
                  <a:lnTo>
                    <a:pt x="0" y="653529"/>
                  </a:lnTo>
                  <a:close/>
                </a:path>
              </a:pathLst>
            </a:custGeom>
            <a:solidFill>
              <a:srgbClr val="EAC59A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220625" cy="7011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tr-TR" sz="5400" b="1" i="0" u="none" strike="noStrike" baseline="0" dirty="0">
                  <a:latin typeface="PT Serif Bold" panose="020B0604020202020204" charset="-94"/>
                </a:rPr>
                <a:t>SABİT SÜRATLİ VE </a:t>
              </a:r>
            </a:p>
            <a:p>
              <a:pPr algn="ctr"/>
              <a:r>
                <a:rPr lang="tr-TR" sz="5400" b="1" i="0" u="none" strike="noStrike" baseline="0" dirty="0">
                  <a:latin typeface="PT Serif Bold" panose="020B0604020202020204" charset="-94"/>
                </a:rPr>
                <a:t>SABİT HIZLI HAREKET</a:t>
              </a:r>
              <a:endParaRPr lang="en-US" sz="5400" b="1" dirty="0">
                <a:solidFill>
                  <a:srgbClr val="2E2C2B"/>
                </a:solidFill>
                <a:latin typeface="PT Serif Bold" panose="020B0604020202020204" charset="-94"/>
                <a:ea typeface="PT Serif Bold"/>
                <a:cs typeface="PT Serif Bold"/>
                <a:sym typeface="PT Serif Bold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14362463" y="771883"/>
            <a:ext cx="2658426" cy="2717722"/>
          </a:xfrm>
          <a:custGeom>
            <a:avLst/>
            <a:gdLst/>
            <a:ahLst/>
            <a:cxnLst/>
            <a:rect l="l" t="t" r="r" b="b"/>
            <a:pathLst>
              <a:path w="2658426" h="2717722">
                <a:moveTo>
                  <a:pt x="0" y="0"/>
                </a:moveTo>
                <a:lnTo>
                  <a:pt x="2658426" y="0"/>
                </a:lnTo>
                <a:lnTo>
                  <a:pt x="2658426" y="2717722"/>
                </a:lnTo>
                <a:lnTo>
                  <a:pt x="0" y="27177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0166263" y="1377718"/>
            <a:ext cx="5525413" cy="1918825"/>
          </a:xfrm>
          <a:custGeom>
            <a:avLst/>
            <a:gdLst/>
            <a:ahLst/>
            <a:cxnLst/>
            <a:rect l="l" t="t" r="r" b="b"/>
            <a:pathLst>
              <a:path w="5525413" h="1918825">
                <a:moveTo>
                  <a:pt x="0" y="0"/>
                </a:moveTo>
                <a:lnTo>
                  <a:pt x="5525413" y="0"/>
                </a:lnTo>
                <a:lnTo>
                  <a:pt x="5525413" y="1918825"/>
                </a:lnTo>
                <a:lnTo>
                  <a:pt x="0" y="1918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839060" y="6315426"/>
            <a:ext cx="2259054" cy="2273307"/>
          </a:xfrm>
          <a:custGeom>
            <a:avLst/>
            <a:gdLst/>
            <a:ahLst/>
            <a:cxnLst/>
            <a:rect l="l" t="t" r="r" b="b"/>
            <a:pathLst>
              <a:path w="2259054" h="2273307">
                <a:moveTo>
                  <a:pt x="0" y="0"/>
                </a:moveTo>
                <a:lnTo>
                  <a:pt x="2259054" y="0"/>
                </a:lnTo>
                <a:lnTo>
                  <a:pt x="2259054" y="2273307"/>
                </a:lnTo>
                <a:lnTo>
                  <a:pt x="0" y="22733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7" name="Group 17"/>
          <p:cNvGrpSpPr/>
          <p:nvPr/>
        </p:nvGrpSpPr>
        <p:grpSpPr>
          <a:xfrm>
            <a:off x="-285392" y="8334650"/>
            <a:ext cx="18962563" cy="1980925"/>
            <a:chOff x="0" y="0"/>
            <a:chExt cx="4994255" cy="52172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994255" cy="521725"/>
            </a:xfrm>
            <a:custGeom>
              <a:avLst/>
              <a:gdLst/>
              <a:ahLst/>
              <a:cxnLst/>
              <a:rect l="l" t="t" r="r" b="b"/>
              <a:pathLst>
                <a:path w="4994255" h="521725">
                  <a:moveTo>
                    <a:pt x="0" y="0"/>
                  </a:moveTo>
                  <a:lnTo>
                    <a:pt x="4994255" y="0"/>
                  </a:lnTo>
                  <a:lnTo>
                    <a:pt x="4994255" y="521725"/>
                  </a:lnTo>
                  <a:lnTo>
                    <a:pt x="0" y="521725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4994255" cy="540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0" y="8320362"/>
            <a:ext cx="18288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21" name="Freeform 21"/>
          <p:cNvSpPr/>
          <p:nvPr/>
        </p:nvSpPr>
        <p:spPr>
          <a:xfrm>
            <a:off x="6715210" y="4232642"/>
            <a:ext cx="10733730" cy="6131643"/>
          </a:xfrm>
          <a:custGeom>
            <a:avLst/>
            <a:gdLst/>
            <a:ahLst/>
            <a:cxnLst/>
            <a:rect l="l" t="t" r="r" b="b"/>
            <a:pathLst>
              <a:path w="10733730" h="6131643">
                <a:moveTo>
                  <a:pt x="0" y="0"/>
                </a:moveTo>
                <a:lnTo>
                  <a:pt x="10733729" y="0"/>
                </a:lnTo>
                <a:lnTo>
                  <a:pt x="10733729" y="6131643"/>
                </a:lnTo>
                <a:lnTo>
                  <a:pt x="0" y="61316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2" name="Resim 2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DAF462A-18D2-DE4E-016F-60593114E3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4514" y="8114753"/>
            <a:ext cx="1755704" cy="1843369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2D79CAF7-E4C4-F011-4104-9C1073657D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8044" y="9105778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438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 descr="metin, ekran görüntüsü, taşıt, araç, kara taşıtı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4427C982-4BBD-C58E-4DBC-731FD296F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096897"/>
            <a:ext cx="16357599" cy="6093204"/>
          </a:xfrm>
          <a:prstGeom prst="rect">
            <a:avLst/>
          </a:prstGeom>
        </p:spPr>
      </p:pic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BD0A8932-D8A5-7395-70C7-B18920D0D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4514" y="8114753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8A01BB8-5FAD-8E39-9732-4C6149E39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218" y="9301047"/>
            <a:ext cx="6220693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98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477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2043777-D95F-395A-CE8F-60A013EBC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946245"/>
            <a:ext cx="12076289" cy="6792912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F65A23C3-0EEF-7615-8E3D-98BFAFEF1CF7}"/>
              </a:ext>
            </a:extLst>
          </p:cNvPr>
          <p:cNvSpPr txBox="1"/>
          <p:nvPr/>
        </p:nvSpPr>
        <p:spPr>
          <a:xfrm>
            <a:off x="1081659" y="7739157"/>
            <a:ext cx="161246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i="0" u="none" strike="noStrike" baseline="0" dirty="0">
                <a:solidFill>
                  <a:srgbClr val="000000"/>
                </a:solidFill>
                <a:latin typeface="+mj-lt"/>
              </a:rPr>
              <a:t>İki örnek birlikte değerlendirildiğinde araçların süratleri aynıdır. </a:t>
            </a:r>
          </a:p>
          <a:p>
            <a:r>
              <a:rPr lang="tr-TR" sz="3600" b="1" i="0" u="none" strike="noStrike" baseline="0" dirty="0">
                <a:solidFill>
                  <a:srgbClr val="000000"/>
                </a:solidFill>
                <a:latin typeface="+mj-lt"/>
              </a:rPr>
              <a:t>Araçların hız büyüklükleri eşit olmasına rağmen yönleri farklı olduğu için hızları farklıdır. </a:t>
            </a:r>
            <a:endParaRPr lang="tr-TR" sz="3600" b="1" dirty="0">
              <a:latin typeface="+mj-lt"/>
            </a:endParaRPr>
          </a:p>
        </p:txBody>
      </p:sp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924013F3-03F9-B0B0-03FF-10655E76A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4514" y="8837693"/>
            <a:ext cx="1067145" cy="112042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F2770BE-5F0D-4DD3-5A9D-ADA748C4D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218" y="930104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42AE216-4AEA-DF2E-ED0B-598FDFE2F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853436"/>
            <a:ext cx="16357599" cy="4580127"/>
          </a:xfrm>
          <a:prstGeom prst="rect">
            <a:avLst/>
          </a:prstGeom>
        </p:spPr>
      </p:pic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61F7DE1C-51AA-6E54-9E4D-EAA48F259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4514" y="8114753"/>
            <a:ext cx="1755704" cy="18433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6F4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0EA28A5-FB20-33DE-116D-5E2AE5C9A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056" y="965200"/>
            <a:ext cx="9415886" cy="8356599"/>
          </a:xfrm>
          <a:prstGeom prst="rect">
            <a:avLst/>
          </a:prstGeom>
        </p:spPr>
      </p:pic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8A7A72E3-F4DB-CB65-26DC-22025AA53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4514" y="8114753"/>
            <a:ext cx="1755704" cy="184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49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1200" y="0"/>
            <a:ext cx="12496800" cy="10261028"/>
            <a:chOff x="0" y="0"/>
            <a:chExt cx="3291338" cy="27024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1338" cy="2702493"/>
            </a:xfrm>
            <a:custGeom>
              <a:avLst/>
              <a:gdLst/>
              <a:ahLst/>
              <a:cxnLst/>
              <a:rect l="l" t="t" r="r" b="b"/>
              <a:pathLst>
                <a:path w="3291338" h="2702493">
                  <a:moveTo>
                    <a:pt x="0" y="0"/>
                  </a:moveTo>
                  <a:lnTo>
                    <a:pt x="3291338" y="0"/>
                  </a:lnTo>
                  <a:lnTo>
                    <a:pt x="3291338" y="2702493"/>
                  </a:lnTo>
                  <a:lnTo>
                    <a:pt x="0" y="2702493"/>
                  </a:lnTo>
                  <a:close/>
                </a:path>
              </a:pathLst>
            </a:custGeom>
            <a:solidFill>
              <a:srgbClr val="E9834B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291338" cy="2721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5400000">
            <a:off x="633413" y="5129213"/>
            <a:ext cx="10287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15" name="Group 15"/>
          <p:cNvGrpSpPr/>
          <p:nvPr/>
        </p:nvGrpSpPr>
        <p:grpSpPr>
          <a:xfrm rot="54164">
            <a:off x="404780" y="18236"/>
            <a:ext cx="8021850" cy="2983968"/>
            <a:chOff x="14848" y="13548"/>
            <a:chExt cx="1278417" cy="367061"/>
          </a:xfrm>
        </p:grpSpPr>
        <p:sp>
          <p:nvSpPr>
            <p:cNvPr id="16" name="Freeform 16"/>
            <p:cNvSpPr/>
            <p:nvPr/>
          </p:nvSpPr>
          <p:spPr>
            <a:xfrm>
              <a:off x="27452" y="37305"/>
              <a:ext cx="1265813" cy="328961"/>
            </a:xfrm>
            <a:custGeom>
              <a:avLst/>
              <a:gdLst/>
              <a:ahLst/>
              <a:cxnLst/>
              <a:rect l="l" t="t" r="r" b="b"/>
              <a:pathLst>
                <a:path w="1265813" h="328961">
                  <a:moveTo>
                    <a:pt x="0" y="0"/>
                  </a:moveTo>
                  <a:lnTo>
                    <a:pt x="1265813" y="0"/>
                  </a:lnTo>
                  <a:lnTo>
                    <a:pt x="1265813" y="328961"/>
                  </a:lnTo>
                  <a:lnTo>
                    <a:pt x="0" y="328961"/>
                  </a:lnTo>
                  <a:close/>
                </a:path>
              </a:pathLst>
            </a:custGeom>
            <a:solidFill>
              <a:srgbClr val="FFAE44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4848" y="13548"/>
              <a:ext cx="1265813" cy="36706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280"/>
                </a:lnSpc>
              </a:pPr>
              <a:r>
                <a:rPr lang="tr-TR" sz="5600" b="1" dirty="0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ALINAN YOL </a:t>
              </a:r>
            </a:p>
            <a:p>
              <a:pPr algn="ctr">
                <a:lnSpc>
                  <a:spcPts val="7280"/>
                </a:lnSpc>
              </a:pPr>
              <a:r>
                <a:rPr lang="tr-TR" sz="5600" b="1" dirty="0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VE </a:t>
              </a:r>
            </a:p>
            <a:p>
              <a:pPr algn="ctr">
                <a:lnSpc>
                  <a:spcPts val="7280"/>
                </a:lnSpc>
              </a:pPr>
              <a:r>
                <a:rPr lang="tr-TR" sz="5600" b="1" dirty="0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YER DEĞİŞTİRME</a:t>
              </a:r>
              <a:endParaRPr lang="en-US" sz="5600" b="1" dirty="0">
                <a:solidFill>
                  <a:srgbClr val="2E2C2B"/>
                </a:solidFill>
                <a:latin typeface="PT Serif Bold"/>
                <a:ea typeface="PT Serif Bold"/>
                <a:cs typeface="PT Serif Bold"/>
                <a:sym typeface="PT Serif Bold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285392" y="8334650"/>
            <a:ext cx="18962563" cy="1980925"/>
            <a:chOff x="0" y="0"/>
            <a:chExt cx="4994255" cy="52172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994255" cy="521725"/>
            </a:xfrm>
            <a:custGeom>
              <a:avLst/>
              <a:gdLst/>
              <a:ahLst/>
              <a:cxnLst/>
              <a:rect l="l" t="t" r="r" b="b"/>
              <a:pathLst>
                <a:path w="4994255" h="521725">
                  <a:moveTo>
                    <a:pt x="0" y="0"/>
                  </a:moveTo>
                  <a:lnTo>
                    <a:pt x="4994255" y="0"/>
                  </a:lnTo>
                  <a:lnTo>
                    <a:pt x="4994255" y="521725"/>
                  </a:lnTo>
                  <a:lnTo>
                    <a:pt x="0" y="521725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4994255" cy="540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0" y="8320362"/>
            <a:ext cx="18288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22" name="Group 22"/>
          <p:cNvGrpSpPr/>
          <p:nvPr/>
        </p:nvGrpSpPr>
        <p:grpSpPr>
          <a:xfrm>
            <a:off x="9113146" y="548987"/>
            <a:ext cx="7140036" cy="5711375"/>
            <a:chOff x="0" y="0"/>
            <a:chExt cx="2058369" cy="164650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58369" cy="1646507"/>
            </a:xfrm>
            <a:custGeom>
              <a:avLst/>
              <a:gdLst/>
              <a:ahLst/>
              <a:cxnLst/>
              <a:rect l="l" t="t" r="r" b="b"/>
              <a:pathLst>
                <a:path w="2058369" h="1646507">
                  <a:moveTo>
                    <a:pt x="0" y="0"/>
                  </a:moveTo>
                  <a:lnTo>
                    <a:pt x="2058369" y="0"/>
                  </a:lnTo>
                  <a:lnTo>
                    <a:pt x="2058369" y="1646507"/>
                  </a:lnTo>
                  <a:lnTo>
                    <a:pt x="0" y="1646507"/>
                  </a:lnTo>
                  <a:close/>
                </a:path>
              </a:pathLst>
            </a:custGeom>
            <a:solidFill>
              <a:srgbClr val="D75B3F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2058369" cy="1665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236452" y="795208"/>
            <a:ext cx="6829232" cy="5389155"/>
            <a:chOff x="0" y="0"/>
            <a:chExt cx="1968769" cy="155361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68769" cy="1553616"/>
            </a:xfrm>
            <a:custGeom>
              <a:avLst/>
              <a:gdLst/>
              <a:ahLst/>
              <a:cxnLst/>
              <a:rect l="l" t="t" r="r" b="b"/>
              <a:pathLst>
                <a:path w="1968769" h="1553616">
                  <a:moveTo>
                    <a:pt x="0" y="0"/>
                  </a:moveTo>
                  <a:lnTo>
                    <a:pt x="1968769" y="0"/>
                  </a:lnTo>
                  <a:lnTo>
                    <a:pt x="1968769" y="1553616"/>
                  </a:lnTo>
                  <a:lnTo>
                    <a:pt x="0" y="1553616"/>
                  </a:lnTo>
                  <a:close/>
                </a:path>
              </a:pathLst>
            </a:custGeom>
            <a:solidFill>
              <a:srgbClr val="FEF0DE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1968769" cy="1572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9526882" y="1407559"/>
            <a:ext cx="6248372" cy="2246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tr-TR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ve B noktaları arasındaki 100 ve 300 metrelik mesafelerden hangisi alınan yol, hangisi yer değiştirme olabilir? 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5244832" y="716574"/>
            <a:ext cx="1975905" cy="2276391"/>
            <a:chOff x="0" y="0"/>
            <a:chExt cx="2634540" cy="3035188"/>
          </a:xfrm>
        </p:grpSpPr>
        <p:sp>
          <p:nvSpPr>
            <p:cNvPr id="30" name="Freeform 30"/>
            <p:cNvSpPr/>
            <p:nvPr/>
          </p:nvSpPr>
          <p:spPr>
            <a:xfrm rot="907222">
              <a:off x="452002" y="573458"/>
              <a:ext cx="1442843" cy="2313597"/>
            </a:xfrm>
            <a:custGeom>
              <a:avLst/>
              <a:gdLst/>
              <a:ahLst/>
              <a:cxnLst/>
              <a:rect l="l" t="t" r="r" b="b"/>
              <a:pathLst>
                <a:path w="1442843" h="2313597">
                  <a:moveTo>
                    <a:pt x="0" y="0"/>
                  </a:moveTo>
                  <a:lnTo>
                    <a:pt x="1442843" y="0"/>
                  </a:lnTo>
                  <a:lnTo>
                    <a:pt x="1442843" y="2313597"/>
                  </a:lnTo>
                  <a:lnTo>
                    <a:pt x="0" y="2313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AutoShape 31"/>
            <p:cNvSpPr/>
            <p:nvPr/>
          </p:nvSpPr>
          <p:spPr>
            <a:xfrm rot="2537630">
              <a:off x="209898" y="513171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AutoShape 32"/>
            <p:cNvSpPr/>
            <p:nvPr/>
          </p:nvSpPr>
          <p:spPr>
            <a:xfrm rot="4675348">
              <a:off x="879600" y="193613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AutoShape 33"/>
            <p:cNvSpPr/>
            <p:nvPr/>
          </p:nvSpPr>
          <p:spPr>
            <a:xfrm rot="7515070">
              <a:off x="1709103" y="355475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AutoShape 34"/>
            <p:cNvSpPr/>
            <p:nvPr/>
          </p:nvSpPr>
          <p:spPr>
            <a:xfrm rot="10043333">
              <a:off x="2208729" y="919024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AutoShape 35"/>
            <p:cNvSpPr/>
            <p:nvPr/>
          </p:nvSpPr>
          <p:spPr>
            <a:xfrm rot="842174">
              <a:off x="-1751" y="1165711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AutoShape 36"/>
            <p:cNvSpPr/>
            <p:nvPr/>
          </p:nvSpPr>
          <p:spPr>
            <a:xfrm rot="842174">
              <a:off x="2157167" y="1640968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39" name="Resim 38">
            <a:extLst>
              <a:ext uri="{FF2B5EF4-FFF2-40B4-BE49-F238E27FC236}">
                <a16:creationId xmlns:a16="http://schemas.microsoft.com/office/drawing/2014/main" id="{78A017B5-06F4-61F4-6076-DCA2A2490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373" y="4509332"/>
            <a:ext cx="13974817" cy="4906053"/>
          </a:xfrm>
          <a:prstGeom prst="rect">
            <a:avLst/>
          </a:prstGeom>
        </p:spPr>
      </p:pic>
      <p:pic>
        <p:nvPicPr>
          <p:cNvPr id="6" name="Resim 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3F095014-D544-7307-F91F-601FD257E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4514" y="8114753"/>
            <a:ext cx="1755704" cy="18433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7111693-BE57-2A25-1430-26DCCF167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0218" y="930104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 descr="metin, ekran görüntüsü, grafik tasarım, tasarım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2A9F82C2-41A0-EAA4-20F0-BCF1C4B443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21"/>
          <a:stretch/>
        </p:blipFill>
        <p:spPr>
          <a:xfrm>
            <a:off x="1295400" y="780280"/>
            <a:ext cx="15544800" cy="8192530"/>
          </a:xfrm>
          <a:prstGeom prst="rect">
            <a:avLst/>
          </a:prstGeom>
        </p:spPr>
      </p:pic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FF96D1E2-FDD3-5CF2-738E-3C2EA9073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4514" y="8114753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D9D6D4E-0ABB-D416-3216-FFB826F93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218" y="9301047"/>
            <a:ext cx="6220693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23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 descr="ekran görüntüsü, kutu, tasarım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7E9E735A-65F5-204C-A552-1EB93F3110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09" b="1"/>
          <a:stretch/>
        </p:blipFill>
        <p:spPr>
          <a:xfrm>
            <a:off x="1300284" y="647700"/>
            <a:ext cx="15687431" cy="8267700"/>
          </a:xfrm>
          <a:prstGeom prst="rect">
            <a:avLst/>
          </a:prstGeom>
        </p:spPr>
      </p:pic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7962D6F3-1293-1BF9-B4EE-EEB452CFE9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4514" y="8114753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5B85938C-2AEA-E70F-B83B-B354D2CF7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218" y="9301047"/>
            <a:ext cx="6220693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07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47D3-D16A-429F-9C78-6EF221D80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2E66DC5-A310-CB89-F62D-1532621FC03B}"/>
              </a:ext>
            </a:extLst>
          </p:cNvPr>
          <p:cNvGrpSpPr/>
          <p:nvPr/>
        </p:nvGrpSpPr>
        <p:grpSpPr>
          <a:xfrm>
            <a:off x="5791200" y="0"/>
            <a:ext cx="12496800" cy="10261028"/>
            <a:chOff x="0" y="0"/>
            <a:chExt cx="3291338" cy="270249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805485C-8B82-EEAE-3FCD-3569C04C0FB3}"/>
                </a:ext>
              </a:extLst>
            </p:cNvPr>
            <p:cNvSpPr/>
            <p:nvPr/>
          </p:nvSpPr>
          <p:spPr>
            <a:xfrm>
              <a:off x="0" y="0"/>
              <a:ext cx="3291338" cy="2702493"/>
            </a:xfrm>
            <a:custGeom>
              <a:avLst/>
              <a:gdLst/>
              <a:ahLst/>
              <a:cxnLst/>
              <a:rect l="l" t="t" r="r" b="b"/>
              <a:pathLst>
                <a:path w="3291338" h="2702493">
                  <a:moveTo>
                    <a:pt x="0" y="0"/>
                  </a:moveTo>
                  <a:lnTo>
                    <a:pt x="3291338" y="0"/>
                  </a:lnTo>
                  <a:lnTo>
                    <a:pt x="3291338" y="2702493"/>
                  </a:lnTo>
                  <a:lnTo>
                    <a:pt x="0" y="2702493"/>
                  </a:lnTo>
                  <a:close/>
                </a:path>
              </a:pathLst>
            </a:custGeom>
            <a:solidFill>
              <a:srgbClr val="E9834B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C1BAC9C-9367-EF2B-7572-A372074F2A72}"/>
                </a:ext>
              </a:extLst>
            </p:cNvPr>
            <p:cNvSpPr txBox="1"/>
            <p:nvPr/>
          </p:nvSpPr>
          <p:spPr>
            <a:xfrm>
              <a:off x="0" y="-19050"/>
              <a:ext cx="3291338" cy="2721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6A729267-0E29-5152-E2EE-F51CB85868BE}"/>
              </a:ext>
            </a:extLst>
          </p:cNvPr>
          <p:cNvSpPr/>
          <p:nvPr/>
        </p:nvSpPr>
        <p:spPr>
          <a:xfrm rot="5400000">
            <a:off x="633413" y="5129213"/>
            <a:ext cx="10287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617EFB5F-69E8-D16D-9353-051E2C752AED}"/>
              </a:ext>
            </a:extLst>
          </p:cNvPr>
          <p:cNvGrpSpPr/>
          <p:nvPr/>
        </p:nvGrpSpPr>
        <p:grpSpPr>
          <a:xfrm rot="-309159">
            <a:off x="3699985" y="2560501"/>
            <a:ext cx="4380524" cy="1235621"/>
            <a:chOff x="0" y="0"/>
            <a:chExt cx="1262842" cy="356212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B9CDE43-A359-9500-78AA-3465492E3F8F}"/>
                </a:ext>
              </a:extLst>
            </p:cNvPr>
            <p:cNvSpPr/>
            <p:nvPr/>
          </p:nvSpPr>
          <p:spPr>
            <a:xfrm>
              <a:off x="0" y="0"/>
              <a:ext cx="1262842" cy="356212"/>
            </a:xfrm>
            <a:custGeom>
              <a:avLst/>
              <a:gdLst/>
              <a:ahLst/>
              <a:cxnLst/>
              <a:rect l="l" t="t" r="r" b="b"/>
              <a:pathLst>
                <a:path w="1262842" h="356212">
                  <a:moveTo>
                    <a:pt x="0" y="0"/>
                  </a:moveTo>
                  <a:lnTo>
                    <a:pt x="1262842" y="0"/>
                  </a:lnTo>
                  <a:lnTo>
                    <a:pt x="1262842" y="356212"/>
                  </a:lnTo>
                  <a:lnTo>
                    <a:pt x="0" y="356212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15CADA2-2BD4-71EF-B146-F8E09D6B06EC}"/>
                </a:ext>
              </a:extLst>
            </p:cNvPr>
            <p:cNvSpPr txBox="1"/>
            <p:nvPr/>
          </p:nvSpPr>
          <p:spPr>
            <a:xfrm>
              <a:off x="0" y="-19050"/>
              <a:ext cx="1262842" cy="375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D99BCD23-DF7E-5284-0A10-F94CD420CDBE}"/>
              </a:ext>
            </a:extLst>
          </p:cNvPr>
          <p:cNvGrpSpPr/>
          <p:nvPr/>
        </p:nvGrpSpPr>
        <p:grpSpPr>
          <a:xfrm rot="-318200">
            <a:off x="3603589" y="2510116"/>
            <a:ext cx="4390832" cy="1217295"/>
            <a:chOff x="0" y="0"/>
            <a:chExt cx="1265813" cy="35092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07EB33A-A64F-DC5B-CE9F-9407026AA53A}"/>
                </a:ext>
              </a:extLst>
            </p:cNvPr>
            <p:cNvSpPr/>
            <p:nvPr/>
          </p:nvSpPr>
          <p:spPr>
            <a:xfrm>
              <a:off x="0" y="0"/>
              <a:ext cx="1265813" cy="350929"/>
            </a:xfrm>
            <a:custGeom>
              <a:avLst/>
              <a:gdLst/>
              <a:ahLst/>
              <a:cxnLst/>
              <a:rect l="l" t="t" r="r" b="b"/>
              <a:pathLst>
                <a:path w="1265813" h="350929">
                  <a:moveTo>
                    <a:pt x="0" y="0"/>
                  </a:moveTo>
                  <a:lnTo>
                    <a:pt x="1265813" y="0"/>
                  </a:lnTo>
                  <a:lnTo>
                    <a:pt x="1265813" y="350929"/>
                  </a:lnTo>
                  <a:lnTo>
                    <a:pt x="0" y="350929"/>
                  </a:lnTo>
                  <a:close/>
                </a:path>
              </a:pathLst>
            </a:custGeom>
            <a:solidFill>
              <a:srgbClr val="EAC59A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08DD78C7-A26A-14BC-F325-5EE18BE9A3F6}"/>
                </a:ext>
              </a:extLst>
            </p:cNvPr>
            <p:cNvSpPr txBox="1"/>
            <p:nvPr/>
          </p:nvSpPr>
          <p:spPr>
            <a:xfrm>
              <a:off x="0" y="-38100"/>
              <a:ext cx="1265813" cy="389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80"/>
                </a:lnSpc>
              </a:pPr>
              <a:r>
                <a:rPr lang="en-US" sz="5600" b="1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SÜRAT</a:t>
              </a: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8E05C74-2601-42B5-5D5E-81BF333067A0}"/>
              </a:ext>
            </a:extLst>
          </p:cNvPr>
          <p:cNvGrpSpPr/>
          <p:nvPr/>
        </p:nvGrpSpPr>
        <p:grpSpPr>
          <a:xfrm rot="63630">
            <a:off x="4413069" y="3838023"/>
            <a:ext cx="4388054" cy="1146603"/>
            <a:chOff x="0" y="0"/>
            <a:chExt cx="1265013" cy="330549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B042BF2-3EA3-A8CE-321C-35060FEF67BA}"/>
                </a:ext>
              </a:extLst>
            </p:cNvPr>
            <p:cNvSpPr/>
            <p:nvPr/>
          </p:nvSpPr>
          <p:spPr>
            <a:xfrm>
              <a:off x="0" y="0"/>
              <a:ext cx="1265013" cy="330549"/>
            </a:xfrm>
            <a:custGeom>
              <a:avLst/>
              <a:gdLst/>
              <a:ahLst/>
              <a:cxnLst/>
              <a:rect l="l" t="t" r="r" b="b"/>
              <a:pathLst>
                <a:path w="1265013" h="330549">
                  <a:moveTo>
                    <a:pt x="0" y="0"/>
                  </a:moveTo>
                  <a:lnTo>
                    <a:pt x="1265013" y="0"/>
                  </a:lnTo>
                  <a:lnTo>
                    <a:pt x="1265013" y="330549"/>
                  </a:lnTo>
                  <a:lnTo>
                    <a:pt x="0" y="330549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E6970E99-8BDA-86B8-0F6D-8BF48ED402AD}"/>
                </a:ext>
              </a:extLst>
            </p:cNvPr>
            <p:cNvSpPr txBox="1"/>
            <p:nvPr/>
          </p:nvSpPr>
          <p:spPr>
            <a:xfrm>
              <a:off x="0" y="-19050"/>
              <a:ext cx="1265013" cy="3495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E6304597-4331-B9CD-42B7-359F26C856CC}"/>
              </a:ext>
            </a:extLst>
          </p:cNvPr>
          <p:cNvGrpSpPr/>
          <p:nvPr/>
        </p:nvGrpSpPr>
        <p:grpSpPr>
          <a:xfrm rot="54164">
            <a:off x="4332921" y="3748990"/>
            <a:ext cx="4390832" cy="1141095"/>
            <a:chOff x="0" y="0"/>
            <a:chExt cx="1265813" cy="32896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BC2D5CC-09D9-090B-FAA2-0935E95CFB2D}"/>
                </a:ext>
              </a:extLst>
            </p:cNvPr>
            <p:cNvSpPr/>
            <p:nvPr/>
          </p:nvSpPr>
          <p:spPr>
            <a:xfrm>
              <a:off x="0" y="0"/>
              <a:ext cx="1265813" cy="328961"/>
            </a:xfrm>
            <a:custGeom>
              <a:avLst/>
              <a:gdLst/>
              <a:ahLst/>
              <a:cxnLst/>
              <a:rect l="l" t="t" r="r" b="b"/>
              <a:pathLst>
                <a:path w="1265813" h="328961">
                  <a:moveTo>
                    <a:pt x="0" y="0"/>
                  </a:moveTo>
                  <a:lnTo>
                    <a:pt x="1265813" y="0"/>
                  </a:lnTo>
                  <a:lnTo>
                    <a:pt x="1265813" y="328961"/>
                  </a:lnTo>
                  <a:lnTo>
                    <a:pt x="0" y="328961"/>
                  </a:lnTo>
                  <a:close/>
                </a:path>
              </a:pathLst>
            </a:custGeom>
            <a:solidFill>
              <a:srgbClr val="FFAE44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B23F2B53-DC28-7C28-1383-808CAE2E2BF9}"/>
                </a:ext>
              </a:extLst>
            </p:cNvPr>
            <p:cNvSpPr txBox="1"/>
            <p:nvPr/>
          </p:nvSpPr>
          <p:spPr>
            <a:xfrm>
              <a:off x="0" y="-38100"/>
              <a:ext cx="1265813" cy="36706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280"/>
                </a:lnSpc>
              </a:pPr>
              <a:r>
                <a:rPr lang="en-US" sz="5600" b="1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NEDİR</a:t>
              </a: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0E99BA04-DE0B-E8BF-45D9-8399321D37AE}"/>
              </a:ext>
            </a:extLst>
          </p:cNvPr>
          <p:cNvGrpSpPr/>
          <p:nvPr/>
        </p:nvGrpSpPr>
        <p:grpSpPr>
          <a:xfrm>
            <a:off x="-285392" y="8334650"/>
            <a:ext cx="18962563" cy="1980925"/>
            <a:chOff x="0" y="0"/>
            <a:chExt cx="4994255" cy="52172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6E7552CB-CA3E-C0F7-90AF-B2A6755C4E27}"/>
                </a:ext>
              </a:extLst>
            </p:cNvPr>
            <p:cNvSpPr/>
            <p:nvPr/>
          </p:nvSpPr>
          <p:spPr>
            <a:xfrm>
              <a:off x="0" y="0"/>
              <a:ext cx="4994255" cy="521725"/>
            </a:xfrm>
            <a:custGeom>
              <a:avLst/>
              <a:gdLst/>
              <a:ahLst/>
              <a:cxnLst/>
              <a:rect l="l" t="t" r="r" b="b"/>
              <a:pathLst>
                <a:path w="4994255" h="521725">
                  <a:moveTo>
                    <a:pt x="0" y="0"/>
                  </a:moveTo>
                  <a:lnTo>
                    <a:pt x="4994255" y="0"/>
                  </a:lnTo>
                  <a:lnTo>
                    <a:pt x="4994255" y="521725"/>
                  </a:lnTo>
                  <a:lnTo>
                    <a:pt x="0" y="521725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A2658261-1E8F-1F5F-8226-D7E0FEE5EDE7}"/>
                </a:ext>
              </a:extLst>
            </p:cNvPr>
            <p:cNvSpPr txBox="1"/>
            <p:nvPr/>
          </p:nvSpPr>
          <p:spPr>
            <a:xfrm>
              <a:off x="0" y="-19050"/>
              <a:ext cx="4994255" cy="540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21" name="AutoShape 21">
            <a:extLst>
              <a:ext uri="{FF2B5EF4-FFF2-40B4-BE49-F238E27FC236}">
                <a16:creationId xmlns:a16="http://schemas.microsoft.com/office/drawing/2014/main" id="{2887AD32-36C1-9FB6-6B97-6B4982DEED66}"/>
              </a:ext>
            </a:extLst>
          </p:cNvPr>
          <p:cNvSpPr/>
          <p:nvPr/>
        </p:nvSpPr>
        <p:spPr>
          <a:xfrm>
            <a:off x="0" y="8320362"/>
            <a:ext cx="18288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DE783B7A-A980-A114-F61F-B86E95620A3F}"/>
              </a:ext>
            </a:extLst>
          </p:cNvPr>
          <p:cNvGrpSpPr/>
          <p:nvPr/>
        </p:nvGrpSpPr>
        <p:grpSpPr>
          <a:xfrm>
            <a:off x="9170449" y="1627777"/>
            <a:ext cx="7140036" cy="5711375"/>
            <a:chOff x="0" y="0"/>
            <a:chExt cx="2058369" cy="1646507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0E87891-BA20-1E68-254A-34DB3819884B}"/>
                </a:ext>
              </a:extLst>
            </p:cNvPr>
            <p:cNvSpPr/>
            <p:nvPr/>
          </p:nvSpPr>
          <p:spPr>
            <a:xfrm>
              <a:off x="0" y="0"/>
              <a:ext cx="2058369" cy="1646507"/>
            </a:xfrm>
            <a:custGeom>
              <a:avLst/>
              <a:gdLst/>
              <a:ahLst/>
              <a:cxnLst/>
              <a:rect l="l" t="t" r="r" b="b"/>
              <a:pathLst>
                <a:path w="2058369" h="1646507">
                  <a:moveTo>
                    <a:pt x="0" y="0"/>
                  </a:moveTo>
                  <a:lnTo>
                    <a:pt x="2058369" y="0"/>
                  </a:lnTo>
                  <a:lnTo>
                    <a:pt x="2058369" y="1646507"/>
                  </a:lnTo>
                  <a:lnTo>
                    <a:pt x="0" y="1646507"/>
                  </a:lnTo>
                  <a:close/>
                </a:path>
              </a:pathLst>
            </a:custGeom>
            <a:solidFill>
              <a:srgbClr val="D75B3F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5C6340AC-1716-356D-6490-96DFD1837C42}"/>
                </a:ext>
              </a:extLst>
            </p:cNvPr>
            <p:cNvSpPr txBox="1"/>
            <p:nvPr/>
          </p:nvSpPr>
          <p:spPr>
            <a:xfrm>
              <a:off x="0" y="-19050"/>
              <a:ext cx="2058369" cy="1665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11DBF0EB-73B6-6258-0D9F-88596A334413}"/>
              </a:ext>
            </a:extLst>
          </p:cNvPr>
          <p:cNvGrpSpPr/>
          <p:nvPr/>
        </p:nvGrpSpPr>
        <p:grpSpPr>
          <a:xfrm>
            <a:off x="9325852" y="1770715"/>
            <a:ext cx="6829232" cy="5389155"/>
            <a:chOff x="0" y="0"/>
            <a:chExt cx="1968769" cy="1553616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D4D179FC-39F3-2ED7-3B84-31057CDF42B0}"/>
                </a:ext>
              </a:extLst>
            </p:cNvPr>
            <p:cNvSpPr/>
            <p:nvPr/>
          </p:nvSpPr>
          <p:spPr>
            <a:xfrm>
              <a:off x="0" y="0"/>
              <a:ext cx="1968769" cy="1553616"/>
            </a:xfrm>
            <a:custGeom>
              <a:avLst/>
              <a:gdLst/>
              <a:ahLst/>
              <a:cxnLst/>
              <a:rect l="l" t="t" r="r" b="b"/>
              <a:pathLst>
                <a:path w="1968769" h="1553616">
                  <a:moveTo>
                    <a:pt x="0" y="0"/>
                  </a:moveTo>
                  <a:lnTo>
                    <a:pt x="1968769" y="0"/>
                  </a:lnTo>
                  <a:lnTo>
                    <a:pt x="1968769" y="1553616"/>
                  </a:lnTo>
                  <a:lnTo>
                    <a:pt x="0" y="1553616"/>
                  </a:lnTo>
                  <a:close/>
                </a:path>
              </a:pathLst>
            </a:custGeom>
            <a:solidFill>
              <a:srgbClr val="FEF0DE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E36847A5-1F37-2919-BA6C-6344EE1B068C}"/>
                </a:ext>
              </a:extLst>
            </p:cNvPr>
            <p:cNvSpPr txBox="1"/>
            <p:nvPr/>
          </p:nvSpPr>
          <p:spPr>
            <a:xfrm>
              <a:off x="0" y="-19050"/>
              <a:ext cx="1968769" cy="1572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28" name="TextBox 28">
            <a:extLst>
              <a:ext uri="{FF2B5EF4-FFF2-40B4-BE49-F238E27FC236}">
                <a16:creationId xmlns:a16="http://schemas.microsoft.com/office/drawing/2014/main" id="{13D1EDFF-01AC-7DE8-184D-804B615BD933}"/>
              </a:ext>
            </a:extLst>
          </p:cNvPr>
          <p:cNvSpPr txBox="1"/>
          <p:nvPr/>
        </p:nvSpPr>
        <p:spPr>
          <a:xfrm>
            <a:off x="9616282" y="3934003"/>
            <a:ext cx="6248372" cy="130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99"/>
              </a:lnSpc>
            </a:pPr>
            <a:r>
              <a:rPr lang="tr-TR" sz="39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B</a:t>
            </a:r>
            <a:r>
              <a:rPr lang="en-US" sz="39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irim</a:t>
            </a:r>
            <a:r>
              <a:rPr lang="en-US" sz="39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9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zamanda</a:t>
            </a:r>
            <a:r>
              <a:rPr lang="en-US" sz="39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tr-TR" sz="3999" b="1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alınan</a:t>
            </a:r>
            <a:r>
              <a:rPr lang="en-US" sz="3999" b="1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999" b="1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yola</a:t>
            </a:r>
            <a:r>
              <a:rPr lang="en-US" sz="3999" b="1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9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sürat</a:t>
            </a:r>
            <a:r>
              <a:rPr lang="en-US" sz="39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9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denir</a:t>
            </a:r>
            <a:r>
              <a:rPr lang="en-US" sz="39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</p:txBody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A257BFA9-FA74-01DF-672D-3BC0FD85DACC}"/>
              </a:ext>
            </a:extLst>
          </p:cNvPr>
          <p:cNvGrpSpPr/>
          <p:nvPr/>
        </p:nvGrpSpPr>
        <p:grpSpPr>
          <a:xfrm>
            <a:off x="8337899" y="632520"/>
            <a:ext cx="1975905" cy="2276391"/>
            <a:chOff x="0" y="0"/>
            <a:chExt cx="2634540" cy="3035188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AB3028AE-2120-0CC2-2C41-1D51F6FA744C}"/>
                </a:ext>
              </a:extLst>
            </p:cNvPr>
            <p:cNvSpPr/>
            <p:nvPr/>
          </p:nvSpPr>
          <p:spPr>
            <a:xfrm rot="907222">
              <a:off x="452002" y="573458"/>
              <a:ext cx="1442843" cy="2313597"/>
            </a:xfrm>
            <a:custGeom>
              <a:avLst/>
              <a:gdLst/>
              <a:ahLst/>
              <a:cxnLst/>
              <a:rect l="l" t="t" r="r" b="b"/>
              <a:pathLst>
                <a:path w="1442843" h="2313597">
                  <a:moveTo>
                    <a:pt x="0" y="0"/>
                  </a:moveTo>
                  <a:lnTo>
                    <a:pt x="1442843" y="0"/>
                  </a:lnTo>
                  <a:lnTo>
                    <a:pt x="1442843" y="2313597"/>
                  </a:lnTo>
                  <a:lnTo>
                    <a:pt x="0" y="2313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AutoShape 31">
              <a:extLst>
                <a:ext uri="{FF2B5EF4-FFF2-40B4-BE49-F238E27FC236}">
                  <a16:creationId xmlns:a16="http://schemas.microsoft.com/office/drawing/2014/main" id="{3558A0B0-7562-BC76-F315-1098A3288D52}"/>
                </a:ext>
              </a:extLst>
            </p:cNvPr>
            <p:cNvSpPr/>
            <p:nvPr/>
          </p:nvSpPr>
          <p:spPr>
            <a:xfrm rot="2537630">
              <a:off x="209898" y="513171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AutoShape 32">
              <a:extLst>
                <a:ext uri="{FF2B5EF4-FFF2-40B4-BE49-F238E27FC236}">
                  <a16:creationId xmlns:a16="http://schemas.microsoft.com/office/drawing/2014/main" id="{A68FD6D5-C9FF-B1F4-0BBC-2E1D9BBB68B4}"/>
                </a:ext>
              </a:extLst>
            </p:cNvPr>
            <p:cNvSpPr/>
            <p:nvPr/>
          </p:nvSpPr>
          <p:spPr>
            <a:xfrm rot="4675348">
              <a:off x="879600" y="193613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AutoShape 33">
              <a:extLst>
                <a:ext uri="{FF2B5EF4-FFF2-40B4-BE49-F238E27FC236}">
                  <a16:creationId xmlns:a16="http://schemas.microsoft.com/office/drawing/2014/main" id="{116C51AD-04F8-04B5-BD83-ECBDD3027EB8}"/>
                </a:ext>
              </a:extLst>
            </p:cNvPr>
            <p:cNvSpPr/>
            <p:nvPr/>
          </p:nvSpPr>
          <p:spPr>
            <a:xfrm rot="7515070">
              <a:off x="1709103" y="355475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AutoShape 34">
              <a:extLst>
                <a:ext uri="{FF2B5EF4-FFF2-40B4-BE49-F238E27FC236}">
                  <a16:creationId xmlns:a16="http://schemas.microsoft.com/office/drawing/2014/main" id="{409D55AB-3C0F-46D3-EC9B-9D3E0B503CEE}"/>
                </a:ext>
              </a:extLst>
            </p:cNvPr>
            <p:cNvSpPr/>
            <p:nvPr/>
          </p:nvSpPr>
          <p:spPr>
            <a:xfrm rot="10043333">
              <a:off x="2208729" y="919024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AutoShape 35">
              <a:extLst>
                <a:ext uri="{FF2B5EF4-FFF2-40B4-BE49-F238E27FC236}">
                  <a16:creationId xmlns:a16="http://schemas.microsoft.com/office/drawing/2014/main" id="{7ED31C84-3DFF-9F3A-5D1C-49BC39F2A1BF}"/>
                </a:ext>
              </a:extLst>
            </p:cNvPr>
            <p:cNvSpPr/>
            <p:nvPr/>
          </p:nvSpPr>
          <p:spPr>
            <a:xfrm rot="842174">
              <a:off x="-1751" y="1165711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AutoShape 36">
              <a:extLst>
                <a:ext uri="{FF2B5EF4-FFF2-40B4-BE49-F238E27FC236}">
                  <a16:creationId xmlns:a16="http://schemas.microsoft.com/office/drawing/2014/main" id="{7A3A3C9D-C0E9-F931-79C0-E9826BF99B81}"/>
                </a:ext>
              </a:extLst>
            </p:cNvPr>
            <p:cNvSpPr/>
            <p:nvPr/>
          </p:nvSpPr>
          <p:spPr>
            <a:xfrm rot="842174">
              <a:off x="2157167" y="1640968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7" name="Freeform 37">
            <a:extLst>
              <a:ext uri="{FF2B5EF4-FFF2-40B4-BE49-F238E27FC236}">
                <a16:creationId xmlns:a16="http://schemas.microsoft.com/office/drawing/2014/main" id="{959FBD7B-2AA6-A95A-1C0E-8BCE8107B97B}"/>
              </a:ext>
            </a:extLst>
          </p:cNvPr>
          <p:cNvSpPr/>
          <p:nvPr/>
        </p:nvSpPr>
        <p:spPr>
          <a:xfrm>
            <a:off x="1108607" y="7147961"/>
            <a:ext cx="16434490" cy="1980926"/>
          </a:xfrm>
          <a:custGeom>
            <a:avLst/>
            <a:gdLst/>
            <a:ahLst/>
            <a:cxnLst/>
            <a:rect l="l" t="t" r="r" b="b"/>
            <a:pathLst>
              <a:path w="17504288" h="2600274">
                <a:moveTo>
                  <a:pt x="0" y="0"/>
                </a:moveTo>
                <a:lnTo>
                  <a:pt x="17504287" y="0"/>
                </a:lnTo>
                <a:lnTo>
                  <a:pt x="17504287" y="2600275"/>
                </a:lnTo>
                <a:lnTo>
                  <a:pt x="0" y="26002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12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8" name="Resim 3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D600E978-1F31-48B4-51F8-3E69F09A78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4514" y="8114753"/>
            <a:ext cx="1755704" cy="1843369"/>
          </a:xfrm>
          <a:prstGeom prst="rect">
            <a:avLst/>
          </a:prstGeom>
        </p:spPr>
      </p:pic>
      <p:pic>
        <p:nvPicPr>
          <p:cNvPr id="39" name="Resim 38">
            <a:extLst>
              <a:ext uri="{FF2B5EF4-FFF2-40B4-BE49-F238E27FC236}">
                <a16:creationId xmlns:a16="http://schemas.microsoft.com/office/drawing/2014/main" id="{16F09AC4-1E38-F522-7C0B-5707E803B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0218" y="9301047"/>
            <a:ext cx="6220693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15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B06D24-4C93-5A29-42B2-ED347ED4B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60DC498-440A-0E82-BE55-04C771DB0B69}"/>
              </a:ext>
            </a:extLst>
          </p:cNvPr>
          <p:cNvGrpSpPr/>
          <p:nvPr/>
        </p:nvGrpSpPr>
        <p:grpSpPr>
          <a:xfrm>
            <a:off x="5791200" y="0"/>
            <a:ext cx="12496800" cy="10261028"/>
            <a:chOff x="0" y="0"/>
            <a:chExt cx="3291338" cy="270249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4364E43-84E4-5618-67D3-A0A172E5D54F}"/>
                </a:ext>
              </a:extLst>
            </p:cNvPr>
            <p:cNvSpPr/>
            <p:nvPr/>
          </p:nvSpPr>
          <p:spPr>
            <a:xfrm>
              <a:off x="0" y="0"/>
              <a:ext cx="3291338" cy="2702493"/>
            </a:xfrm>
            <a:custGeom>
              <a:avLst/>
              <a:gdLst/>
              <a:ahLst/>
              <a:cxnLst/>
              <a:rect l="l" t="t" r="r" b="b"/>
              <a:pathLst>
                <a:path w="3291338" h="2702493">
                  <a:moveTo>
                    <a:pt x="0" y="0"/>
                  </a:moveTo>
                  <a:lnTo>
                    <a:pt x="3291338" y="0"/>
                  </a:lnTo>
                  <a:lnTo>
                    <a:pt x="3291338" y="2702493"/>
                  </a:lnTo>
                  <a:lnTo>
                    <a:pt x="0" y="2702493"/>
                  </a:lnTo>
                  <a:close/>
                </a:path>
              </a:pathLst>
            </a:custGeom>
            <a:solidFill>
              <a:srgbClr val="E9834B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774C3E2-986B-822A-F130-E7290B767685}"/>
                </a:ext>
              </a:extLst>
            </p:cNvPr>
            <p:cNvSpPr txBox="1"/>
            <p:nvPr/>
          </p:nvSpPr>
          <p:spPr>
            <a:xfrm>
              <a:off x="0" y="-19050"/>
              <a:ext cx="3291338" cy="2721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11097A10-945B-AA9A-D351-AACCF30E63AD}"/>
              </a:ext>
            </a:extLst>
          </p:cNvPr>
          <p:cNvSpPr/>
          <p:nvPr/>
        </p:nvSpPr>
        <p:spPr>
          <a:xfrm rot="5400000">
            <a:off x="633413" y="5129213"/>
            <a:ext cx="10287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0C01ADBB-8C60-91CB-64E6-33F09B25CBDB}"/>
              </a:ext>
            </a:extLst>
          </p:cNvPr>
          <p:cNvGrpSpPr/>
          <p:nvPr/>
        </p:nvGrpSpPr>
        <p:grpSpPr>
          <a:xfrm rot="-309159">
            <a:off x="3699985" y="2560501"/>
            <a:ext cx="4380524" cy="1235621"/>
            <a:chOff x="0" y="0"/>
            <a:chExt cx="1262842" cy="356212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30A8CC2-B732-2271-B965-C04E12FE86AD}"/>
                </a:ext>
              </a:extLst>
            </p:cNvPr>
            <p:cNvSpPr/>
            <p:nvPr/>
          </p:nvSpPr>
          <p:spPr>
            <a:xfrm>
              <a:off x="0" y="0"/>
              <a:ext cx="1262842" cy="356212"/>
            </a:xfrm>
            <a:custGeom>
              <a:avLst/>
              <a:gdLst/>
              <a:ahLst/>
              <a:cxnLst/>
              <a:rect l="l" t="t" r="r" b="b"/>
              <a:pathLst>
                <a:path w="1262842" h="356212">
                  <a:moveTo>
                    <a:pt x="0" y="0"/>
                  </a:moveTo>
                  <a:lnTo>
                    <a:pt x="1262842" y="0"/>
                  </a:lnTo>
                  <a:lnTo>
                    <a:pt x="1262842" y="356212"/>
                  </a:lnTo>
                  <a:lnTo>
                    <a:pt x="0" y="356212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F5AAD1F1-2B1D-C786-5871-41336F955CA7}"/>
                </a:ext>
              </a:extLst>
            </p:cNvPr>
            <p:cNvSpPr txBox="1"/>
            <p:nvPr/>
          </p:nvSpPr>
          <p:spPr>
            <a:xfrm>
              <a:off x="0" y="-19050"/>
              <a:ext cx="1262842" cy="375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64EC9AEB-22FD-90A8-5EA0-A603F1310074}"/>
              </a:ext>
            </a:extLst>
          </p:cNvPr>
          <p:cNvGrpSpPr/>
          <p:nvPr/>
        </p:nvGrpSpPr>
        <p:grpSpPr>
          <a:xfrm rot="-318200">
            <a:off x="3603589" y="2510116"/>
            <a:ext cx="4390832" cy="1217295"/>
            <a:chOff x="0" y="0"/>
            <a:chExt cx="1265813" cy="35092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356C02F-B57D-5F25-BFB9-B36AD54CDE2B}"/>
                </a:ext>
              </a:extLst>
            </p:cNvPr>
            <p:cNvSpPr/>
            <p:nvPr/>
          </p:nvSpPr>
          <p:spPr>
            <a:xfrm>
              <a:off x="0" y="0"/>
              <a:ext cx="1265813" cy="350929"/>
            </a:xfrm>
            <a:custGeom>
              <a:avLst/>
              <a:gdLst/>
              <a:ahLst/>
              <a:cxnLst/>
              <a:rect l="l" t="t" r="r" b="b"/>
              <a:pathLst>
                <a:path w="1265813" h="350929">
                  <a:moveTo>
                    <a:pt x="0" y="0"/>
                  </a:moveTo>
                  <a:lnTo>
                    <a:pt x="1265813" y="0"/>
                  </a:lnTo>
                  <a:lnTo>
                    <a:pt x="1265813" y="350929"/>
                  </a:lnTo>
                  <a:lnTo>
                    <a:pt x="0" y="350929"/>
                  </a:lnTo>
                  <a:close/>
                </a:path>
              </a:pathLst>
            </a:custGeom>
            <a:solidFill>
              <a:srgbClr val="EAC59A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9218C25E-CC67-D267-F49A-12AAAAC652B8}"/>
                </a:ext>
              </a:extLst>
            </p:cNvPr>
            <p:cNvSpPr txBox="1"/>
            <p:nvPr/>
          </p:nvSpPr>
          <p:spPr>
            <a:xfrm>
              <a:off x="0" y="-38100"/>
              <a:ext cx="1265813" cy="389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80"/>
                </a:lnSpc>
              </a:pPr>
              <a:r>
                <a:rPr lang="tr-TR" sz="5600" b="1" dirty="0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HIZ</a:t>
              </a:r>
              <a:endParaRPr lang="en-US" sz="5600" b="1" dirty="0">
                <a:solidFill>
                  <a:srgbClr val="2E2C2B"/>
                </a:solidFill>
                <a:latin typeface="PT Serif Bold"/>
                <a:ea typeface="PT Serif Bold"/>
                <a:cs typeface="PT Serif Bold"/>
                <a:sym typeface="PT Serif Bold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F308C00-D5F8-2527-8E0C-CABA8B6E7C12}"/>
              </a:ext>
            </a:extLst>
          </p:cNvPr>
          <p:cNvGrpSpPr/>
          <p:nvPr/>
        </p:nvGrpSpPr>
        <p:grpSpPr>
          <a:xfrm rot="63630">
            <a:off x="4413069" y="3838023"/>
            <a:ext cx="4388054" cy="1146603"/>
            <a:chOff x="0" y="0"/>
            <a:chExt cx="1265013" cy="330549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F66A224-304A-E24D-BD06-4204009B8178}"/>
                </a:ext>
              </a:extLst>
            </p:cNvPr>
            <p:cNvSpPr/>
            <p:nvPr/>
          </p:nvSpPr>
          <p:spPr>
            <a:xfrm>
              <a:off x="0" y="0"/>
              <a:ext cx="1265013" cy="330549"/>
            </a:xfrm>
            <a:custGeom>
              <a:avLst/>
              <a:gdLst/>
              <a:ahLst/>
              <a:cxnLst/>
              <a:rect l="l" t="t" r="r" b="b"/>
              <a:pathLst>
                <a:path w="1265013" h="330549">
                  <a:moveTo>
                    <a:pt x="0" y="0"/>
                  </a:moveTo>
                  <a:lnTo>
                    <a:pt x="1265013" y="0"/>
                  </a:lnTo>
                  <a:lnTo>
                    <a:pt x="1265013" y="330549"/>
                  </a:lnTo>
                  <a:lnTo>
                    <a:pt x="0" y="330549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23797FD2-AD36-7129-8F8F-7BDC574D778C}"/>
                </a:ext>
              </a:extLst>
            </p:cNvPr>
            <p:cNvSpPr txBox="1"/>
            <p:nvPr/>
          </p:nvSpPr>
          <p:spPr>
            <a:xfrm>
              <a:off x="0" y="-19050"/>
              <a:ext cx="1265013" cy="3495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05E8059B-A9F6-FE9C-908B-56475A182CB0}"/>
              </a:ext>
            </a:extLst>
          </p:cNvPr>
          <p:cNvGrpSpPr/>
          <p:nvPr/>
        </p:nvGrpSpPr>
        <p:grpSpPr>
          <a:xfrm rot="54164">
            <a:off x="4332921" y="3748990"/>
            <a:ext cx="4390832" cy="1141095"/>
            <a:chOff x="0" y="0"/>
            <a:chExt cx="1265813" cy="32896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1EE570A-D6B2-BDF6-170C-FE7FBD5D2D10}"/>
                </a:ext>
              </a:extLst>
            </p:cNvPr>
            <p:cNvSpPr/>
            <p:nvPr/>
          </p:nvSpPr>
          <p:spPr>
            <a:xfrm>
              <a:off x="0" y="0"/>
              <a:ext cx="1265813" cy="328961"/>
            </a:xfrm>
            <a:custGeom>
              <a:avLst/>
              <a:gdLst/>
              <a:ahLst/>
              <a:cxnLst/>
              <a:rect l="l" t="t" r="r" b="b"/>
              <a:pathLst>
                <a:path w="1265813" h="328961">
                  <a:moveTo>
                    <a:pt x="0" y="0"/>
                  </a:moveTo>
                  <a:lnTo>
                    <a:pt x="1265813" y="0"/>
                  </a:lnTo>
                  <a:lnTo>
                    <a:pt x="1265813" y="328961"/>
                  </a:lnTo>
                  <a:lnTo>
                    <a:pt x="0" y="328961"/>
                  </a:lnTo>
                  <a:close/>
                </a:path>
              </a:pathLst>
            </a:custGeom>
            <a:solidFill>
              <a:srgbClr val="FFAE44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B5F275AD-5C08-3445-717A-FFBA4D78AE34}"/>
                </a:ext>
              </a:extLst>
            </p:cNvPr>
            <p:cNvSpPr txBox="1"/>
            <p:nvPr/>
          </p:nvSpPr>
          <p:spPr>
            <a:xfrm>
              <a:off x="0" y="-38100"/>
              <a:ext cx="1265813" cy="36706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280"/>
                </a:lnSpc>
              </a:pPr>
              <a:r>
                <a:rPr lang="en-US" sz="5600" b="1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NEDİR</a:t>
              </a: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930F4061-AB09-EBAC-9C62-C614973E6760}"/>
              </a:ext>
            </a:extLst>
          </p:cNvPr>
          <p:cNvGrpSpPr/>
          <p:nvPr/>
        </p:nvGrpSpPr>
        <p:grpSpPr>
          <a:xfrm>
            <a:off x="-285392" y="8334650"/>
            <a:ext cx="18962563" cy="1980925"/>
            <a:chOff x="0" y="0"/>
            <a:chExt cx="4994255" cy="52172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3F3D67D-B2A1-966B-767F-72B2BE0FFBAA}"/>
                </a:ext>
              </a:extLst>
            </p:cNvPr>
            <p:cNvSpPr/>
            <p:nvPr/>
          </p:nvSpPr>
          <p:spPr>
            <a:xfrm>
              <a:off x="0" y="0"/>
              <a:ext cx="4994255" cy="521725"/>
            </a:xfrm>
            <a:custGeom>
              <a:avLst/>
              <a:gdLst/>
              <a:ahLst/>
              <a:cxnLst/>
              <a:rect l="l" t="t" r="r" b="b"/>
              <a:pathLst>
                <a:path w="4994255" h="521725">
                  <a:moveTo>
                    <a:pt x="0" y="0"/>
                  </a:moveTo>
                  <a:lnTo>
                    <a:pt x="4994255" y="0"/>
                  </a:lnTo>
                  <a:lnTo>
                    <a:pt x="4994255" y="521725"/>
                  </a:lnTo>
                  <a:lnTo>
                    <a:pt x="0" y="521725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8944C1F2-5856-310E-0AAE-17716B8BD427}"/>
                </a:ext>
              </a:extLst>
            </p:cNvPr>
            <p:cNvSpPr txBox="1"/>
            <p:nvPr/>
          </p:nvSpPr>
          <p:spPr>
            <a:xfrm>
              <a:off x="0" y="-19050"/>
              <a:ext cx="4994255" cy="540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21" name="AutoShape 21">
            <a:extLst>
              <a:ext uri="{FF2B5EF4-FFF2-40B4-BE49-F238E27FC236}">
                <a16:creationId xmlns:a16="http://schemas.microsoft.com/office/drawing/2014/main" id="{09CE585A-8F6A-7BD4-C257-A14234486039}"/>
              </a:ext>
            </a:extLst>
          </p:cNvPr>
          <p:cNvSpPr/>
          <p:nvPr/>
        </p:nvSpPr>
        <p:spPr>
          <a:xfrm>
            <a:off x="0" y="8320362"/>
            <a:ext cx="18288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7E647D61-0E2B-B0AD-D76A-857A9D7192AF}"/>
              </a:ext>
            </a:extLst>
          </p:cNvPr>
          <p:cNvGrpSpPr/>
          <p:nvPr/>
        </p:nvGrpSpPr>
        <p:grpSpPr>
          <a:xfrm>
            <a:off x="9170449" y="1627777"/>
            <a:ext cx="7140036" cy="5711375"/>
            <a:chOff x="0" y="0"/>
            <a:chExt cx="2058369" cy="1646507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5E16DCB-CD9F-3408-5A97-82DA9B416397}"/>
                </a:ext>
              </a:extLst>
            </p:cNvPr>
            <p:cNvSpPr/>
            <p:nvPr/>
          </p:nvSpPr>
          <p:spPr>
            <a:xfrm>
              <a:off x="0" y="0"/>
              <a:ext cx="2058369" cy="1646507"/>
            </a:xfrm>
            <a:custGeom>
              <a:avLst/>
              <a:gdLst/>
              <a:ahLst/>
              <a:cxnLst/>
              <a:rect l="l" t="t" r="r" b="b"/>
              <a:pathLst>
                <a:path w="2058369" h="1646507">
                  <a:moveTo>
                    <a:pt x="0" y="0"/>
                  </a:moveTo>
                  <a:lnTo>
                    <a:pt x="2058369" y="0"/>
                  </a:lnTo>
                  <a:lnTo>
                    <a:pt x="2058369" y="1646507"/>
                  </a:lnTo>
                  <a:lnTo>
                    <a:pt x="0" y="1646507"/>
                  </a:lnTo>
                  <a:close/>
                </a:path>
              </a:pathLst>
            </a:custGeom>
            <a:solidFill>
              <a:srgbClr val="D75B3F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B24BD335-8DF1-D43F-1EAD-3C3FEB5D4230}"/>
                </a:ext>
              </a:extLst>
            </p:cNvPr>
            <p:cNvSpPr txBox="1"/>
            <p:nvPr/>
          </p:nvSpPr>
          <p:spPr>
            <a:xfrm>
              <a:off x="0" y="-19050"/>
              <a:ext cx="2058369" cy="1665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78E4C928-A0FD-02B3-A28F-C1F1C681FB4B}"/>
              </a:ext>
            </a:extLst>
          </p:cNvPr>
          <p:cNvGrpSpPr/>
          <p:nvPr/>
        </p:nvGrpSpPr>
        <p:grpSpPr>
          <a:xfrm>
            <a:off x="9325852" y="1770715"/>
            <a:ext cx="6829232" cy="5389155"/>
            <a:chOff x="0" y="0"/>
            <a:chExt cx="1968769" cy="1553616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2586944A-DEF1-BCCB-E730-78F2EF1A6FCB}"/>
                </a:ext>
              </a:extLst>
            </p:cNvPr>
            <p:cNvSpPr/>
            <p:nvPr/>
          </p:nvSpPr>
          <p:spPr>
            <a:xfrm>
              <a:off x="0" y="0"/>
              <a:ext cx="1968769" cy="1553616"/>
            </a:xfrm>
            <a:custGeom>
              <a:avLst/>
              <a:gdLst/>
              <a:ahLst/>
              <a:cxnLst/>
              <a:rect l="l" t="t" r="r" b="b"/>
              <a:pathLst>
                <a:path w="1968769" h="1553616">
                  <a:moveTo>
                    <a:pt x="0" y="0"/>
                  </a:moveTo>
                  <a:lnTo>
                    <a:pt x="1968769" y="0"/>
                  </a:lnTo>
                  <a:lnTo>
                    <a:pt x="1968769" y="1553616"/>
                  </a:lnTo>
                  <a:lnTo>
                    <a:pt x="0" y="1553616"/>
                  </a:lnTo>
                  <a:close/>
                </a:path>
              </a:pathLst>
            </a:custGeom>
            <a:solidFill>
              <a:srgbClr val="FEF0DE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BBA569B2-13FA-9AEF-779A-3F940D6E5A25}"/>
                </a:ext>
              </a:extLst>
            </p:cNvPr>
            <p:cNvSpPr txBox="1"/>
            <p:nvPr/>
          </p:nvSpPr>
          <p:spPr>
            <a:xfrm>
              <a:off x="0" y="-19050"/>
              <a:ext cx="1968769" cy="1572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28" name="TextBox 28">
            <a:extLst>
              <a:ext uri="{FF2B5EF4-FFF2-40B4-BE49-F238E27FC236}">
                <a16:creationId xmlns:a16="http://schemas.microsoft.com/office/drawing/2014/main" id="{8ADF0F7C-EF40-2C0E-9834-E8F02231A418}"/>
              </a:ext>
            </a:extLst>
          </p:cNvPr>
          <p:cNvSpPr txBox="1"/>
          <p:nvPr/>
        </p:nvSpPr>
        <p:spPr>
          <a:xfrm>
            <a:off x="9616282" y="3934003"/>
            <a:ext cx="6248372" cy="1313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99"/>
              </a:lnSpc>
            </a:pPr>
            <a:r>
              <a:rPr lang="tr-TR" sz="39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B</a:t>
            </a:r>
            <a:r>
              <a:rPr lang="en-US" sz="39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irim</a:t>
            </a:r>
            <a:r>
              <a:rPr lang="en-US" sz="39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9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zamanda</a:t>
            </a:r>
            <a:r>
              <a:rPr lang="tr-TR" sz="39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ki </a:t>
            </a:r>
            <a:r>
              <a:rPr lang="tr-TR" sz="3999" b="1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yer değiştirmeye</a:t>
            </a:r>
            <a:r>
              <a:rPr lang="tr-TR" sz="39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hız</a:t>
            </a:r>
            <a:r>
              <a:rPr lang="en-US" sz="39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9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denir</a:t>
            </a:r>
            <a:r>
              <a:rPr lang="en-US" sz="39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</p:txBody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EA6850E5-12A3-1DD8-0F22-00E8A96AE2C3}"/>
              </a:ext>
            </a:extLst>
          </p:cNvPr>
          <p:cNvGrpSpPr/>
          <p:nvPr/>
        </p:nvGrpSpPr>
        <p:grpSpPr>
          <a:xfrm>
            <a:off x="8337899" y="632520"/>
            <a:ext cx="1975905" cy="2276391"/>
            <a:chOff x="0" y="0"/>
            <a:chExt cx="2634540" cy="3035188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C7CC4B9-1B3E-F634-7B0D-DAEF260DCCAD}"/>
                </a:ext>
              </a:extLst>
            </p:cNvPr>
            <p:cNvSpPr/>
            <p:nvPr/>
          </p:nvSpPr>
          <p:spPr>
            <a:xfrm rot="907222">
              <a:off x="452002" y="573458"/>
              <a:ext cx="1442843" cy="2313597"/>
            </a:xfrm>
            <a:custGeom>
              <a:avLst/>
              <a:gdLst/>
              <a:ahLst/>
              <a:cxnLst/>
              <a:rect l="l" t="t" r="r" b="b"/>
              <a:pathLst>
                <a:path w="1442843" h="2313597">
                  <a:moveTo>
                    <a:pt x="0" y="0"/>
                  </a:moveTo>
                  <a:lnTo>
                    <a:pt x="1442843" y="0"/>
                  </a:lnTo>
                  <a:lnTo>
                    <a:pt x="1442843" y="2313597"/>
                  </a:lnTo>
                  <a:lnTo>
                    <a:pt x="0" y="2313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AutoShape 31">
              <a:extLst>
                <a:ext uri="{FF2B5EF4-FFF2-40B4-BE49-F238E27FC236}">
                  <a16:creationId xmlns:a16="http://schemas.microsoft.com/office/drawing/2014/main" id="{18B05216-4D4B-C839-BA26-EF443C56DB64}"/>
                </a:ext>
              </a:extLst>
            </p:cNvPr>
            <p:cNvSpPr/>
            <p:nvPr/>
          </p:nvSpPr>
          <p:spPr>
            <a:xfrm rot="2537630">
              <a:off x="209898" y="513171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AutoShape 32">
              <a:extLst>
                <a:ext uri="{FF2B5EF4-FFF2-40B4-BE49-F238E27FC236}">
                  <a16:creationId xmlns:a16="http://schemas.microsoft.com/office/drawing/2014/main" id="{DF766F3D-B137-359C-0017-26F4ABF6B58E}"/>
                </a:ext>
              </a:extLst>
            </p:cNvPr>
            <p:cNvSpPr/>
            <p:nvPr/>
          </p:nvSpPr>
          <p:spPr>
            <a:xfrm rot="4675348">
              <a:off x="879600" y="193613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AutoShape 33">
              <a:extLst>
                <a:ext uri="{FF2B5EF4-FFF2-40B4-BE49-F238E27FC236}">
                  <a16:creationId xmlns:a16="http://schemas.microsoft.com/office/drawing/2014/main" id="{7E6FFAF1-AAD6-628C-C238-92ED2FED924F}"/>
                </a:ext>
              </a:extLst>
            </p:cNvPr>
            <p:cNvSpPr/>
            <p:nvPr/>
          </p:nvSpPr>
          <p:spPr>
            <a:xfrm rot="7515070">
              <a:off x="1709103" y="355475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AutoShape 34">
              <a:extLst>
                <a:ext uri="{FF2B5EF4-FFF2-40B4-BE49-F238E27FC236}">
                  <a16:creationId xmlns:a16="http://schemas.microsoft.com/office/drawing/2014/main" id="{71B99CE2-0927-6B58-B961-114472152D11}"/>
                </a:ext>
              </a:extLst>
            </p:cNvPr>
            <p:cNvSpPr/>
            <p:nvPr/>
          </p:nvSpPr>
          <p:spPr>
            <a:xfrm rot="10043333">
              <a:off x="2208729" y="919024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AutoShape 35">
              <a:extLst>
                <a:ext uri="{FF2B5EF4-FFF2-40B4-BE49-F238E27FC236}">
                  <a16:creationId xmlns:a16="http://schemas.microsoft.com/office/drawing/2014/main" id="{71B8A37C-C03C-2589-1C05-F3AB520251F7}"/>
                </a:ext>
              </a:extLst>
            </p:cNvPr>
            <p:cNvSpPr/>
            <p:nvPr/>
          </p:nvSpPr>
          <p:spPr>
            <a:xfrm rot="842174">
              <a:off x="-1751" y="1165711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AutoShape 36">
              <a:extLst>
                <a:ext uri="{FF2B5EF4-FFF2-40B4-BE49-F238E27FC236}">
                  <a16:creationId xmlns:a16="http://schemas.microsoft.com/office/drawing/2014/main" id="{78F71DB4-8F88-03A3-3A81-6F2773ADAA7F}"/>
                </a:ext>
              </a:extLst>
            </p:cNvPr>
            <p:cNvSpPr/>
            <p:nvPr/>
          </p:nvSpPr>
          <p:spPr>
            <a:xfrm rot="842174">
              <a:off x="2157167" y="1640968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39" name="Resim 38">
            <a:extLst>
              <a:ext uri="{FF2B5EF4-FFF2-40B4-BE49-F238E27FC236}">
                <a16:creationId xmlns:a16="http://schemas.microsoft.com/office/drawing/2014/main" id="{F1232C41-DB25-F5EA-5D3B-957E6B1F1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263" y="5800358"/>
            <a:ext cx="10206201" cy="3185014"/>
          </a:xfrm>
          <a:prstGeom prst="rect">
            <a:avLst/>
          </a:prstGeom>
        </p:spPr>
      </p:pic>
      <p:pic>
        <p:nvPicPr>
          <p:cNvPr id="37" name="Resim 36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7F674B95-5DA4-EBBA-AFFE-526CA573FA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4514" y="8114753"/>
            <a:ext cx="1755704" cy="1843369"/>
          </a:xfrm>
          <a:prstGeom prst="rect">
            <a:avLst/>
          </a:prstGeom>
        </p:spPr>
      </p:pic>
      <p:pic>
        <p:nvPicPr>
          <p:cNvPr id="38" name="Resim 37">
            <a:extLst>
              <a:ext uri="{FF2B5EF4-FFF2-40B4-BE49-F238E27FC236}">
                <a16:creationId xmlns:a16="http://schemas.microsoft.com/office/drawing/2014/main" id="{0C11D41A-AA93-0DAD-8E7D-CC42F2657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0218" y="9301047"/>
            <a:ext cx="6220693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81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8641" y="-202628"/>
            <a:ext cx="18625282" cy="10489628"/>
            <a:chOff x="0" y="0"/>
            <a:chExt cx="4905424" cy="276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424" cy="2762700"/>
            </a:xfrm>
            <a:custGeom>
              <a:avLst/>
              <a:gdLst/>
              <a:ahLst/>
              <a:cxnLst/>
              <a:rect l="l" t="t" r="r" b="b"/>
              <a:pathLst>
                <a:path w="4905424" h="2762700">
                  <a:moveTo>
                    <a:pt x="0" y="0"/>
                  </a:moveTo>
                  <a:lnTo>
                    <a:pt x="4905424" y="0"/>
                  </a:lnTo>
                  <a:lnTo>
                    <a:pt x="4905424" y="2762700"/>
                  </a:lnTo>
                  <a:lnTo>
                    <a:pt x="0" y="2762700"/>
                  </a:lnTo>
                  <a:close/>
                </a:path>
              </a:pathLst>
            </a:custGeom>
            <a:solidFill>
              <a:srgbClr val="86BEE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05424" cy="2781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20530" y="8293925"/>
            <a:ext cx="18677171" cy="1980925"/>
            <a:chOff x="0" y="0"/>
            <a:chExt cx="4919090" cy="5217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19090" cy="521725"/>
            </a:xfrm>
            <a:custGeom>
              <a:avLst/>
              <a:gdLst/>
              <a:ahLst/>
              <a:cxnLst/>
              <a:rect l="l" t="t" r="r" b="b"/>
              <a:pathLst>
                <a:path w="4919090" h="521725">
                  <a:moveTo>
                    <a:pt x="0" y="0"/>
                  </a:moveTo>
                  <a:lnTo>
                    <a:pt x="4919090" y="0"/>
                  </a:lnTo>
                  <a:lnTo>
                    <a:pt x="4919090" y="521725"/>
                  </a:lnTo>
                  <a:lnTo>
                    <a:pt x="0" y="521725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919090" cy="540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0" y="8334650"/>
            <a:ext cx="18288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431737" y="4219850"/>
            <a:ext cx="4144945" cy="4114800"/>
          </a:xfrm>
          <a:custGeom>
            <a:avLst/>
            <a:gdLst/>
            <a:ahLst/>
            <a:cxnLst/>
            <a:rect l="l" t="t" r="r" b="b"/>
            <a:pathLst>
              <a:path w="4144945" h="4114800">
                <a:moveTo>
                  <a:pt x="0" y="0"/>
                </a:moveTo>
                <a:lnTo>
                  <a:pt x="4144945" y="0"/>
                </a:lnTo>
                <a:lnTo>
                  <a:pt x="41449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13396127" y="4219850"/>
            <a:ext cx="4144945" cy="4114800"/>
          </a:xfrm>
          <a:custGeom>
            <a:avLst/>
            <a:gdLst/>
            <a:ahLst/>
            <a:cxnLst/>
            <a:rect l="l" t="t" r="r" b="b"/>
            <a:pathLst>
              <a:path w="4144945" h="4114800">
                <a:moveTo>
                  <a:pt x="0" y="0"/>
                </a:moveTo>
                <a:lnTo>
                  <a:pt x="4144945" y="0"/>
                </a:lnTo>
                <a:lnTo>
                  <a:pt x="41449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4834989" y="790196"/>
            <a:ext cx="2810203" cy="1833658"/>
          </a:xfrm>
          <a:custGeom>
            <a:avLst/>
            <a:gdLst/>
            <a:ahLst/>
            <a:cxnLst/>
            <a:rect l="l" t="t" r="r" b="b"/>
            <a:pathLst>
              <a:path w="2810203" h="1833658">
                <a:moveTo>
                  <a:pt x="0" y="0"/>
                </a:moveTo>
                <a:lnTo>
                  <a:pt x="2810203" y="0"/>
                </a:lnTo>
                <a:lnTo>
                  <a:pt x="2810203" y="1833657"/>
                </a:lnTo>
                <a:lnTo>
                  <a:pt x="0" y="18336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3891861" y="8334650"/>
            <a:ext cx="13066532" cy="718659"/>
          </a:xfrm>
          <a:custGeom>
            <a:avLst/>
            <a:gdLst/>
            <a:ahLst/>
            <a:cxnLst/>
            <a:rect l="l" t="t" r="r" b="b"/>
            <a:pathLst>
              <a:path w="13066532" h="718659">
                <a:moveTo>
                  <a:pt x="0" y="0"/>
                </a:moveTo>
                <a:lnTo>
                  <a:pt x="13066532" y="0"/>
                </a:lnTo>
                <a:lnTo>
                  <a:pt x="13066532" y="718659"/>
                </a:lnTo>
                <a:lnTo>
                  <a:pt x="0" y="7186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TextBox 13"/>
          <p:cNvSpPr txBox="1"/>
          <p:nvPr/>
        </p:nvSpPr>
        <p:spPr>
          <a:xfrm>
            <a:off x="7652822" y="9275688"/>
            <a:ext cx="6879468" cy="576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tr-TR" sz="3399" dirty="0">
                <a:solidFill>
                  <a:srgbClr val="000000"/>
                </a:solidFill>
                <a:latin typeface="+mj-lt"/>
                <a:ea typeface="Open Sauce"/>
                <a:cs typeface="Open Sauce"/>
                <a:sym typeface="Open Sauce"/>
              </a:rPr>
              <a:t>YER DEĞİŞTİRME: </a:t>
            </a:r>
            <a:r>
              <a:rPr lang="en-US" sz="3399" dirty="0">
                <a:solidFill>
                  <a:srgbClr val="000000"/>
                </a:solidFill>
                <a:latin typeface="+mj-lt"/>
                <a:ea typeface="Open Sauce"/>
                <a:cs typeface="Open Sauce"/>
                <a:sym typeface="Open Sauce"/>
              </a:rPr>
              <a:t>100 METRE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437228" y="2792263"/>
            <a:ext cx="225415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+mj-lt"/>
                <a:ea typeface="Open Sauce"/>
                <a:cs typeface="Open Sauce"/>
                <a:sym typeface="Open Sauce"/>
              </a:rPr>
              <a:t>20 SANİYE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95825" y="87096"/>
            <a:ext cx="5596810" cy="1576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+mj-lt"/>
                <a:ea typeface="Open Sauce"/>
                <a:cs typeface="Open Sauce"/>
                <a:sym typeface="Open Sauce"/>
              </a:rPr>
              <a:t>SÜRAT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Open Sauce"/>
                <a:cs typeface="Open Sauce"/>
                <a:sym typeface="Open Sauce"/>
              </a:rPr>
              <a:t>=      </a:t>
            </a:r>
            <a:r>
              <a:rPr lang="tr-TR" sz="3600" dirty="0">
                <a:solidFill>
                  <a:srgbClr val="000000"/>
                </a:solidFill>
                <a:latin typeface="+mj-lt"/>
                <a:ea typeface="Open Sauce"/>
                <a:cs typeface="Open Sauce"/>
                <a:sym typeface="Open Sauce"/>
              </a:rPr>
              <a:t>ALINAN 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Open Sauce"/>
                <a:cs typeface="Open Sauce"/>
                <a:sym typeface="Open Sauce"/>
              </a:rPr>
              <a:t>YOL</a:t>
            </a:r>
            <a:r>
              <a:rPr lang="tr-TR" sz="3600" dirty="0">
                <a:solidFill>
                  <a:srgbClr val="000000"/>
                </a:solidFill>
                <a:latin typeface="+mj-lt"/>
                <a:ea typeface="Open Sauce"/>
                <a:cs typeface="Open Sauce"/>
                <a:sym typeface="Open Sauce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tr-TR" sz="3600" dirty="0">
                <a:solidFill>
                  <a:srgbClr val="000000"/>
                </a:solidFill>
                <a:latin typeface="+mj-lt"/>
                <a:ea typeface="Open Sauce"/>
                <a:cs typeface="Open Sauce"/>
                <a:sym typeface="Open Sauce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Open Sauce"/>
                <a:cs typeface="Open Sauce"/>
                <a:sym typeface="Open Sauce"/>
              </a:rPr>
              <a:t>ZAMAN</a:t>
            </a:r>
          </a:p>
        </p:txBody>
      </p:sp>
      <p:sp>
        <p:nvSpPr>
          <p:cNvPr id="16" name="AutoShape 16"/>
          <p:cNvSpPr/>
          <p:nvPr/>
        </p:nvSpPr>
        <p:spPr>
          <a:xfrm>
            <a:off x="4039989" y="950327"/>
            <a:ext cx="3916441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Mürekkep 17">
                <a:extLst>
                  <a:ext uri="{FF2B5EF4-FFF2-40B4-BE49-F238E27FC236}">
                    <a16:creationId xmlns:a16="http://schemas.microsoft.com/office/drawing/2014/main" id="{4DE63153-DB87-C1DD-0BAD-46D7344E2960}"/>
                  </a:ext>
                </a:extLst>
              </p14:cNvPr>
              <p14:cNvContentPartPr/>
              <p14:nvPr/>
            </p14:nvContentPartPr>
            <p14:xfrm>
              <a:off x="4039990" y="4080955"/>
              <a:ext cx="12646800" cy="4203360"/>
            </p14:xfrm>
          </p:contentPart>
        </mc:Choice>
        <mc:Fallback xmlns="">
          <p:pic>
            <p:nvPicPr>
              <p:cNvPr id="18" name="Mürekkep 17">
                <a:extLst>
                  <a:ext uri="{FF2B5EF4-FFF2-40B4-BE49-F238E27FC236}">
                    <a16:creationId xmlns:a16="http://schemas.microsoft.com/office/drawing/2014/main" id="{4DE63153-DB87-C1DD-0BAD-46D7344E296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49990" y="3900955"/>
                <a:ext cx="12826440" cy="45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Mürekkep 18">
                <a:extLst>
                  <a:ext uri="{FF2B5EF4-FFF2-40B4-BE49-F238E27FC236}">
                    <a16:creationId xmlns:a16="http://schemas.microsoft.com/office/drawing/2014/main" id="{4F3AD8C0-8043-3AAE-71EE-BD29206B1601}"/>
                  </a:ext>
                </a:extLst>
              </p14:cNvPr>
              <p14:cNvContentPartPr/>
              <p14:nvPr/>
            </p14:nvContentPartPr>
            <p14:xfrm>
              <a:off x="4394230" y="8061835"/>
              <a:ext cx="72360" cy="127080"/>
            </p14:xfrm>
          </p:contentPart>
        </mc:Choice>
        <mc:Fallback xmlns="">
          <p:pic>
            <p:nvPicPr>
              <p:cNvPr id="19" name="Mürekkep 18">
                <a:extLst>
                  <a:ext uri="{FF2B5EF4-FFF2-40B4-BE49-F238E27FC236}">
                    <a16:creationId xmlns:a16="http://schemas.microsoft.com/office/drawing/2014/main" id="{4F3AD8C0-8043-3AAE-71EE-BD29206B160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58590" y="8026195"/>
                <a:ext cx="1440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Mürekkep 20">
                <a:extLst>
                  <a:ext uri="{FF2B5EF4-FFF2-40B4-BE49-F238E27FC236}">
                    <a16:creationId xmlns:a16="http://schemas.microsoft.com/office/drawing/2014/main" id="{889FFBCE-69D3-78C5-4F8B-AF23EAE218B7}"/>
                  </a:ext>
                </a:extLst>
              </p14:cNvPr>
              <p14:cNvContentPartPr/>
              <p14:nvPr/>
            </p14:nvContentPartPr>
            <p14:xfrm>
              <a:off x="4762510" y="7584475"/>
              <a:ext cx="53640" cy="126360"/>
            </p14:xfrm>
          </p:contentPart>
        </mc:Choice>
        <mc:Fallback xmlns="">
          <p:pic>
            <p:nvPicPr>
              <p:cNvPr id="21" name="Mürekkep 20">
                <a:extLst>
                  <a:ext uri="{FF2B5EF4-FFF2-40B4-BE49-F238E27FC236}">
                    <a16:creationId xmlns:a16="http://schemas.microsoft.com/office/drawing/2014/main" id="{889FFBCE-69D3-78C5-4F8B-AF23EAE218B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26870" y="7548475"/>
                <a:ext cx="1252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Mürekkep 21">
                <a:extLst>
                  <a:ext uri="{FF2B5EF4-FFF2-40B4-BE49-F238E27FC236}">
                    <a16:creationId xmlns:a16="http://schemas.microsoft.com/office/drawing/2014/main" id="{73A7D7CB-A871-2705-780D-57A8CC6D2A10}"/>
                  </a:ext>
                </a:extLst>
              </p14:cNvPr>
              <p14:cNvContentPartPr/>
              <p14:nvPr/>
            </p14:nvContentPartPr>
            <p14:xfrm>
              <a:off x="5090470" y="6876355"/>
              <a:ext cx="100800" cy="221040"/>
            </p14:xfrm>
          </p:contentPart>
        </mc:Choice>
        <mc:Fallback xmlns="">
          <p:pic>
            <p:nvPicPr>
              <p:cNvPr id="22" name="Mürekkep 21">
                <a:extLst>
                  <a:ext uri="{FF2B5EF4-FFF2-40B4-BE49-F238E27FC236}">
                    <a16:creationId xmlns:a16="http://schemas.microsoft.com/office/drawing/2014/main" id="{73A7D7CB-A871-2705-780D-57A8CC6D2A1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54830" y="6840355"/>
                <a:ext cx="1724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Mürekkep 22">
                <a:extLst>
                  <a:ext uri="{FF2B5EF4-FFF2-40B4-BE49-F238E27FC236}">
                    <a16:creationId xmlns:a16="http://schemas.microsoft.com/office/drawing/2014/main" id="{234B39EE-E605-C4F8-4EAE-730AF39E3CF1}"/>
                  </a:ext>
                </a:extLst>
              </p14:cNvPr>
              <p14:cNvContentPartPr/>
              <p14:nvPr/>
            </p14:nvContentPartPr>
            <p14:xfrm>
              <a:off x="5472790" y="6306835"/>
              <a:ext cx="89640" cy="120960"/>
            </p14:xfrm>
          </p:contentPart>
        </mc:Choice>
        <mc:Fallback xmlns="">
          <p:pic>
            <p:nvPicPr>
              <p:cNvPr id="23" name="Mürekkep 22">
                <a:extLst>
                  <a:ext uri="{FF2B5EF4-FFF2-40B4-BE49-F238E27FC236}">
                    <a16:creationId xmlns:a16="http://schemas.microsoft.com/office/drawing/2014/main" id="{234B39EE-E605-C4F8-4EAE-730AF39E3CF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37150" y="6271195"/>
                <a:ext cx="1612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Mürekkep 23">
                <a:extLst>
                  <a:ext uri="{FF2B5EF4-FFF2-40B4-BE49-F238E27FC236}">
                    <a16:creationId xmlns:a16="http://schemas.microsoft.com/office/drawing/2014/main" id="{3B3F1BEC-2200-3F82-0546-BD2B936F0B43}"/>
                  </a:ext>
                </a:extLst>
              </p14:cNvPr>
              <p14:cNvContentPartPr/>
              <p14:nvPr/>
            </p14:nvContentPartPr>
            <p14:xfrm>
              <a:off x="5895430" y="6468475"/>
              <a:ext cx="168120" cy="159120"/>
            </p14:xfrm>
          </p:contentPart>
        </mc:Choice>
        <mc:Fallback xmlns="">
          <p:pic>
            <p:nvPicPr>
              <p:cNvPr id="24" name="Mürekkep 23">
                <a:extLst>
                  <a:ext uri="{FF2B5EF4-FFF2-40B4-BE49-F238E27FC236}">
                    <a16:creationId xmlns:a16="http://schemas.microsoft.com/office/drawing/2014/main" id="{3B3F1BEC-2200-3F82-0546-BD2B936F0B4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59430" y="6432835"/>
                <a:ext cx="239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Mürekkep 24">
                <a:extLst>
                  <a:ext uri="{FF2B5EF4-FFF2-40B4-BE49-F238E27FC236}">
                    <a16:creationId xmlns:a16="http://schemas.microsoft.com/office/drawing/2014/main" id="{83EFD6C6-D9BB-BE8E-F4D0-A2AD9301CCCA}"/>
                  </a:ext>
                </a:extLst>
              </p14:cNvPr>
              <p14:cNvContentPartPr/>
              <p14:nvPr/>
            </p14:nvContentPartPr>
            <p14:xfrm>
              <a:off x="6305470" y="6878515"/>
              <a:ext cx="245160" cy="176040"/>
            </p14:xfrm>
          </p:contentPart>
        </mc:Choice>
        <mc:Fallback xmlns="">
          <p:pic>
            <p:nvPicPr>
              <p:cNvPr id="25" name="Mürekkep 24">
                <a:extLst>
                  <a:ext uri="{FF2B5EF4-FFF2-40B4-BE49-F238E27FC236}">
                    <a16:creationId xmlns:a16="http://schemas.microsoft.com/office/drawing/2014/main" id="{83EFD6C6-D9BB-BE8E-F4D0-A2AD9301CCC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69470" y="6842875"/>
                <a:ext cx="316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Mürekkep 25">
                <a:extLst>
                  <a:ext uri="{FF2B5EF4-FFF2-40B4-BE49-F238E27FC236}">
                    <a16:creationId xmlns:a16="http://schemas.microsoft.com/office/drawing/2014/main" id="{03DB8EBE-6C59-B7C6-8970-1B26252304BF}"/>
                  </a:ext>
                </a:extLst>
              </p14:cNvPr>
              <p14:cNvContentPartPr/>
              <p14:nvPr/>
            </p14:nvContentPartPr>
            <p14:xfrm>
              <a:off x="6782830" y="7014955"/>
              <a:ext cx="39960" cy="68400"/>
            </p14:xfrm>
          </p:contentPart>
        </mc:Choice>
        <mc:Fallback xmlns="">
          <p:pic>
            <p:nvPicPr>
              <p:cNvPr id="26" name="Mürekkep 25">
                <a:extLst>
                  <a:ext uri="{FF2B5EF4-FFF2-40B4-BE49-F238E27FC236}">
                    <a16:creationId xmlns:a16="http://schemas.microsoft.com/office/drawing/2014/main" id="{03DB8EBE-6C59-B7C6-8970-1B26252304B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46830" y="6978955"/>
                <a:ext cx="1116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Mürekkep 26">
                <a:extLst>
                  <a:ext uri="{FF2B5EF4-FFF2-40B4-BE49-F238E27FC236}">
                    <a16:creationId xmlns:a16="http://schemas.microsoft.com/office/drawing/2014/main" id="{6749A13A-7D77-78D2-0124-661F39A663BA}"/>
                  </a:ext>
                </a:extLst>
              </p14:cNvPr>
              <p14:cNvContentPartPr/>
              <p14:nvPr/>
            </p14:nvContentPartPr>
            <p14:xfrm>
              <a:off x="7000990" y="6550915"/>
              <a:ext cx="65880" cy="109080"/>
            </p14:xfrm>
          </p:contentPart>
        </mc:Choice>
        <mc:Fallback xmlns="">
          <p:pic>
            <p:nvPicPr>
              <p:cNvPr id="27" name="Mürekkep 26">
                <a:extLst>
                  <a:ext uri="{FF2B5EF4-FFF2-40B4-BE49-F238E27FC236}">
                    <a16:creationId xmlns:a16="http://schemas.microsoft.com/office/drawing/2014/main" id="{6749A13A-7D77-78D2-0124-661F39A663B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65350" y="6514915"/>
                <a:ext cx="1375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Mürekkep 27">
                <a:extLst>
                  <a:ext uri="{FF2B5EF4-FFF2-40B4-BE49-F238E27FC236}">
                    <a16:creationId xmlns:a16="http://schemas.microsoft.com/office/drawing/2014/main" id="{B66AADEB-6F52-D14D-837A-3395346B2264}"/>
                  </a:ext>
                </a:extLst>
              </p14:cNvPr>
              <p14:cNvContentPartPr/>
              <p14:nvPr/>
            </p14:nvContentPartPr>
            <p14:xfrm>
              <a:off x="7206190" y="5889595"/>
              <a:ext cx="106920" cy="198000"/>
            </p14:xfrm>
          </p:contentPart>
        </mc:Choice>
        <mc:Fallback xmlns="">
          <p:pic>
            <p:nvPicPr>
              <p:cNvPr id="28" name="Mürekkep 27">
                <a:extLst>
                  <a:ext uri="{FF2B5EF4-FFF2-40B4-BE49-F238E27FC236}">
                    <a16:creationId xmlns:a16="http://schemas.microsoft.com/office/drawing/2014/main" id="{B66AADEB-6F52-D14D-837A-3395346B226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70190" y="5853595"/>
                <a:ext cx="1785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Mürekkep 28">
                <a:extLst>
                  <a:ext uri="{FF2B5EF4-FFF2-40B4-BE49-F238E27FC236}">
                    <a16:creationId xmlns:a16="http://schemas.microsoft.com/office/drawing/2014/main" id="{05E1A050-3B1C-E69D-C315-97658EE4A092}"/>
                  </a:ext>
                </a:extLst>
              </p14:cNvPr>
              <p14:cNvContentPartPr/>
              <p14:nvPr/>
            </p14:nvContentPartPr>
            <p14:xfrm>
              <a:off x="7601470" y="5545075"/>
              <a:ext cx="128880" cy="64440"/>
            </p14:xfrm>
          </p:contentPart>
        </mc:Choice>
        <mc:Fallback xmlns="">
          <p:pic>
            <p:nvPicPr>
              <p:cNvPr id="29" name="Mürekkep 28">
                <a:extLst>
                  <a:ext uri="{FF2B5EF4-FFF2-40B4-BE49-F238E27FC236}">
                    <a16:creationId xmlns:a16="http://schemas.microsoft.com/office/drawing/2014/main" id="{05E1A050-3B1C-E69D-C315-97658EE4A09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65470" y="5509075"/>
                <a:ext cx="2005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Mürekkep 29">
                <a:extLst>
                  <a:ext uri="{FF2B5EF4-FFF2-40B4-BE49-F238E27FC236}">
                    <a16:creationId xmlns:a16="http://schemas.microsoft.com/office/drawing/2014/main" id="{6BA9C842-9124-76FB-71ED-80DD0F8FC5B0}"/>
                  </a:ext>
                </a:extLst>
              </p14:cNvPr>
              <p14:cNvContentPartPr/>
              <p14:nvPr/>
            </p14:nvContentPartPr>
            <p14:xfrm>
              <a:off x="7956430" y="5867995"/>
              <a:ext cx="113760" cy="123840"/>
            </p14:xfrm>
          </p:contentPart>
        </mc:Choice>
        <mc:Fallback xmlns="">
          <p:pic>
            <p:nvPicPr>
              <p:cNvPr id="30" name="Mürekkep 29">
                <a:extLst>
                  <a:ext uri="{FF2B5EF4-FFF2-40B4-BE49-F238E27FC236}">
                    <a16:creationId xmlns:a16="http://schemas.microsoft.com/office/drawing/2014/main" id="{6BA9C842-9124-76FB-71ED-80DD0F8FC5B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20790" y="5832355"/>
                <a:ext cx="1854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Mürekkep 30">
                <a:extLst>
                  <a:ext uri="{FF2B5EF4-FFF2-40B4-BE49-F238E27FC236}">
                    <a16:creationId xmlns:a16="http://schemas.microsoft.com/office/drawing/2014/main" id="{6798A615-32EB-6D96-5328-734437F5D9DC}"/>
                  </a:ext>
                </a:extLst>
              </p14:cNvPr>
              <p14:cNvContentPartPr/>
              <p14:nvPr/>
            </p14:nvContentPartPr>
            <p14:xfrm>
              <a:off x="8324710" y="6209275"/>
              <a:ext cx="208080" cy="88920"/>
            </p14:xfrm>
          </p:contentPart>
        </mc:Choice>
        <mc:Fallback xmlns="">
          <p:pic>
            <p:nvPicPr>
              <p:cNvPr id="31" name="Mürekkep 30">
                <a:extLst>
                  <a:ext uri="{FF2B5EF4-FFF2-40B4-BE49-F238E27FC236}">
                    <a16:creationId xmlns:a16="http://schemas.microsoft.com/office/drawing/2014/main" id="{6798A615-32EB-6D96-5328-734437F5D9D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89070" y="6173635"/>
                <a:ext cx="279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Mürekkep 31">
                <a:extLst>
                  <a:ext uri="{FF2B5EF4-FFF2-40B4-BE49-F238E27FC236}">
                    <a16:creationId xmlns:a16="http://schemas.microsoft.com/office/drawing/2014/main" id="{33DE31AA-0CC4-E77A-BE5D-B22E2BE5C1DB}"/>
                  </a:ext>
                </a:extLst>
              </p14:cNvPr>
              <p14:cNvContentPartPr/>
              <p14:nvPr/>
            </p14:nvContentPartPr>
            <p14:xfrm>
              <a:off x="8734030" y="5942875"/>
              <a:ext cx="110520" cy="171720"/>
            </p14:xfrm>
          </p:contentPart>
        </mc:Choice>
        <mc:Fallback xmlns="">
          <p:pic>
            <p:nvPicPr>
              <p:cNvPr id="32" name="Mürekkep 31">
                <a:extLst>
                  <a:ext uri="{FF2B5EF4-FFF2-40B4-BE49-F238E27FC236}">
                    <a16:creationId xmlns:a16="http://schemas.microsoft.com/office/drawing/2014/main" id="{33DE31AA-0CC4-E77A-BE5D-B22E2BE5C1D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698390" y="5906875"/>
                <a:ext cx="1821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Mürekkep 32">
                <a:extLst>
                  <a:ext uri="{FF2B5EF4-FFF2-40B4-BE49-F238E27FC236}">
                    <a16:creationId xmlns:a16="http://schemas.microsoft.com/office/drawing/2014/main" id="{57184FAB-AABA-8C23-8876-926809FD9C84}"/>
                  </a:ext>
                </a:extLst>
              </p14:cNvPr>
              <p14:cNvContentPartPr/>
              <p14:nvPr/>
            </p14:nvContentPartPr>
            <p14:xfrm>
              <a:off x="8966230" y="5519875"/>
              <a:ext cx="152280" cy="198720"/>
            </p14:xfrm>
          </p:contentPart>
        </mc:Choice>
        <mc:Fallback xmlns="">
          <p:pic>
            <p:nvPicPr>
              <p:cNvPr id="33" name="Mürekkep 32">
                <a:extLst>
                  <a:ext uri="{FF2B5EF4-FFF2-40B4-BE49-F238E27FC236}">
                    <a16:creationId xmlns:a16="http://schemas.microsoft.com/office/drawing/2014/main" id="{57184FAB-AABA-8C23-8876-926809FD9C8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930590" y="5483875"/>
                <a:ext cx="2239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Mürekkep 33">
                <a:extLst>
                  <a:ext uri="{FF2B5EF4-FFF2-40B4-BE49-F238E27FC236}">
                    <a16:creationId xmlns:a16="http://schemas.microsoft.com/office/drawing/2014/main" id="{250F1C87-A3C9-0E68-8250-1DC493B52A1E}"/>
                  </a:ext>
                </a:extLst>
              </p14:cNvPr>
              <p14:cNvContentPartPr/>
              <p14:nvPr/>
            </p14:nvContentPartPr>
            <p14:xfrm>
              <a:off x="9334510" y="5187955"/>
              <a:ext cx="120240" cy="79920"/>
            </p14:xfrm>
          </p:contentPart>
        </mc:Choice>
        <mc:Fallback xmlns="">
          <p:pic>
            <p:nvPicPr>
              <p:cNvPr id="34" name="Mürekkep 33">
                <a:extLst>
                  <a:ext uri="{FF2B5EF4-FFF2-40B4-BE49-F238E27FC236}">
                    <a16:creationId xmlns:a16="http://schemas.microsoft.com/office/drawing/2014/main" id="{250F1C87-A3C9-0E68-8250-1DC493B52A1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298870" y="5152315"/>
                <a:ext cx="1918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Mürekkep 34">
                <a:extLst>
                  <a:ext uri="{FF2B5EF4-FFF2-40B4-BE49-F238E27FC236}">
                    <a16:creationId xmlns:a16="http://schemas.microsoft.com/office/drawing/2014/main" id="{B8FA548D-C26D-F13B-9F00-1E6902EB19E4}"/>
                  </a:ext>
                </a:extLst>
              </p14:cNvPr>
              <p14:cNvContentPartPr/>
              <p14:nvPr/>
            </p14:nvContentPartPr>
            <p14:xfrm>
              <a:off x="9798910" y="5213515"/>
              <a:ext cx="192240" cy="195840"/>
            </p14:xfrm>
          </p:contentPart>
        </mc:Choice>
        <mc:Fallback xmlns="">
          <p:pic>
            <p:nvPicPr>
              <p:cNvPr id="35" name="Mürekkep 34">
                <a:extLst>
                  <a:ext uri="{FF2B5EF4-FFF2-40B4-BE49-F238E27FC236}">
                    <a16:creationId xmlns:a16="http://schemas.microsoft.com/office/drawing/2014/main" id="{B8FA548D-C26D-F13B-9F00-1E6902EB19E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762910" y="5177875"/>
                <a:ext cx="2638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" name="Mürekkep 35">
                <a:extLst>
                  <a:ext uri="{FF2B5EF4-FFF2-40B4-BE49-F238E27FC236}">
                    <a16:creationId xmlns:a16="http://schemas.microsoft.com/office/drawing/2014/main" id="{79CD089D-015B-56C7-2330-945B82CFD39E}"/>
                  </a:ext>
                </a:extLst>
              </p14:cNvPr>
              <p14:cNvContentPartPr/>
              <p14:nvPr/>
            </p14:nvContentPartPr>
            <p14:xfrm>
              <a:off x="10249270" y="5786275"/>
              <a:ext cx="172800" cy="246960"/>
            </p14:xfrm>
          </p:contentPart>
        </mc:Choice>
        <mc:Fallback xmlns="">
          <p:pic>
            <p:nvPicPr>
              <p:cNvPr id="36" name="Mürekkep 35">
                <a:extLst>
                  <a:ext uri="{FF2B5EF4-FFF2-40B4-BE49-F238E27FC236}">
                    <a16:creationId xmlns:a16="http://schemas.microsoft.com/office/drawing/2014/main" id="{79CD089D-015B-56C7-2330-945B82CFD39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213270" y="5750275"/>
                <a:ext cx="2444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Mürekkep 36">
                <a:extLst>
                  <a:ext uri="{FF2B5EF4-FFF2-40B4-BE49-F238E27FC236}">
                    <a16:creationId xmlns:a16="http://schemas.microsoft.com/office/drawing/2014/main" id="{0224F43C-F186-5100-A985-65FD62B068AA}"/>
                  </a:ext>
                </a:extLst>
              </p14:cNvPr>
              <p14:cNvContentPartPr/>
              <p14:nvPr/>
            </p14:nvContentPartPr>
            <p14:xfrm>
              <a:off x="10522150" y="6550555"/>
              <a:ext cx="119520" cy="254160"/>
            </p14:xfrm>
          </p:contentPart>
        </mc:Choice>
        <mc:Fallback xmlns="">
          <p:pic>
            <p:nvPicPr>
              <p:cNvPr id="37" name="Mürekkep 36">
                <a:extLst>
                  <a:ext uri="{FF2B5EF4-FFF2-40B4-BE49-F238E27FC236}">
                    <a16:creationId xmlns:a16="http://schemas.microsoft.com/office/drawing/2014/main" id="{0224F43C-F186-5100-A985-65FD62B068A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486510" y="6514915"/>
                <a:ext cx="19116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Mürekkep 37">
                <a:extLst>
                  <a:ext uri="{FF2B5EF4-FFF2-40B4-BE49-F238E27FC236}">
                    <a16:creationId xmlns:a16="http://schemas.microsoft.com/office/drawing/2014/main" id="{39BEB915-C260-3AA3-B784-D6160DF9BD3E}"/>
                  </a:ext>
                </a:extLst>
              </p14:cNvPr>
              <p14:cNvContentPartPr/>
              <p14:nvPr/>
            </p14:nvContentPartPr>
            <p14:xfrm>
              <a:off x="10754350" y="7109995"/>
              <a:ext cx="184320" cy="83160"/>
            </p14:xfrm>
          </p:contentPart>
        </mc:Choice>
        <mc:Fallback xmlns="">
          <p:pic>
            <p:nvPicPr>
              <p:cNvPr id="38" name="Mürekkep 37">
                <a:extLst>
                  <a:ext uri="{FF2B5EF4-FFF2-40B4-BE49-F238E27FC236}">
                    <a16:creationId xmlns:a16="http://schemas.microsoft.com/office/drawing/2014/main" id="{39BEB915-C260-3AA3-B784-D6160DF9BD3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718710" y="7074355"/>
                <a:ext cx="2559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" name="Mürekkep 38">
                <a:extLst>
                  <a:ext uri="{FF2B5EF4-FFF2-40B4-BE49-F238E27FC236}">
                    <a16:creationId xmlns:a16="http://schemas.microsoft.com/office/drawing/2014/main" id="{B0C134B9-3B06-4299-76F5-99F5C22186D9}"/>
                  </a:ext>
                </a:extLst>
              </p14:cNvPr>
              <p14:cNvContentPartPr/>
              <p14:nvPr/>
            </p14:nvContentPartPr>
            <p14:xfrm>
              <a:off x="11272750" y="7264435"/>
              <a:ext cx="97200" cy="23760"/>
            </p14:xfrm>
          </p:contentPart>
        </mc:Choice>
        <mc:Fallback xmlns="">
          <p:pic>
            <p:nvPicPr>
              <p:cNvPr id="39" name="Mürekkep 38">
                <a:extLst>
                  <a:ext uri="{FF2B5EF4-FFF2-40B4-BE49-F238E27FC236}">
                    <a16:creationId xmlns:a16="http://schemas.microsoft.com/office/drawing/2014/main" id="{B0C134B9-3B06-4299-76F5-99F5C22186D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237110" y="7228795"/>
                <a:ext cx="168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" name="Mürekkep 39">
                <a:extLst>
                  <a:ext uri="{FF2B5EF4-FFF2-40B4-BE49-F238E27FC236}">
                    <a16:creationId xmlns:a16="http://schemas.microsoft.com/office/drawing/2014/main" id="{6480C301-201E-0F08-0B1E-1B385EFE6198}"/>
                  </a:ext>
                </a:extLst>
              </p14:cNvPr>
              <p14:cNvContentPartPr/>
              <p14:nvPr/>
            </p14:nvContentPartPr>
            <p14:xfrm>
              <a:off x="11655070" y="6737395"/>
              <a:ext cx="14760" cy="86760"/>
            </p14:xfrm>
          </p:contentPart>
        </mc:Choice>
        <mc:Fallback xmlns="">
          <p:pic>
            <p:nvPicPr>
              <p:cNvPr id="40" name="Mürekkep 39">
                <a:extLst>
                  <a:ext uri="{FF2B5EF4-FFF2-40B4-BE49-F238E27FC236}">
                    <a16:creationId xmlns:a16="http://schemas.microsoft.com/office/drawing/2014/main" id="{6480C301-201E-0F08-0B1E-1B385EFE619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619430" y="6701755"/>
                <a:ext cx="86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Mürekkep 40">
                <a:extLst>
                  <a:ext uri="{FF2B5EF4-FFF2-40B4-BE49-F238E27FC236}">
                    <a16:creationId xmlns:a16="http://schemas.microsoft.com/office/drawing/2014/main" id="{75E1420D-1E08-D4D8-9D8E-D1E7D0613744}"/>
                  </a:ext>
                </a:extLst>
              </p14:cNvPr>
              <p14:cNvContentPartPr/>
              <p14:nvPr/>
            </p14:nvContentPartPr>
            <p14:xfrm>
              <a:off x="11710870" y="5869795"/>
              <a:ext cx="80640" cy="298800"/>
            </p14:xfrm>
          </p:contentPart>
        </mc:Choice>
        <mc:Fallback xmlns="">
          <p:pic>
            <p:nvPicPr>
              <p:cNvPr id="41" name="Mürekkep 40">
                <a:extLst>
                  <a:ext uri="{FF2B5EF4-FFF2-40B4-BE49-F238E27FC236}">
                    <a16:creationId xmlns:a16="http://schemas.microsoft.com/office/drawing/2014/main" id="{75E1420D-1E08-D4D8-9D8E-D1E7D061374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675230" y="5833795"/>
                <a:ext cx="1522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2" name="Mürekkep 41">
                <a:extLst>
                  <a:ext uri="{FF2B5EF4-FFF2-40B4-BE49-F238E27FC236}">
                    <a16:creationId xmlns:a16="http://schemas.microsoft.com/office/drawing/2014/main" id="{51E2D92A-6ABF-F974-772C-3CAC54FDB4ED}"/>
                  </a:ext>
                </a:extLst>
              </p14:cNvPr>
              <p14:cNvContentPartPr/>
              <p14:nvPr/>
            </p14:nvContentPartPr>
            <p14:xfrm>
              <a:off x="11478310" y="4967995"/>
              <a:ext cx="95040" cy="423000"/>
            </p14:xfrm>
          </p:contentPart>
        </mc:Choice>
        <mc:Fallback xmlns="">
          <p:pic>
            <p:nvPicPr>
              <p:cNvPr id="42" name="Mürekkep 41">
                <a:extLst>
                  <a:ext uri="{FF2B5EF4-FFF2-40B4-BE49-F238E27FC236}">
                    <a16:creationId xmlns:a16="http://schemas.microsoft.com/office/drawing/2014/main" id="{51E2D92A-6ABF-F974-772C-3CAC54FDB4E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442670" y="4932355"/>
                <a:ext cx="16668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Mürekkep 42">
                <a:extLst>
                  <a:ext uri="{FF2B5EF4-FFF2-40B4-BE49-F238E27FC236}">
                    <a16:creationId xmlns:a16="http://schemas.microsoft.com/office/drawing/2014/main" id="{29CE8E8E-9D3D-4DFF-AE18-1206226FAE97}"/>
                  </a:ext>
                </a:extLst>
              </p14:cNvPr>
              <p14:cNvContentPartPr/>
              <p14:nvPr/>
            </p14:nvContentPartPr>
            <p14:xfrm>
              <a:off x="11545990" y="4376875"/>
              <a:ext cx="211680" cy="290520"/>
            </p14:xfrm>
          </p:contentPart>
        </mc:Choice>
        <mc:Fallback xmlns="">
          <p:pic>
            <p:nvPicPr>
              <p:cNvPr id="43" name="Mürekkep 42">
                <a:extLst>
                  <a:ext uri="{FF2B5EF4-FFF2-40B4-BE49-F238E27FC236}">
                    <a16:creationId xmlns:a16="http://schemas.microsoft.com/office/drawing/2014/main" id="{29CE8E8E-9D3D-4DFF-AE18-1206226FAE9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510350" y="4341235"/>
                <a:ext cx="28332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Mürekkep 43">
                <a:extLst>
                  <a:ext uri="{FF2B5EF4-FFF2-40B4-BE49-F238E27FC236}">
                    <a16:creationId xmlns:a16="http://schemas.microsoft.com/office/drawing/2014/main" id="{58DD95F4-4950-26E4-7410-676317F07119}"/>
                  </a:ext>
                </a:extLst>
              </p14:cNvPr>
              <p14:cNvContentPartPr/>
              <p14:nvPr/>
            </p14:nvContentPartPr>
            <p14:xfrm>
              <a:off x="12132430" y="4065475"/>
              <a:ext cx="321480" cy="28800"/>
            </p14:xfrm>
          </p:contentPart>
        </mc:Choice>
        <mc:Fallback xmlns="">
          <p:pic>
            <p:nvPicPr>
              <p:cNvPr id="44" name="Mürekkep 43">
                <a:extLst>
                  <a:ext uri="{FF2B5EF4-FFF2-40B4-BE49-F238E27FC236}">
                    <a16:creationId xmlns:a16="http://schemas.microsoft.com/office/drawing/2014/main" id="{58DD95F4-4950-26E4-7410-676317F0711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096790" y="4029475"/>
                <a:ext cx="3931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Mürekkep 44">
                <a:extLst>
                  <a:ext uri="{FF2B5EF4-FFF2-40B4-BE49-F238E27FC236}">
                    <a16:creationId xmlns:a16="http://schemas.microsoft.com/office/drawing/2014/main" id="{A509E3A1-E294-76B4-A59E-80CC567DCE22}"/>
                  </a:ext>
                </a:extLst>
              </p14:cNvPr>
              <p14:cNvContentPartPr/>
              <p14:nvPr/>
            </p14:nvContentPartPr>
            <p14:xfrm>
              <a:off x="12801670" y="4312795"/>
              <a:ext cx="158760" cy="186120"/>
            </p14:xfrm>
          </p:contentPart>
        </mc:Choice>
        <mc:Fallback xmlns="">
          <p:pic>
            <p:nvPicPr>
              <p:cNvPr id="45" name="Mürekkep 44">
                <a:extLst>
                  <a:ext uri="{FF2B5EF4-FFF2-40B4-BE49-F238E27FC236}">
                    <a16:creationId xmlns:a16="http://schemas.microsoft.com/office/drawing/2014/main" id="{A509E3A1-E294-76B4-A59E-80CC567DCE2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2766030" y="4277155"/>
                <a:ext cx="2304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Mürekkep 45">
                <a:extLst>
                  <a:ext uri="{FF2B5EF4-FFF2-40B4-BE49-F238E27FC236}">
                    <a16:creationId xmlns:a16="http://schemas.microsoft.com/office/drawing/2014/main" id="{6F2ADA39-7269-33CE-EEC1-724119E8D29D}"/>
                  </a:ext>
                </a:extLst>
              </p14:cNvPr>
              <p14:cNvContentPartPr/>
              <p14:nvPr/>
            </p14:nvContentPartPr>
            <p14:xfrm>
              <a:off x="13164190" y="4872235"/>
              <a:ext cx="33480" cy="300240"/>
            </p14:xfrm>
          </p:contentPart>
        </mc:Choice>
        <mc:Fallback xmlns="">
          <p:pic>
            <p:nvPicPr>
              <p:cNvPr id="46" name="Mürekkep 45">
                <a:extLst>
                  <a:ext uri="{FF2B5EF4-FFF2-40B4-BE49-F238E27FC236}">
                    <a16:creationId xmlns:a16="http://schemas.microsoft.com/office/drawing/2014/main" id="{6F2ADA39-7269-33CE-EEC1-724119E8D29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3128190" y="4836595"/>
                <a:ext cx="1051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Mürekkep 46">
                <a:extLst>
                  <a:ext uri="{FF2B5EF4-FFF2-40B4-BE49-F238E27FC236}">
                    <a16:creationId xmlns:a16="http://schemas.microsoft.com/office/drawing/2014/main" id="{4184C9E9-A4E1-84E3-0EB0-C31A7C71E22E}"/>
                  </a:ext>
                </a:extLst>
              </p14:cNvPr>
              <p14:cNvContentPartPr/>
              <p14:nvPr/>
            </p14:nvContentPartPr>
            <p14:xfrm>
              <a:off x="13128910" y="5622835"/>
              <a:ext cx="360" cy="302400"/>
            </p14:xfrm>
          </p:contentPart>
        </mc:Choice>
        <mc:Fallback xmlns="">
          <p:pic>
            <p:nvPicPr>
              <p:cNvPr id="47" name="Mürekkep 46">
                <a:extLst>
                  <a:ext uri="{FF2B5EF4-FFF2-40B4-BE49-F238E27FC236}">
                    <a16:creationId xmlns:a16="http://schemas.microsoft.com/office/drawing/2014/main" id="{4184C9E9-A4E1-84E3-0EB0-C31A7C71E22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093270" y="5587195"/>
                <a:ext cx="720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8" name="Mürekkep 47">
                <a:extLst>
                  <a:ext uri="{FF2B5EF4-FFF2-40B4-BE49-F238E27FC236}">
                    <a16:creationId xmlns:a16="http://schemas.microsoft.com/office/drawing/2014/main" id="{C86236DA-F89D-DEE5-9EB4-CE8815CE22A2}"/>
                  </a:ext>
                </a:extLst>
              </p14:cNvPr>
              <p14:cNvContentPartPr/>
              <p14:nvPr/>
            </p14:nvContentPartPr>
            <p14:xfrm>
              <a:off x="13224310" y="6223315"/>
              <a:ext cx="21600" cy="143280"/>
            </p14:xfrm>
          </p:contentPart>
        </mc:Choice>
        <mc:Fallback xmlns="">
          <p:pic>
            <p:nvPicPr>
              <p:cNvPr id="48" name="Mürekkep 47">
                <a:extLst>
                  <a:ext uri="{FF2B5EF4-FFF2-40B4-BE49-F238E27FC236}">
                    <a16:creationId xmlns:a16="http://schemas.microsoft.com/office/drawing/2014/main" id="{C86236DA-F89D-DEE5-9EB4-CE8815CE22A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188310" y="6187315"/>
                <a:ext cx="932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9" name="Mürekkep 48">
                <a:extLst>
                  <a:ext uri="{FF2B5EF4-FFF2-40B4-BE49-F238E27FC236}">
                    <a16:creationId xmlns:a16="http://schemas.microsoft.com/office/drawing/2014/main" id="{8A43B78A-EF07-1D6F-7E03-F0AF940ECC8A}"/>
                  </a:ext>
                </a:extLst>
              </p14:cNvPr>
              <p14:cNvContentPartPr/>
              <p14:nvPr/>
            </p14:nvContentPartPr>
            <p14:xfrm>
              <a:off x="13429150" y="6755755"/>
              <a:ext cx="128880" cy="48960"/>
            </p14:xfrm>
          </p:contentPart>
        </mc:Choice>
        <mc:Fallback xmlns="">
          <p:pic>
            <p:nvPicPr>
              <p:cNvPr id="49" name="Mürekkep 48">
                <a:extLst>
                  <a:ext uri="{FF2B5EF4-FFF2-40B4-BE49-F238E27FC236}">
                    <a16:creationId xmlns:a16="http://schemas.microsoft.com/office/drawing/2014/main" id="{8A43B78A-EF07-1D6F-7E03-F0AF940ECC8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393510" y="6719755"/>
                <a:ext cx="2005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0" name="Mürekkep 49">
                <a:extLst>
                  <a:ext uri="{FF2B5EF4-FFF2-40B4-BE49-F238E27FC236}">
                    <a16:creationId xmlns:a16="http://schemas.microsoft.com/office/drawing/2014/main" id="{93DA60CE-17B5-224E-1EB3-0C8EA1BD91A8}"/>
                  </a:ext>
                </a:extLst>
              </p14:cNvPr>
              <p14:cNvContentPartPr/>
              <p14:nvPr/>
            </p14:nvContentPartPr>
            <p14:xfrm>
              <a:off x="13852510" y="6775555"/>
              <a:ext cx="216360" cy="48600"/>
            </p14:xfrm>
          </p:contentPart>
        </mc:Choice>
        <mc:Fallback xmlns="">
          <p:pic>
            <p:nvPicPr>
              <p:cNvPr id="50" name="Mürekkep 49">
                <a:extLst>
                  <a:ext uri="{FF2B5EF4-FFF2-40B4-BE49-F238E27FC236}">
                    <a16:creationId xmlns:a16="http://schemas.microsoft.com/office/drawing/2014/main" id="{93DA60CE-17B5-224E-1EB3-0C8EA1BD91A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816870" y="6739915"/>
                <a:ext cx="2880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" name="Mürekkep 50">
                <a:extLst>
                  <a:ext uri="{FF2B5EF4-FFF2-40B4-BE49-F238E27FC236}">
                    <a16:creationId xmlns:a16="http://schemas.microsoft.com/office/drawing/2014/main" id="{9FE131BE-65BE-7E5A-DF8A-82F4DF45724B}"/>
                  </a:ext>
                </a:extLst>
              </p14:cNvPr>
              <p14:cNvContentPartPr/>
              <p14:nvPr/>
            </p14:nvContentPartPr>
            <p14:xfrm>
              <a:off x="14343910" y="6728395"/>
              <a:ext cx="276120" cy="88920"/>
            </p14:xfrm>
          </p:contentPart>
        </mc:Choice>
        <mc:Fallback xmlns="">
          <p:pic>
            <p:nvPicPr>
              <p:cNvPr id="51" name="Mürekkep 50">
                <a:extLst>
                  <a:ext uri="{FF2B5EF4-FFF2-40B4-BE49-F238E27FC236}">
                    <a16:creationId xmlns:a16="http://schemas.microsoft.com/office/drawing/2014/main" id="{9FE131BE-65BE-7E5A-DF8A-82F4DF45724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4307910" y="6692755"/>
                <a:ext cx="3477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Mürekkep 51">
                <a:extLst>
                  <a:ext uri="{FF2B5EF4-FFF2-40B4-BE49-F238E27FC236}">
                    <a16:creationId xmlns:a16="http://schemas.microsoft.com/office/drawing/2014/main" id="{E5B8394F-8446-36AE-782B-6EDFA69CC678}"/>
                  </a:ext>
                </a:extLst>
              </p14:cNvPr>
              <p14:cNvContentPartPr/>
              <p14:nvPr/>
            </p14:nvContentPartPr>
            <p14:xfrm>
              <a:off x="15080470" y="6987595"/>
              <a:ext cx="156240" cy="100440"/>
            </p14:xfrm>
          </p:contentPart>
        </mc:Choice>
        <mc:Fallback xmlns="">
          <p:pic>
            <p:nvPicPr>
              <p:cNvPr id="52" name="Mürekkep 51">
                <a:extLst>
                  <a:ext uri="{FF2B5EF4-FFF2-40B4-BE49-F238E27FC236}">
                    <a16:creationId xmlns:a16="http://schemas.microsoft.com/office/drawing/2014/main" id="{E5B8394F-8446-36AE-782B-6EDFA69CC67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044470" y="6951955"/>
                <a:ext cx="227880" cy="1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 55">
            <a:extLst>
              <a:ext uri="{FF2B5EF4-FFF2-40B4-BE49-F238E27FC236}">
                <a16:creationId xmlns:a16="http://schemas.microsoft.com/office/drawing/2014/main" id="{12309CB6-0DB8-8480-EAEF-C1419B4FD0CF}"/>
              </a:ext>
            </a:extLst>
          </p:cNvPr>
          <p:cNvGrpSpPr/>
          <p:nvPr/>
        </p:nvGrpSpPr>
        <p:grpSpPr>
          <a:xfrm>
            <a:off x="15530830" y="7287835"/>
            <a:ext cx="699480" cy="578160"/>
            <a:chOff x="15530830" y="7287835"/>
            <a:chExt cx="69948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Mürekkep 52">
                  <a:extLst>
                    <a:ext uri="{FF2B5EF4-FFF2-40B4-BE49-F238E27FC236}">
                      <a16:creationId xmlns:a16="http://schemas.microsoft.com/office/drawing/2014/main" id="{768C3FDD-6D46-DEBF-0B1B-6B8B55B167BA}"/>
                    </a:ext>
                  </a:extLst>
                </p14:cNvPr>
                <p14:cNvContentPartPr/>
                <p14:nvPr/>
              </p14:nvContentPartPr>
              <p14:xfrm>
                <a:off x="15530830" y="7287835"/>
                <a:ext cx="212400" cy="230040"/>
              </p14:xfrm>
            </p:contentPart>
          </mc:Choice>
          <mc:Fallback xmlns="">
            <p:pic>
              <p:nvPicPr>
                <p:cNvPr id="53" name="Mürekkep 52">
                  <a:extLst>
                    <a:ext uri="{FF2B5EF4-FFF2-40B4-BE49-F238E27FC236}">
                      <a16:creationId xmlns:a16="http://schemas.microsoft.com/office/drawing/2014/main" id="{768C3FDD-6D46-DEBF-0B1B-6B8B55B167B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494830" y="7252195"/>
                  <a:ext cx="284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Mürekkep 53">
                  <a:extLst>
                    <a:ext uri="{FF2B5EF4-FFF2-40B4-BE49-F238E27FC236}">
                      <a16:creationId xmlns:a16="http://schemas.microsoft.com/office/drawing/2014/main" id="{8B7962A4-198C-27F3-DB38-FF2D2CB89AB5}"/>
                    </a:ext>
                  </a:extLst>
                </p14:cNvPr>
                <p14:cNvContentPartPr/>
                <p14:nvPr/>
              </p14:nvContentPartPr>
              <p14:xfrm>
                <a:off x="15858790" y="7588075"/>
                <a:ext cx="371520" cy="277920"/>
              </p14:xfrm>
            </p:contentPart>
          </mc:Choice>
          <mc:Fallback xmlns="">
            <p:pic>
              <p:nvPicPr>
                <p:cNvPr id="54" name="Mürekkep 53">
                  <a:extLst>
                    <a:ext uri="{FF2B5EF4-FFF2-40B4-BE49-F238E27FC236}">
                      <a16:creationId xmlns:a16="http://schemas.microsoft.com/office/drawing/2014/main" id="{8B7962A4-198C-27F3-DB38-FF2D2CB89AB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823150" y="7552435"/>
                  <a:ext cx="443160" cy="34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5" name="Mürekkep 54">
                <a:extLst>
                  <a:ext uri="{FF2B5EF4-FFF2-40B4-BE49-F238E27FC236}">
                    <a16:creationId xmlns:a16="http://schemas.microsoft.com/office/drawing/2014/main" id="{DAA0BC9F-34EA-26A8-EFFC-1E9F38B09178}"/>
                  </a:ext>
                </a:extLst>
              </p14:cNvPr>
              <p14:cNvContentPartPr/>
              <p14:nvPr/>
            </p14:nvContentPartPr>
            <p14:xfrm>
              <a:off x="16513270" y="8092795"/>
              <a:ext cx="13320" cy="5760"/>
            </p14:xfrm>
          </p:contentPart>
        </mc:Choice>
        <mc:Fallback xmlns="">
          <p:pic>
            <p:nvPicPr>
              <p:cNvPr id="55" name="Mürekkep 54">
                <a:extLst>
                  <a:ext uri="{FF2B5EF4-FFF2-40B4-BE49-F238E27FC236}">
                    <a16:creationId xmlns:a16="http://schemas.microsoft.com/office/drawing/2014/main" id="{DAA0BC9F-34EA-26A8-EFFC-1E9F38B0917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6477630" y="8056795"/>
                <a:ext cx="84960" cy="77400"/>
              </a:xfrm>
              <a:prstGeom prst="rect">
                <a:avLst/>
              </a:prstGeom>
            </p:spPr>
          </p:pic>
        </mc:Fallback>
      </mc:AlternateContent>
      <p:sp>
        <p:nvSpPr>
          <p:cNvPr id="57" name="TextBox 13">
            <a:extLst>
              <a:ext uri="{FF2B5EF4-FFF2-40B4-BE49-F238E27FC236}">
                <a16:creationId xmlns:a16="http://schemas.microsoft.com/office/drawing/2014/main" id="{1AFE23B6-407C-3A72-FD1A-6D4C2FAF4C24}"/>
              </a:ext>
            </a:extLst>
          </p:cNvPr>
          <p:cNvSpPr txBox="1"/>
          <p:nvPr/>
        </p:nvSpPr>
        <p:spPr>
          <a:xfrm>
            <a:off x="6298811" y="4348939"/>
            <a:ext cx="6879468" cy="576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tr-TR" sz="3399" dirty="0">
                <a:solidFill>
                  <a:srgbClr val="000000"/>
                </a:solidFill>
                <a:latin typeface="+mj-lt"/>
                <a:ea typeface="Open Sauce"/>
                <a:cs typeface="Open Sauce"/>
                <a:sym typeface="Open Sauce"/>
              </a:rPr>
              <a:t>ALINAN YOL: 4</a:t>
            </a:r>
            <a:r>
              <a:rPr lang="en-US" sz="3399" dirty="0">
                <a:solidFill>
                  <a:srgbClr val="000000"/>
                </a:solidFill>
                <a:latin typeface="+mj-lt"/>
                <a:ea typeface="Open Sauce"/>
                <a:cs typeface="Open Sauce"/>
                <a:sym typeface="Open Sauce"/>
              </a:rPr>
              <a:t>00 METRE</a:t>
            </a:r>
          </a:p>
        </p:txBody>
      </p:sp>
      <p:sp>
        <p:nvSpPr>
          <p:cNvPr id="59" name="TextBox 15">
            <a:extLst>
              <a:ext uri="{FF2B5EF4-FFF2-40B4-BE49-F238E27FC236}">
                <a16:creationId xmlns:a16="http://schemas.microsoft.com/office/drawing/2014/main" id="{73131887-901A-D1DF-D0FC-EEFECA3F68E5}"/>
              </a:ext>
            </a:extLst>
          </p:cNvPr>
          <p:cNvSpPr txBox="1"/>
          <p:nvPr/>
        </p:nvSpPr>
        <p:spPr>
          <a:xfrm>
            <a:off x="8070190" y="47489"/>
            <a:ext cx="6098165" cy="1576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3600" b="1" dirty="0">
                <a:solidFill>
                  <a:srgbClr val="000000"/>
                </a:solidFill>
                <a:latin typeface="+mj-lt"/>
                <a:ea typeface="Open Sauce"/>
                <a:cs typeface="Open Sauce"/>
                <a:sym typeface="Open Sauce"/>
              </a:rPr>
              <a:t>HIZ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Open Sauce"/>
                <a:cs typeface="Open Sauce"/>
                <a:sym typeface="Open Sauce"/>
              </a:rPr>
              <a:t>=      </a:t>
            </a:r>
            <a:r>
              <a:rPr lang="tr-TR" sz="3600" dirty="0">
                <a:solidFill>
                  <a:srgbClr val="000000"/>
                </a:solidFill>
                <a:latin typeface="+mj-lt"/>
                <a:ea typeface="Open Sauce"/>
                <a:cs typeface="Open Sauce"/>
                <a:sym typeface="Open Sauce"/>
              </a:rPr>
              <a:t>YER DEĞİŞTİRME</a:t>
            </a:r>
          </a:p>
          <a:p>
            <a:pPr algn="r">
              <a:lnSpc>
                <a:spcPct val="150000"/>
              </a:lnSpc>
            </a:pPr>
            <a:r>
              <a:rPr lang="tr-TR" sz="3600" dirty="0">
                <a:solidFill>
                  <a:srgbClr val="000000"/>
                </a:solidFill>
                <a:latin typeface="+mj-lt"/>
                <a:ea typeface="Open Sauce"/>
                <a:cs typeface="Open Sauce"/>
                <a:sym typeface="Open Sauce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Open Sauce"/>
                <a:cs typeface="Open Sauce"/>
                <a:sym typeface="Open Sauce"/>
              </a:rPr>
              <a:t>ZAMAN</a:t>
            </a:r>
          </a:p>
        </p:txBody>
      </p:sp>
      <p:sp>
        <p:nvSpPr>
          <p:cNvPr id="60" name="AutoShape 16">
            <a:extLst>
              <a:ext uri="{FF2B5EF4-FFF2-40B4-BE49-F238E27FC236}">
                <a16:creationId xmlns:a16="http://schemas.microsoft.com/office/drawing/2014/main" id="{DDDB903A-1599-41A2-EF35-88FC6D7258E6}"/>
              </a:ext>
            </a:extLst>
          </p:cNvPr>
          <p:cNvSpPr/>
          <p:nvPr/>
        </p:nvSpPr>
        <p:spPr>
          <a:xfrm>
            <a:off x="10649817" y="950327"/>
            <a:ext cx="3828183" cy="10972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 dirty="0"/>
          </a:p>
        </p:txBody>
      </p:sp>
      <p:pic>
        <p:nvPicPr>
          <p:cNvPr id="17" name="Resim 16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E8A9EF8D-4836-E453-B625-00234FA06EBF}"/>
              </a:ext>
            </a:extLst>
          </p:cNvPr>
          <p:cNvPicPr>
            <a:picLocks noChangeAspect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4514" y="8114753"/>
            <a:ext cx="1755704" cy="1843369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699256FC-996A-0835-04F8-E5FF08663B57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770218" y="930104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59778"/>
            <a:ext cx="5762625" cy="10546778"/>
            <a:chOff x="0" y="0"/>
            <a:chExt cx="1517728" cy="2777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17728" cy="2777752"/>
            </a:xfrm>
            <a:custGeom>
              <a:avLst/>
              <a:gdLst/>
              <a:ahLst/>
              <a:cxnLst/>
              <a:rect l="l" t="t" r="r" b="b"/>
              <a:pathLst>
                <a:path w="1517728" h="2777752">
                  <a:moveTo>
                    <a:pt x="0" y="0"/>
                  </a:moveTo>
                  <a:lnTo>
                    <a:pt x="1517728" y="0"/>
                  </a:lnTo>
                  <a:lnTo>
                    <a:pt x="1517728" y="2777752"/>
                  </a:lnTo>
                  <a:lnTo>
                    <a:pt x="0" y="2777752"/>
                  </a:lnTo>
                  <a:close/>
                </a:path>
              </a:pathLst>
            </a:custGeom>
            <a:solidFill>
              <a:srgbClr val="86BEE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517728" cy="2796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5400000">
            <a:off x="633413" y="5129213"/>
            <a:ext cx="10287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829617" y="1028700"/>
            <a:ext cx="2658426" cy="2717722"/>
          </a:xfrm>
          <a:custGeom>
            <a:avLst/>
            <a:gdLst/>
            <a:ahLst/>
            <a:cxnLst/>
            <a:rect l="l" t="t" r="r" b="b"/>
            <a:pathLst>
              <a:path w="2658426" h="2717722">
                <a:moveTo>
                  <a:pt x="0" y="0"/>
                </a:moveTo>
                <a:lnTo>
                  <a:pt x="2658426" y="0"/>
                </a:lnTo>
                <a:lnTo>
                  <a:pt x="2658426" y="2717722"/>
                </a:lnTo>
                <a:lnTo>
                  <a:pt x="0" y="27177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-285392" y="8334650"/>
            <a:ext cx="18962563" cy="1980925"/>
            <a:chOff x="0" y="0"/>
            <a:chExt cx="4994255" cy="5217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94255" cy="521725"/>
            </a:xfrm>
            <a:custGeom>
              <a:avLst/>
              <a:gdLst/>
              <a:ahLst/>
              <a:cxnLst/>
              <a:rect l="l" t="t" r="r" b="b"/>
              <a:pathLst>
                <a:path w="4994255" h="521725">
                  <a:moveTo>
                    <a:pt x="0" y="0"/>
                  </a:moveTo>
                  <a:lnTo>
                    <a:pt x="4994255" y="0"/>
                  </a:lnTo>
                  <a:lnTo>
                    <a:pt x="4994255" y="521725"/>
                  </a:lnTo>
                  <a:lnTo>
                    <a:pt x="0" y="521725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4994255" cy="540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0" y="8320362"/>
            <a:ext cx="18288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-1776776" y="3974679"/>
            <a:ext cx="4658089" cy="4359971"/>
          </a:xfrm>
          <a:custGeom>
            <a:avLst/>
            <a:gdLst/>
            <a:ahLst/>
            <a:cxnLst/>
            <a:rect l="l" t="t" r="r" b="b"/>
            <a:pathLst>
              <a:path w="4658089" h="4359971">
                <a:moveTo>
                  <a:pt x="0" y="0"/>
                </a:moveTo>
                <a:lnTo>
                  <a:pt x="4658089" y="0"/>
                </a:lnTo>
                <a:lnTo>
                  <a:pt x="4658089" y="4359971"/>
                </a:lnTo>
                <a:lnTo>
                  <a:pt x="0" y="43599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2881313" y="5734071"/>
            <a:ext cx="13566153" cy="5201157"/>
          </a:xfrm>
          <a:custGeom>
            <a:avLst/>
            <a:gdLst/>
            <a:ahLst/>
            <a:cxnLst/>
            <a:rect l="l" t="t" r="r" b="b"/>
            <a:pathLst>
              <a:path w="13566153" h="5201157">
                <a:moveTo>
                  <a:pt x="0" y="0"/>
                </a:moveTo>
                <a:lnTo>
                  <a:pt x="13566152" y="0"/>
                </a:lnTo>
                <a:lnTo>
                  <a:pt x="13566152" y="5201158"/>
                </a:lnTo>
                <a:lnTo>
                  <a:pt x="0" y="52011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3279656" y="6951518"/>
            <a:ext cx="2943633" cy="1718346"/>
          </a:xfrm>
          <a:custGeom>
            <a:avLst/>
            <a:gdLst/>
            <a:ahLst/>
            <a:cxnLst/>
            <a:rect l="l" t="t" r="r" b="b"/>
            <a:pathLst>
              <a:path w="2943633" h="1718346">
                <a:moveTo>
                  <a:pt x="0" y="0"/>
                </a:moveTo>
                <a:lnTo>
                  <a:pt x="2943633" y="0"/>
                </a:lnTo>
                <a:lnTo>
                  <a:pt x="2943633" y="1718346"/>
                </a:lnTo>
                <a:lnTo>
                  <a:pt x="0" y="1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TextBox 14"/>
          <p:cNvSpPr txBox="1"/>
          <p:nvPr/>
        </p:nvSpPr>
        <p:spPr>
          <a:xfrm>
            <a:off x="6081342" y="1423515"/>
            <a:ext cx="11551168" cy="1928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899" b="1" dirty="0" err="1">
                <a:solidFill>
                  <a:srgbClr val="303030"/>
                </a:solidFill>
                <a:latin typeface="PT Serif Bold"/>
                <a:ea typeface="PT Serif Bold"/>
                <a:cs typeface="PT Serif Bold"/>
                <a:sym typeface="PT Serif Bold"/>
              </a:rPr>
              <a:t>Hareket</a:t>
            </a:r>
            <a:r>
              <a:rPr lang="en-US" sz="3899" b="1" dirty="0">
                <a:solidFill>
                  <a:srgbClr val="303030"/>
                </a:solidFill>
                <a:latin typeface="PT Serif Bold"/>
                <a:ea typeface="PT Serif Bold"/>
                <a:cs typeface="PT Serif Bold"/>
                <a:sym typeface="PT Serif Bold"/>
              </a:rPr>
              <a:t> </a:t>
            </a:r>
            <a:r>
              <a:rPr lang="en-US" sz="3899" b="1" dirty="0" err="1">
                <a:solidFill>
                  <a:srgbClr val="303030"/>
                </a:solidFill>
                <a:latin typeface="PT Serif Bold"/>
                <a:ea typeface="PT Serif Bold"/>
                <a:cs typeface="PT Serif Bold"/>
                <a:sym typeface="PT Serif Bold"/>
              </a:rPr>
              <a:t>hâlindeki</a:t>
            </a:r>
            <a:r>
              <a:rPr lang="en-US" sz="3899" b="1" dirty="0">
                <a:solidFill>
                  <a:srgbClr val="303030"/>
                </a:solidFill>
                <a:latin typeface="PT Serif Bold"/>
                <a:ea typeface="PT Serif Bold"/>
                <a:cs typeface="PT Serif Bold"/>
                <a:sym typeface="PT Serif Bold"/>
              </a:rPr>
              <a:t> </a:t>
            </a:r>
            <a:r>
              <a:rPr lang="en-US" sz="3899" b="1" dirty="0" err="1">
                <a:solidFill>
                  <a:srgbClr val="303030"/>
                </a:solidFill>
                <a:latin typeface="PT Serif Bold"/>
                <a:ea typeface="PT Serif Bold"/>
                <a:cs typeface="PT Serif Bold"/>
                <a:sym typeface="PT Serif Bold"/>
              </a:rPr>
              <a:t>araç</a:t>
            </a:r>
            <a:r>
              <a:rPr lang="en-US" sz="3899" b="1" dirty="0">
                <a:solidFill>
                  <a:srgbClr val="303030"/>
                </a:solidFill>
                <a:latin typeface="PT Serif Bold"/>
                <a:ea typeface="PT Serif Bold"/>
                <a:cs typeface="PT Serif Bold"/>
                <a:sym typeface="PT Serif Bold"/>
              </a:rPr>
              <a:t> </a:t>
            </a:r>
            <a:r>
              <a:rPr lang="en-US" sz="3899" b="1" dirty="0" err="1">
                <a:solidFill>
                  <a:srgbClr val="303030"/>
                </a:solidFill>
                <a:latin typeface="PT Serif Bold"/>
                <a:ea typeface="PT Serif Bold"/>
                <a:cs typeface="PT Serif Bold"/>
                <a:sym typeface="PT Serif Bold"/>
              </a:rPr>
              <a:t>eşit</a:t>
            </a:r>
            <a:r>
              <a:rPr lang="en-US" sz="3899" b="1" dirty="0">
                <a:solidFill>
                  <a:srgbClr val="303030"/>
                </a:solidFill>
                <a:latin typeface="PT Serif Bold"/>
                <a:ea typeface="PT Serif Bold"/>
                <a:cs typeface="PT Serif Bold"/>
                <a:sym typeface="PT Serif Bold"/>
              </a:rPr>
              <a:t> zaman </a:t>
            </a:r>
            <a:r>
              <a:rPr lang="en-US" sz="3899" b="1" dirty="0" err="1">
                <a:solidFill>
                  <a:srgbClr val="303030"/>
                </a:solidFill>
                <a:latin typeface="PT Serif Bold"/>
                <a:ea typeface="PT Serif Bold"/>
                <a:cs typeface="PT Serif Bold"/>
                <a:sym typeface="PT Serif Bold"/>
              </a:rPr>
              <a:t>aralıklarında</a:t>
            </a:r>
            <a:r>
              <a:rPr lang="en-US" sz="3899" b="1" dirty="0">
                <a:solidFill>
                  <a:srgbClr val="303030"/>
                </a:solidFill>
                <a:latin typeface="PT Serif Bold"/>
                <a:ea typeface="PT Serif Bold"/>
                <a:cs typeface="PT Serif Bold"/>
                <a:sym typeface="PT Serif Bold"/>
              </a:rPr>
              <a:t> </a:t>
            </a:r>
            <a:r>
              <a:rPr lang="en-US" sz="3899" b="1" dirty="0" err="1">
                <a:solidFill>
                  <a:srgbClr val="303030"/>
                </a:solidFill>
                <a:latin typeface="PT Serif Bold"/>
                <a:ea typeface="PT Serif Bold"/>
                <a:cs typeface="PT Serif Bold"/>
                <a:sym typeface="PT Serif Bold"/>
              </a:rPr>
              <a:t>eşit</a:t>
            </a:r>
            <a:r>
              <a:rPr lang="en-US" sz="3899" b="1" dirty="0">
                <a:solidFill>
                  <a:srgbClr val="303030"/>
                </a:solidFill>
                <a:latin typeface="PT Serif Bold"/>
                <a:ea typeface="PT Serif Bold"/>
                <a:cs typeface="PT Serif Bold"/>
                <a:sym typeface="PT Serif Bold"/>
              </a:rPr>
              <a:t> </a:t>
            </a:r>
            <a:r>
              <a:rPr lang="en-US" sz="3899" b="1" dirty="0" err="1">
                <a:solidFill>
                  <a:srgbClr val="303030"/>
                </a:solidFill>
                <a:latin typeface="PT Serif Bold"/>
                <a:ea typeface="PT Serif Bold"/>
                <a:cs typeface="PT Serif Bold"/>
                <a:sym typeface="PT Serif Bold"/>
              </a:rPr>
              <a:t>yollar</a:t>
            </a:r>
            <a:r>
              <a:rPr lang="en-US" sz="3899" b="1" dirty="0">
                <a:solidFill>
                  <a:srgbClr val="303030"/>
                </a:solidFill>
                <a:latin typeface="PT Serif Bold"/>
                <a:ea typeface="PT Serif Bold"/>
                <a:cs typeface="PT Serif Bold"/>
                <a:sym typeface="PT Serif Bold"/>
              </a:rPr>
              <a:t> </a:t>
            </a:r>
            <a:r>
              <a:rPr lang="en-US" sz="3899" b="1" dirty="0" err="1">
                <a:solidFill>
                  <a:srgbClr val="303030"/>
                </a:solidFill>
                <a:latin typeface="PT Serif Bold"/>
                <a:ea typeface="PT Serif Bold"/>
                <a:cs typeface="PT Serif Bold"/>
                <a:sym typeface="PT Serif Bold"/>
              </a:rPr>
              <a:t>alıyorsa</a:t>
            </a:r>
            <a:r>
              <a:rPr lang="en-US" sz="3899" b="1" dirty="0">
                <a:solidFill>
                  <a:srgbClr val="303030"/>
                </a:solidFill>
                <a:latin typeface="PT Serif Bold"/>
                <a:ea typeface="PT Serif Bold"/>
                <a:cs typeface="PT Serif Bold"/>
                <a:sym typeface="PT Serif Bold"/>
              </a:rPr>
              <a:t> </a:t>
            </a:r>
            <a:r>
              <a:rPr lang="en-US" sz="3899" b="1" dirty="0" err="1">
                <a:solidFill>
                  <a:srgbClr val="D75B3F"/>
                </a:solidFill>
                <a:latin typeface="PT Serif Bold"/>
                <a:ea typeface="PT Serif Bold"/>
                <a:cs typeface="PT Serif Bold"/>
                <a:sym typeface="PT Serif Bold"/>
              </a:rPr>
              <a:t>sabit</a:t>
            </a:r>
            <a:r>
              <a:rPr lang="en-US" sz="3899" b="1" dirty="0">
                <a:solidFill>
                  <a:srgbClr val="D75B3F"/>
                </a:solidFill>
                <a:latin typeface="PT Serif Bold"/>
                <a:ea typeface="PT Serif Bold"/>
                <a:cs typeface="PT Serif Bold"/>
                <a:sym typeface="PT Serif Bold"/>
              </a:rPr>
              <a:t> </a:t>
            </a:r>
            <a:r>
              <a:rPr lang="en-US" sz="3899" b="1" dirty="0" err="1">
                <a:solidFill>
                  <a:srgbClr val="D75B3F"/>
                </a:solidFill>
                <a:latin typeface="PT Serif Bold"/>
                <a:ea typeface="PT Serif Bold"/>
                <a:cs typeface="PT Serif Bold"/>
                <a:sym typeface="PT Serif Bold"/>
              </a:rPr>
              <a:t>süratli</a:t>
            </a:r>
            <a:r>
              <a:rPr lang="en-US" sz="3899" b="1" dirty="0">
                <a:solidFill>
                  <a:srgbClr val="D75B3F"/>
                </a:solidFill>
                <a:latin typeface="PT Serif Bold"/>
                <a:ea typeface="PT Serif Bold"/>
                <a:cs typeface="PT Serif Bold"/>
                <a:sym typeface="PT Serif Bold"/>
              </a:rPr>
              <a:t> </a:t>
            </a:r>
            <a:r>
              <a:rPr lang="en-US" sz="3899" b="1" dirty="0" err="1">
                <a:solidFill>
                  <a:srgbClr val="D75B3F"/>
                </a:solidFill>
                <a:latin typeface="PT Serif Bold"/>
                <a:ea typeface="PT Serif Bold"/>
                <a:cs typeface="PT Serif Bold"/>
                <a:sym typeface="PT Serif Bold"/>
              </a:rPr>
              <a:t>hareket</a:t>
            </a:r>
            <a:r>
              <a:rPr lang="en-US" sz="3899" b="1" dirty="0">
                <a:solidFill>
                  <a:srgbClr val="303030"/>
                </a:solidFill>
                <a:latin typeface="PT Serif Bold"/>
                <a:ea typeface="PT Serif Bold"/>
                <a:cs typeface="PT Serif Bold"/>
                <a:sym typeface="PT Serif Bold"/>
              </a:rPr>
              <a:t> </a:t>
            </a:r>
            <a:r>
              <a:rPr lang="en-US" sz="3899" b="1" dirty="0" err="1">
                <a:solidFill>
                  <a:srgbClr val="303030"/>
                </a:solidFill>
                <a:latin typeface="PT Serif Bold"/>
                <a:ea typeface="PT Serif Bold"/>
                <a:cs typeface="PT Serif Bold"/>
                <a:sym typeface="PT Serif Bold"/>
              </a:rPr>
              <a:t>yapıyor</a:t>
            </a:r>
            <a:r>
              <a:rPr lang="en-US" sz="3899" b="1" dirty="0">
                <a:solidFill>
                  <a:srgbClr val="303030"/>
                </a:solidFill>
                <a:latin typeface="PT Serif Bold"/>
                <a:ea typeface="PT Serif Bold"/>
                <a:cs typeface="PT Serif Bold"/>
                <a:sym typeface="PT Serif Bold"/>
              </a:rPr>
              <a:t> </a:t>
            </a:r>
            <a:r>
              <a:rPr lang="en-US" sz="3899" b="1" dirty="0" err="1">
                <a:solidFill>
                  <a:srgbClr val="30303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demektir</a:t>
            </a:r>
            <a:r>
              <a:rPr lang="en-US" sz="3899" b="1" dirty="0">
                <a:solidFill>
                  <a:srgbClr val="303030"/>
                </a:solidFill>
                <a:latin typeface="PT Serif Bold"/>
                <a:ea typeface="PT Serif Bold"/>
                <a:cs typeface="PT Serif Bold"/>
                <a:sym typeface="PT Serif Bold"/>
              </a:rPr>
              <a:t>.</a:t>
            </a:r>
          </a:p>
        </p:txBody>
      </p:sp>
      <p:sp>
        <p:nvSpPr>
          <p:cNvPr id="15" name="Freeform 15"/>
          <p:cNvSpPr/>
          <p:nvPr/>
        </p:nvSpPr>
        <p:spPr>
          <a:xfrm>
            <a:off x="8211622" y="6951518"/>
            <a:ext cx="2943633" cy="1718346"/>
          </a:xfrm>
          <a:custGeom>
            <a:avLst/>
            <a:gdLst/>
            <a:ahLst/>
            <a:cxnLst/>
            <a:rect l="l" t="t" r="r" b="b"/>
            <a:pathLst>
              <a:path w="2943633" h="1718346">
                <a:moveTo>
                  <a:pt x="0" y="0"/>
                </a:moveTo>
                <a:lnTo>
                  <a:pt x="2943633" y="0"/>
                </a:lnTo>
                <a:lnTo>
                  <a:pt x="2943633" y="1718346"/>
                </a:lnTo>
                <a:lnTo>
                  <a:pt x="0" y="1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3107880" y="6951518"/>
            <a:ext cx="2943633" cy="1718346"/>
          </a:xfrm>
          <a:custGeom>
            <a:avLst/>
            <a:gdLst/>
            <a:ahLst/>
            <a:cxnLst/>
            <a:rect l="l" t="t" r="r" b="b"/>
            <a:pathLst>
              <a:path w="2943633" h="1718346">
                <a:moveTo>
                  <a:pt x="0" y="0"/>
                </a:moveTo>
                <a:lnTo>
                  <a:pt x="2943633" y="0"/>
                </a:lnTo>
                <a:lnTo>
                  <a:pt x="2943633" y="1718346"/>
                </a:lnTo>
                <a:lnTo>
                  <a:pt x="0" y="17183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7" name="Resim 16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AD2CBAAD-585D-6674-5525-822CB62A61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4514" y="8114753"/>
            <a:ext cx="1755704" cy="184336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D45F7BE2-CE62-91FA-1447-6B382DAEC9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0218" y="9301047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416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 descr="metin, ekran görüntüsü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9E811099-52F5-C1F7-58A2-D3A33E56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362707"/>
            <a:ext cx="16357599" cy="5561584"/>
          </a:xfrm>
          <a:prstGeom prst="rect">
            <a:avLst/>
          </a:prstGeom>
        </p:spPr>
      </p:pic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301EFE2B-F5E1-5A63-657E-BDCD0792D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4514" y="8114753"/>
            <a:ext cx="1755704" cy="184336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ED5343F4-E9D7-24DD-9D05-0A74C0119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218" y="9301047"/>
            <a:ext cx="6220693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46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132</Words>
  <Application>Microsoft Office PowerPoint</Application>
  <PresentationFormat>Özel</PresentationFormat>
  <Paragraphs>27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Calibri</vt:lpstr>
      <vt:lpstr>Arial</vt:lpstr>
      <vt:lpstr>Arimo Bold</vt:lpstr>
      <vt:lpstr>DM Sans</vt:lpstr>
      <vt:lpstr>PT Serif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BÖLÜM</dc:title>
  <cp:lastModifiedBy>Nisa Nur Oran</cp:lastModifiedBy>
  <cp:revision>8</cp:revision>
  <dcterms:created xsi:type="dcterms:W3CDTF">2006-08-16T00:00:00Z</dcterms:created>
  <dcterms:modified xsi:type="dcterms:W3CDTF">2025-09-19T21:14:19Z</dcterms:modified>
  <dc:identifier>DAGXVt-4_sU</dc:identifier>
</cp:coreProperties>
</file>