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</p:sldIdLst>
  <p:sldSz cx="18288000" cy="10287000"/>
  <p:notesSz cx="6858000" cy="9144000"/>
  <p:embeddedFontLst>
    <p:embeddedFont>
      <p:font typeface="A Day Without Sun Text Bold" panose="020B0604020202020204" charset="0"/>
      <p:regular r:id="rId30"/>
    </p:embeddedFont>
    <p:embeddedFont>
      <p:font typeface="Arimo Bold" panose="020B0604020202020204" charset="0"/>
      <p:regular r:id="rId31"/>
    </p:embeddedFont>
    <p:embeddedFont>
      <p:font typeface="Klein" panose="020B0604020202020204" charset="0"/>
      <p:regular r:id="rId32"/>
    </p:embeddedFont>
    <p:embeddedFont>
      <p:font typeface="Klein Bold" panose="020B0604020202020204" charset="0"/>
      <p:regular r:id="rId33"/>
    </p:embeddedFont>
    <p:embeddedFont>
      <p:font typeface="Klein Heavy" panose="020B0604020202020204" charset="0"/>
      <p:regular r:id="rId34"/>
    </p:embeddedFont>
    <p:embeddedFont>
      <p:font typeface="Zag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sv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sv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hyperlink" Target="https://www.youtube.com/@mervehocail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sv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sv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svg"/><Relationship Id="rId7" Type="http://schemas.openxmlformats.org/officeDocument/2006/relationships/image" Target="../media/image2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0.png"/><Relationship Id="rId5" Type="http://schemas.openxmlformats.org/officeDocument/2006/relationships/image" Target="../media/image25.sv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sv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0978" y="4859649"/>
            <a:ext cx="22869129" cy="18960587"/>
          </a:xfrm>
          <a:custGeom>
            <a:avLst/>
            <a:gdLst/>
            <a:ahLst/>
            <a:cxnLst/>
            <a:rect l="l" t="t" r="r" b="b"/>
            <a:pathLst>
              <a:path w="22869129" h="18960587">
                <a:moveTo>
                  <a:pt x="0" y="0"/>
                </a:moveTo>
                <a:lnTo>
                  <a:pt x="22869129" y="0"/>
                </a:lnTo>
                <a:lnTo>
                  <a:pt x="22869129" y="18960587"/>
                </a:lnTo>
                <a:lnTo>
                  <a:pt x="0" y="18960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3701162" y="-5067737"/>
            <a:ext cx="11677907" cy="9682047"/>
          </a:xfrm>
          <a:custGeom>
            <a:avLst/>
            <a:gdLst/>
            <a:ahLst/>
            <a:cxnLst/>
            <a:rect l="l" t="t" r="r" b="b"/>
            <a:pathLst>
              <a:path w="11677907" h="9682047">
                <a:moveTo>
                  <a:pt x="0" y="0"/>
                </a:moveTo>
                <a:lnTo>
                  <a:pt x="11677907" y="0"/>
                </a:lnTo>
                <a:lnTo>
                  <a:pt x="11677907" y="9682047"/>
                </a:lnTo>
                <a:lnTo>
                  <a:pt x="0" y="9682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6099647" y="5945363"/>
            <a:ext cx="3790514" cy="5004950"/>
          </a:xfrm>
          <a:custGeom>
            <a:avLst/>
            <a:gdLst/>
            <a:ahLst/>
            <a:cxnLst/>
            <a:rect l="l" t="t" r="r" b="b"/>
            <a:pathLst>
              <a:path w="3790514" h="5004950">
                <a:moveTo>
                  <a:pt x="0" y="0"/>
                </a:moveTo>
                <a:lnTo>
                  <a:pt x="3790514" y="0"/>
                </a:lnTo>
                <a:lnTo>
                  <a:pt x="3790514" y="5004950"/>
                </a:lnTo>
                <a:lnTo>
                  <a:pt x="0" y="5004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flipH="1">
            <a:off x="717914" y="2012207"/>
            <a:ext cx="6913207" cy="6996124"/>
          </a:xfrm>
          <a:custGeom>
            <a:avLst/>
            <a:gdLst/>
            <a:ahLst/>
            <a:cxnLst/>
            <a:rect l="l" t="t" r="r" b="b"/>
            <a:pathLst>
              <a:path w="6913207" h="6996124">
                <a:moveTo>
                  <a:pt x="6913207" y="0"/>
                </a:moveTo>
                <a:lnTo>
                  <a:pt x="0" y="0"/>
                </a:lnTo>
                <a:lnTo>
                  <a:pt x="0" y="6996124"/>
                </a:lnTo>
                <a:lnTo>
                  <a:pt x="6913207" y="6996124"/>
                </a:lnTo>
                <a:lnTo>
                  <a:pt x="69132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0" y="-1423862"/>
            <a:ext cx="5074305" cy="4114800"/>
          </a:xfrm>
          <a:custGeom>
            <a:avLst/>
            <a:gdLst/>
            <a:ahLst/>
            <a:cxnLst/>
            <a:rect l="l" t="t" r="r" b="b"/>
            <a:pathLst>
              <a:path w="5074305" h="4114800">
                <a:moveTo>
                  <a:pt x="0" y="0"/>
                </a:moveTo>
                <a:lnTo>
                  <a:pt x="5074305" y="0"/>
                </a:lnTo>
                <a:lnTo>
                  <a:pt x="50743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6434901" y="1961284"/>
            <a:ext cx="10575781" cy="788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53"/>
              </a:lnSpc>
            </a:pPr>
            <a:r>
              <a:rPr lang="en-US" sz="20353" b="1">
                <a:solidFill>
                  <a:srgbClr val="1D4355"/>
                </a:solidFill>
                <a:latin typeface="Klein Heavy"/>
                <a:ea typeface="Klein Heavy"/>
                <a:cs typeface="Klein Heavy"/>
                <a:sym typeface="Klein Heavy"/>
              </a:rPr>
              <a:t>SAF MADDE</a:t>
            </a:r>
          </a:p>
          <a:p>
            <a:pPr algn="ctr">
              <a:lnSpc>
                <a:spcPts val="20353"/>
              </a:lnSpc>
            </a:pPr>
            <a:endParaRPr lang="en-US" sz="20353" b="1">
              <a:solidFill>
                <a:srgbClr val="1D4355"/>
              </a:solidFill>
              <a:latin typeface="Klein Heavy"/>
              <a:ea typeface="Klein Heavy"/>
              <a:cs typeface="Klein Heavy"/>
              <a:sym typeface="Klein Heavy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B1F32DE-C274-A655-3BE4-76ADEC2918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6A87F75-D4A2-F430-83AB-80BDBE55EFA0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213" y="6421582"/>
            <a:ext cx="4532627" cy="41148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7" y="0"/>
                </a:lnTo>
                <a:lnTo>
                  <a:pt x="4532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0800000">
            <a:off x="13601700" y="-1855401"/>
            <a:ext cx="7315200" cy="3710801"/>
          </a:xfrm>
          <a:custGeom>
            <a:avLst/>
            <a:gdLst/>
            <a:ahLst/>
            <a:cxnLst/>
            <a:rect l="l" t="t" r="r" b="b"/>
            <a:pathLst>
              <a:path w="7315200" h="3710801">
                <a:moveTo>
                  <a:pt x="0" y="0"/>
                </a:moveTo>
                <a:lnTo>
                  <a:pt x="7315200" y="0"/>
                </a:lnTo>
                <a:lnTo>
                  <a:pt x="7315200" y="3710802"/>
                </a:lnTo>
                <a:lnTo>
                  <a:pt x="0" y="3710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2611658" y="2324100"/>
            <a:ext cx="13064684" cy="7250899"/>
          </a:xfrm>
          <a:custGeom>
            <a:avLst/>
            <a:gdLst/>
            <a:ahLst/>
            <a:cxnLst/>
            <a:rect l="l" t="t" r="r" b="b"/>
            <a:pathLst>
              <a:path w="13064684" h="7250899">
                <a:moveTo>
                  <a:pt x="0" y="0"/>
                </a:moveTo>
                <a:lnTo>
                  <a:pt x="13064684" y="0"/>
                </a:lnTo>
                <a:lnTo>
                  <a:pt x="13064684" y="7250899"/>
                </a:lnTo>
                <a:lnTo>
                  <a:pt x="0" y="7250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028700" y="490943"/>
            <a:ext cx="9287360" cy="2738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54"/>
              </a:lnSpc>
            </a:pPr>
            <a:r>
              <a:rPr lang="en-US" sz="9113" b="1">
                <a:solidFill>
                  <a:srgbClr val="365B6D"/>
                </a:solidFill>
                <a:latin typeface="Klein Bold"/>
                <a:ea typeface="Klein Bold"/>
                <a:cs typeface="Klein Bold"/>
                <a:sym typeface="Klein Bold"/>
              </a:rPr>
              <a:t>ELEMENTLERİN SEMBOLLERİ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97F8D41-F3FA-0909-45C8-303CB3A9F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32E25A75-7D92-C760-D4E8-79BB6ACD4A0B}"/>
              </a:ext>
            </a:extLst>
          </p:cNvPr>
          <p:cNvSpPr/>
          <p:nvPr/>
        </p:nvSpPr>
        <p:spPr>
          <a:xfrm>
            <a:off x="16840200" y="9071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08018" y="536005"/>
            <a:ext cx="13935713" cy="9214990"/>
          </a:xfrm>
          <a:custGeom>
            <a:avLst/>
            <a:gdLst/>
            <a:ahLst/>
            <a:cxnLst/>
            <a:rect l="l" t="t" r="r" b="b"/>
            <a:pathLst>
              <a:path w="13935713" h="9214990">
                <a:moveTo>
                  <a:pt x="0" y="0"/>
                </a:moveTo>
                <a:lnTo>
                  <a:pt x="13935713" y="0"/>
                </a:lnTo>
                <a:lnTo>
                  <a:pt x="13935713" y="9214990"/>
                </a:lnTo>
                <a:lnTo>
                  <a:pt x="0" y="9214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3506F46-0613-6833-7F05-95BBE7E20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B51934C1-7D51-1562-9EAD-914F11A0AA10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6766" y="203455"/>
            <a:ext cx="13893194" cy="9273707"/>
          </a:xfrm>
          <a:custGeom>
            <a:avLst/>
            <a:gdLst/>
            <a:ahLst/>
            <a:cxnLst/>
            <a:rect l="l" t="t" r="r" b="b"/>
            <a:pathLst>
              <a:path w="13893194" h="9273707">
                <a:moveTo>
                  <a:pt x="0" y="0"/>
                </a:moveTo>
                <a:lnTo>
                  <a:pt x="13893194" y="0"/>
                </a:lnTo>
                <a:lnTo>
                  <a:pt x="13893194" y="9273707"/>
                </a:lnTo>
                <a:lnTo>
                  <a:pt x="0" y="92737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F75473D-9BEE-1B97-9D02-C5ABF28F1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7C24A06B-00C9-1169-6519-45B96D2A9B57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4500" y="459758"/>
            <a:ext cx="14274261" cy="9367484"/>
          </a:xfrm>
          <a:custGeom>
            <a:avLst/>
            <a:gdLst/>
            <a:ahLst/>
            <a:cxnLst/>
            <a:rect l="l" t="t" r="r" b="b"/>
            <a:pathLst>
              <a:path w="14274261" h="9367484">
                <a:moveTo>
                  <a:pt x="0" y="0"/>
                </a:moveTo>
                <a:lnTo>
                  <a:pt x="14274261" y="0"/>
                </a:lnTo>
                <a:lnTo>
                  <a:pt x="14274261" y="9367484"/>
                </a:lnTo>
                <a:lnTo>
                  <a:pt x="0" y="93674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0FCE54C-295D-6F62-7EED-9BC0A6FB1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A0802AF9-0D73-6F0F-75BB-10F030399691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55578" y="545210"/>
            <a:ext cx="13376843" cy="9196580"/>
          </a:xfrm>
          <a:custGeom>
            <a:avLst/>
            <a:gdLst/>
            <a:ahLst/>
            <a:cxnLst/>
            <a:rect l="l" t="t" r="r" b="b"/>
            <a:pathLst>
              <a:path w="13376843" h="9196580">
                <a:moveTo>
                  <a:pt x="0" y="0"/>
                </a:moveTo>
                <a:lnTo>
                  <a:pt x="13376844" y="0"/>
                </a:lnTo>
                <a:lnTo>
                  <a:pt x="13376844" y="9196580"/>
                </a:lnTo>
                <a:lnTo>
                  <a:pt x="0" y="919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1F00D70-3158-6AE3-70FE-1EC0CED38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64087DB2-01B1-9BD8-15BB-54877251A25B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353866"/>
            <a:ext cx="16230600" cy="5579269"/>
          </a:xfrm>
          <a:custGeom>
            <a:avLst/>
            <a:gdLst/>
            <a:ahLst/>
            <a:cxnLst/>
            <a:rect l="l" t="t" r="r" b="b"/>
            <a:pathLst>
              <a:path w="16230600" h="5579269">
                <a:moveTo>
                  <a:pt x="0" y="0"/>
                </a:moveTo>
                <a:lnTo>
                  <a:pt x="16230600" y="0"/>
                </a:lnTo>
                <a:lnTo>
                  <a:pt x="16230600" y="5579268"/>
                </a:lnTo>
                <a:lnTo>
                  <a:pt x="0" y="55792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2768550-85F3-EE99-42CF-1746CF37B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2031715F-CBFE-B895-9186-5AFF4398E290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213" y="6421582"/>
            <a:ext cx="4532627" cy="41148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7" y="0"/>
                </a:lnTo>
                <a:lnTo>
                  <a:pt x="4532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0800000">
            <a:off x="13601700" y="-1855401"/>
            <a:ext cx="7315200" cy="3710801"/>
          </a:xfrm>
          <a:custGeom>
            <a:avLst/>
            <a:gdLst/>
            <a:ahLst/>
            <a:cxnLst/>
            <a:rect l="l" t="t" r="r" b="b"/>
            <a:pathLst>
              <a:path w="7315200" h="3710801">
                <a:moveTo>
                  <a:pt x="0" y="0"/>
                </a:moveTo>
                <a:lnTo>
                  <a:pt x="7315200" y="0"/>
                </a:lnTo>
                <a:lnTo>
                  <a:pt x="7315200" y="3710802"/>
                </a:lnTo>
                <a:lnTo>
                  <a:pt x="0" y="3710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2551184" y="4482772"/>
            <a:ext cx="13753947" cy="3996210"/>
          </a:xfrm>
          <a:custGeom>
            <a:avLst/>
            <a:gdLst/>
            <a:ahLst/>
            <a:cxnLst/>
            <a:rect l="l" t="t" r="r" b="b"/>
            <a:pathLst>
              <a:path w="13753947" h="3996210">
                <a:moveTo>
                  <a:pt x="0" y="0"/>
                </a:moveTo>
                <a:lnTo>
                  <a:pt x="13753947" y="0"/>
                </a:lnTo>
                <a:lnTo>
                  <a:pt x="13753947" y="3996210"/>
                </a:lnTo>
                <a:lnTo>
                  <a:pt x="0" y="39962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465118" y="1047750"/>
            <a:ext cx="10034915" cy="1075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6"/>
              </a:lnSpc>
            </a:pPr>
            <a:r>
              <a:rPr lang="en-US" sz="7200" b="1">
                <a:solidFill>
                  <a:srgbClr val="365B6D"/>
                </a:solidFill>
                <a:latin typeface="Klein Bold"/>
                <a:ea typeface="Klein Bold"/>
                <a:cs typeface="Klein Bold"/>
                <a:sym typeface="Klein Bold"/>
              </a:rPr>
              <a:t>BİLEŞİK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5118" y="2551742"/>
            <a:ext cx="16906196" cy="1235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2"/>
              </a:lnSpc>
            </a:pPr>
            <a:r>
              <a:rPr lang="en-US" sz="2747" b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Farklı cins atomların belirli bir oranda bir araya gelmesiyle oluşan</a:t>
            </a:r>
          </a:p>
          <a:p>
            <a:pPr algn="just">
              <a:lnSpc>
                <a:spcPts val="3242"/>
              </a:lnSpc>
            </a:pPr>
            <a:r>
              <a:rPr lang="en-US" sz="2747" b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ve sadece kimyasal yollarla bileşenlerine ayrılabilen saf maddelere bileşik</a:t>
            </a:r>
          </a:p>
          <a:p>
            <a:pPr algn="just">
              <a:lnSpc>
                <a:spcPts val="3242"/>
              </a:lnSpc>
              <a:spcBef>
                <a:spcPct val="0"/>
              </a:spcBef>
            </a:pPr>
            <a:r>
              <a:rPr lang="en-US" sz="2747" b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adı verilir.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91FD5D8-6AE0-A66D-D659-0DB47A27BB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8" name="Freeform 8">
            <a:extLst>
              <a:ext uri="{FF2B5EF4-FFF2-40B4-BE49-F238E27FC236}">
                <a16:creationId xmlns:a16="http://schemas.microsoft.com/office/drawing/2014/main" id="{183BCAF7-C8A8-AC89-38DD-70078B978BD0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0629" y="2612856"/>
            <a:ext cx="3779693" cy="3779693"/>
          </a:xfrm>
          <a:custGeom>
            <a:avLst/>
            <a:gdLst/>
            <a:ahLst/>
            <a:cxnLst/>
            <a:rect l="l" t="t" r="r" b="b"/>
            <a:pathLst>
              <a:path w="3779693" h="3779693">
                <a:moveTo>
                  <a:pt x="0" y="0"/>
                </a:moveTo>
                <a:lnTo>
                  <a:pt x="3779693" y="0"/>
                </a:lnTo>
                <a:lnTo>
                  <a:pt x="3779693" y="3779693"/>
                </a:lnTo>
                <a:lnTo>
                  <a:pt x="0" y="37796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5998483" y="3469240"/>
            <a:ext cx="2431473" cy="2431473"/>
          </a:xfrm>
          <a:custGeom>
            <a:avLst/>
            <a:gdLst/>
            <a:ahLst/>
            <a:cxnLst/>
            <a:rect l="l" t="t" r="r" b="b"/>
            <a:pathLst>
              <a:path w="2431473" h="2431473">
                <a:moveTo>
                  <a:pt x="0" y="0"/>
                </a:moveTo>
                <a:lnTo>
                  <a:pt x="2431473" y="0"/>
                </a:lnTo>
                <a:lnTo>
                  <a:pt x="2431473" y="2431473"/>
                </a:lnTo>
                <a:lnTo>
                  <a:pt x="0" y="2431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4639006" y="4000042"/>
            <a:ext cx="1340427" cy="1340427"/>
          </a:xfrm>
          <a:custGeom>
            <a:avLst/>
            <a:gdLst/>
            <a:ahLst/>
            <a:cxnLst/>
            <a:rect l="l" t="t" r="r" b="b"/>
            <a:pathLst>
              <a:path w="1340427" h="1340427">
                <a:moveTo>
                  <a:pt x="0" y="0"/>
                </a:moveTo>
                <a:lnTo>
                  <a:pt x="1340427" y="0"/>
                </a:lnTo>
                <a:lnTo>
                  <a:pt x="1340427" y="1340427"/>
                </a:lnTo>
                <a:lnTo>
                  <a:pt x="0" y="1340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5" name="Group 5"/>
          <p:cNvGrpSpPr/>
          <p:nvPr/>
        </p:nvGrpSpPr>
        <p:grpSpPr>
          <a:xfrm>
            <a:off x="8620456" y="4000042"/>
            <a:ext cx="2342284" cy="1310986"/>
            <a:chOff x="0" y="0"/>
            <a:chExt cx="1016940" cy="569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6940" cy="569186"/>
            </a:xfrm>
            <a:custGeom>
              <a:avLst/>
              <a:gdLst/>
              <a:ahLst/>
              <a:cxnLst/>
              <a:rect l="l" t="t" r="r" b="b"/>
              <a:pathLst>
                <a:path w="1016940" h="569186">
                  <a:moveTo>
                    <a:pt x="1016940" y="284593"/>
                  </a:moveTo>
                  <a:lnTo>
                    <a:pt x="610540" y="0"/>
                  </a:lnTo>
                  <a:lnTo>
                    <a:pt x="610540" y="203200"/>
                  </a:lnTo>
                  <a:lnTo>
                    <a:pt x="0" y="203200"/>
                  </a:lnTo>
                  <a:lnTo>
                    <a:pt x="0" y="365986"/>
                  </a:lnTo>
                  <a:lnTo>
                    <a:pt x="610540" y="365986"/>
                  </a:lnTo>
                  <a:lnTo>
                    <a:pt x="610540" y="569186"/>
                  </a:lnTo>
                  <a:lnTo>
                    <a:pt x="1016940" y="2845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4625"/>
              <a:ext cx="915340" cy="1913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437475" y="2612856"/>
            <a:ext cx="3764973" cy="3764973"/>
          </a:xfrm>
          <a:custGeom>
            <a:avLst/>
            <a:gdLst/>
            <a:ahLst/>
            <a:cxnLst/>
            <a:rect l="l" t="t" r="r" b="b"/>
            <a:pathLst>
              <a:path w="3764973" h="3764973">
                <a:moveTo>
                  <a:pt x="0" y="0"/>
                </a:moveTo>
                <a:lnTo>
                  <a:pt x="3764973" y="0"/>
                </a:lnTo>
                <a:lnTo>
                  <a:pt x="3764973" y="3764973"/>
                </a:lnTo>
                <a:lnTo>
                  <a:pt x="0" y="376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5202448" y="3454519"/>
            <a:ext cx="2431473" cy="2431473"/>
          </a:xfrm>
          <a:custGeom>
            <a:avLst/>
            <a:gdLst/>
            <a:ahLst/>
            <a:cxnLst/>
            <a:rect l="l" t="t" r="r" b="b"/>
            <a:pathLst>
              <a:path w="2431473" h="2431473">
                <a:moveTo>
                  <a:pt x="0" y="0"/>
                </a:moveTo>
                <a:lnTo>
                  <a:pt x="2431473" y="0"/>
                </a:lnTo>
                <a:lnTo>
                  <a:pt x="2431473" y="2431473"/>
                </a:lnTo>
                <a:lnTo>
                  <a:pt x="0" y="2431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1308755" y="3801769"/>
            <a:ext cx="2057373" cy="1509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30020" y="3790492"/>
            <a:ext cx="1168400" cy="160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810650" y="6112742"/>
            <a:ext cx="3125084" cy="1509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NaCl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65118" y="1047750"/>
            <a:ext cx="10034915" cy="1075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6"/>
              </a:lnSpc>
            </a:pPr>
            <a:r>
              <a:rPr lang="en-US" sz="7200" b="1">
                <a:solidFill>
                  <a:srgbClr val="365B6D"/>
                </a:solidFill>
                <a:latin typeface="Klein Bold"/>
                <a:ea typeface="Klein Bold"/>
                <a:cs typeface="Klein Bold"/>
                <a:sym typeface="Klein Bold"/>
              </a:rPr>
              <a:t>BİLEŞİK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4414" y="7321281"/>
            <a:ext cx="846961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Bileşiği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oluşturan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atomlar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belirli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oranlarda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bir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araya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gelir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Bileşiği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oluşturan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elementler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kendi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özelliklerini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kaybeder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5896F678-589A-05EB-A2C4-8391D7B2C4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16" name="Freeform 8">
            <a:extLst>
              <a:ext uri="{FF2B5EF4-FFF2-40B4-BE49-F238E27FC236}">
                <a16:creationId xmlns:a16="http://schemas.microsoft.com/office/drawing/2014/main" id="{03794061-BFD1-DD04-D09E-613D3D40816B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69701" y="215611"/>
            <a:ext cx="7578709" cy="231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78"/>
              </a:lnSpc>
            </a:pPr>
            <a:r>
              <a:rPr lang="en-US" sz="15405" b="1">
                <a:solidFill>
                  <a:srgbClr val="365B6D"/>
                </a:solidFill>
                <a:latin typeface="Klein Bold"/>
                <a:ea typeface="Klein Bold"/>
                <a:cs typeface="Klein Bold"/>
                <a:sym typeface="Klein Bold"/>
              </a:rPr>
              <a:t>BİLEŞİK</a:t>
            </a:r>
          </a:p>
        </p:txBody>
      </p:sp>
      <p:sp>
        <p:nvSpPr>
          <p:cNvPr id="3" name="Freeform 3"/>
          <p:cNvSpPr/>
          <p:nvPr/>
        </p:nvSpPr>
        <p:spPr>
          <a:xfrm>
            <a:off x="4442391" y="2011264"/>
            <a:ext cx="1560629" cy="1610972"/>
          </a:xfrm>
          <a:custGeom>
            <a:avLst/>
            <a:gdLst/>
            <a:ahLst/>
            <a:cxnLst/>
            <a:rect l="l" t="t" r="r" b="b"/>
            <a:pathLst>
              <a:path w="1560629" h="1610972">
                <a:moveTo>
                  <a:pt x="0" y="0"/>
                </a:moveTo>
                <a:lnTo>
                  <a:pt x="1560629" y="0"/>
                </a:lnTo>
                <a:lnTo>
                  <a:pt x="1560629" y="1610972"/>
                </a:lnTo>
                <a:lnTo>
                  <a:pt x="0" y="1610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flipH="1">
            <a:off x="9144000" y="2216378"/>
            <a:ext cx="1560629" cy="1610972"/>
          </a:xfrm>
          <a:custGeom>
            <a:avLst/>
            <a:gdLst/>
            <a:ahLst/>
            <a:cxnLst/>
            <a:rect l="l" t="t" r="r" b="b"/>
            <a:pathLst>
              <a:path w="1560629" h="1610972">
                <a:moveTo>
                  <a:pt x="1560629" y="0"/>
                </a:moveTo>
                <a:lnTo>
                  <a:pt x="0" y="0"/>
                </a:lnTo>
                <a:lnTo>
                  <a:pt x="0" y="1610971"/>
                </a:lnTo>
                <a:lnTo>
                  <a:pt x="1560629" y="1610971"/>
                </a:lnTo>
                <a:lnTo>
                  <a:pt x="15606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74686" y="7046694"/>
            <a:ext cx="2306596" cy="2480932"/>
          </a:xfrm>
          <a:custGeom>
            <a:avLst/>
            <a:gdLst/>
            <a:ahLst/>
            <a:cxnLst/>
            <a:rect l="l" t="t" r="r" b="b"/>
            <a:pathLst>
              <a:path w="2306596" h="2480932">
                <a:moveTo>
                  <a:pt x="0" y="0"/>
                </a:moveTo>
                <a:lnTo>
                  <a:pt x="2306596" y="0"/>
                </a:lnTo>
                <a:lnTo>
                  <a:pt x="2306596" y="2480932"/>
                </a:lnTo>
                <a:lnTo>
                  <a:pt x="0" y="24809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0977340" y="6906504"/>
            <a:ext cx="2712422" cy="3045235"/>
          </a:xfrm>
          <a:custGeom>
            <a:avLst/>
            <a:gdLst/>
            <a:ahLst/>
            <a:cxnLst/>
            <a:rect l="l" t="t" r="r" b="b"/>
            <a:pathLst>
              <a:path w="2712422" h="3045235">
                <a:moveTo>
                  <a:pt x="0" y="0"/>
                </a:moveTo>
                <a:lnTo>
                  <a:pt x="2712422" y="0"/>
                </a:lnTo>
                <a:lnTo>
                  <a:pt x="2712422" y="3045235"/>
                </a:lnTo>
                <a:lnTo>
                  <a:pt x="0" y="30452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028700" y="3827349"/>
            <a:ext cx="9948640" cy="321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2"/>
              </a:lnSpc>
            </a:pPr>
            <a:r>
              <a:rPr lang="en-US" sz="7138" b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MOLEKÜL</a:t>
            </a:r>
          </a:p>
          <a:p>
            <a:pPr algn="l">
              <a:lnSpc>
                <a:spcPts val="8422"/>
              </a:lnSpc>
            </a:pPr>
            <a:r>
              <a:rPr lang="en-US" sz="7138" b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YAPILI</a:t>
            </a:r>
          </a:p>
          <a:p>
            <a:pPr algn="l">
              <a:lnSpc>
                <a:spcPts val="8422"/>
              </a:lnSpc>
            </a:pPr>
            <a:r>
              <a:rPr lang="en-US" sz="7138" b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BİLEŞİK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53885" y="3977064"/>
            <a:ext cx="9082192" cy="292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9"/>
              </a:lnSpc>
            </a:pPr>
            <a:r>
              <a:rPr lang="en-US" sz="6516" b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MOLEKÜL</a:t>
            </a:r>
          </a:p>
          <a:p>
            <a:pPr algn="l">
              <a:lnSpc>
                <a:spcPts val="7689"/>
              </a:lnSpc>
            </a:pPr>
            <a:r>
              <a:rPr lang="en-US" sz="6516" b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YAPILI OLMAYAN</a:t>
            </a:r>
          </a:p>
          <a:p>
            <a:pPr algn="l">
              <a:lnSpc>
                <a:spcPts val="7689"/>
              </a:lnSpc>
            </a:pPr>
            <a:r>
              <a:rPr lang="en-US" sz="6516" b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BİLEŞİK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EE89872-28BC-D25B-1F8C-FB0D075E4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026C6EC4-77C6-22DD-5B03-C93C4CF66E8C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5430" y="2033654"/>
            <a:ext cx="17217141" cy="6219692"/>
          </a:xfrm>
          <a:custGeom>
            <a:avLst/>
            <a:gdLst/>
            <a:ahLst/>
            <a:cxnLst/>
            <a:rect l="l" t="t" r="r" b="b"/>
            <a:pathLst>
              <a:path w="17217141" h="6219692">
                <a:moveTo>
                  <a:pt x="0" y="0"/>
                </a:moveTo>
                <a:lnTo>
                  <a:pt x="17217140" y="0"/>
                </a:lnTo>
                <a:lnTo>
                  <a:pt x="17217140" y="6219692"/>
                </a:lnTo>
                <a:lnTo>
                  <a:pt x="0" y="62196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AB01B65-488E-AD1F-95AD-9AA61698F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B15B8F3F-73D6-E40B-2268-00EC60E07F54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9446" y="534138"/>
            <a:ext cx="15269107" cy="9218723"/>
          </a:xfrm>
          <a:custGeom>
            <a:avLst/>
            <a:gdLst/>
            <a:ahLst/>
            <a:cxnLst/>
            <a:rect l="l" t="t" r="r" b="b"/>
            <a:pathLst>
              <a:path w="15269107" h="9218723">
                <a:moveTo>
                  <a:pt x="0" y="0"/>
                </a:moveTo>
                <a:lnTo>
                  <a:pt x="15269108" y="0"/>
                </a:lnTo>
                <a:lnTo>
                  <a:pt x="15269108" y="9218724"/>
                </a:lnTo>
                <a:lnTo>
                  <a:pt x="0" y="9218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78C2D33-1116-1DB1-A53F-2128BC056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41BB6B66-18F0-7AC9-5CB7-9515AA06A51F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757341"/>
            <a:ext cx="15568546" cy="6772317"/>
          </a:xfrm>
          <a:custGeom>
            <a:avLst/>
            <a:gdLst/>
            <a:ahLst/>
            <a:cxnLst/>
            <a:rect l="l" t="t" r="r" b="b"/>
            <a:pathLst>
              <a:path w="15568546" h="6772317">
                <a:moveTo>
                  <a:pt x="0" y="0"/>
                </a:moveTo>
                <a:lnTo>
                  <a:pt x="15568546" y="0"/>
                </a:lnTo>
                <a:lnTo>
                  <a:pt x="15568546" y="6772318"/>
                </a:lnTo>
                <a:lnTo>
                  <a:pt x="0" y="6772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7C623FF-651C-BF4F-CFBC-2B16AB9A4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D9504150-244E-73DD-8310-9DF69E368343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9612" y="674857"/>
            <a:ext cx="13541343" cy="8937287"/>
          </a:xfrm>
          <a:custGeom>
            <a:avLst/>
            <a:gdLst/>
            <a:ahLst/>
            <a:cxnLst/>
            <a:rect l="l" t="t" r="r" b="b"/>
            <a:pathLst>
              <a:path w="13541343" h="8937287">
                <a:moveTo>
                  <a:pt x="0" y="0"/>
                </a:moveTo>
                <a:lnTo>
                  <a:pt x="13541344" y="0"/>
                </a:lnTo>
                <a:lnTo>
                  <a:pt x="13541344" y="8937286"/>
                </a:lnTo>
                <a:lnTo>
                  <a:pt x="0" y="8937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7258B0F-D8EA-26D9-56D0-BCA8DC944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14B1C06E-D387-4C97-00FC-BD14274E5696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05200" y="0"/>
            <a:ext cx="9882070" cy="9451706"/>
          </a:xfrm>
          <a:custGeom>
            <a:avLst/>
            <a:gdLst/>
            <a:ahLst/>
            <a:cxnLst/>
            <a:rect l="l" t="t" r="r" b="b"/>
            <a:pathLst>
              <a:path w="10254684" h="10040487">
                <a:moveTo>
                  <a:pt x="0" y="0"/>
                </a:moveTo>
                <a:lnTo>
                  <a:pt x="10254684" y="0"/>
                </a:lnTo>
                <a:lnTo>
                  <a:pt x="10254684" y="10040488"/>
                </a:lnTo>
                <a:lnTo>
                  <a:pt x="0" y="10040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CC07E03-A86E-A9B9-64DE-886D5389C10D}"/>
              </a:ext>
            </a:extLst>
          </p:cNvPr>
          <p:cNvSpPr/>
          <p:nvPr/>
        </p:nvSpPr>
        <p:spPr>
          <a:xfrm>
            <a:off x="14785602" y="0"/>
            <a:ext cx="3502398" cy="871708"/>
          </a:xfrm>
          <a:custGeom>
            <a:avLst/>
            <a:gdLst/>
            <a:ahLst/>
            <a:cxnLst/>
            <a:rect l="l" t="t" r="r" b="b"/>
            <a:pathLst>
              <a:path w="3502398" h="871708">
                <a:moveTo>
                  <a:pt x="0" y="0"/>
                </a:moveTo>
                <a:lnTo>
                  <a:pt x="3502398" y="0"/>
                </a:lnTo>
                <a:lnTo>
                  <a:pt x="3502398" y="871708"/>
                </a:lnTo>
                <a:lnTo>
                  <a:pt x="0" y="871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0DB2122-811E-A08D-D971-5B3D8CAB1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5" name="Freeform 8">
            <a:extLst>
              <a:ext uri="{FF2B5EF4-FFF2-40B4-BE49-F238E27FC236}">
                <a16:creationId xmlns:a16="http://schemas.microsoft.com/office/drawing/2014/main" id="{76217900-67B2-0A0C-7EEF-A021823C9F38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69713" y="284945"/>
            <a:ext cx="12360688" cy="9125756"/>
          </a:xfrm>
          <a:custGeom>
            <a:avLst/>
            <a:gdLst/>
            <a:ahLst/>
            <a:cxnLst/>
            <a:rect l="l" t="t" r="r" b="b"/>
            <a:pathLst>
              <a:path w="12934593" h="9717113">
                <a:moveTo>
                  <a:pt x="0" y="0"/>
                </a:moveTo>
                <a:lnTo>
                  <a:pt x="12934593" y="0"/>
                </a:lnTo>
                <a:lnTo>
                  <a:pt x="12934593" y="9717112"/>
                </a:lnTo>
                <a:lnTo>
                  <a:pt x="0" y="97171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895DB9E-3147-5B48-7D29-ECFD17820BDB}"/>
              </a:ext>
            </a:extLst>
          </p:cNvPr>
          <p:cNvSpPr/>
          <p:nvPr/>
        </p:nvSpPr>
        <p:spPr>
          <a:xfrm>
            <a:off x="14785602" y="0"/>
            <a:ext cx="3502398" cy="871708"/>
          </a:xfrm>
          <a:custGeom>
            <a:avLst/>
            <a:gdLst/>
            <a:ahLst/>
            <a:cxnLst/>
            <a:rect l="l" t="t" r="r" b="b"/>
            <a:pathLst>
              <a:path w="3502398" h="871708">
                <a:moveTo>
                  <a:pt x="0" y="0"/>
                </a:moveTo>
                <a:lnTo>
                  <a:pt x="3502398" y="0"/>
                </a:lnTo>
                <a:lnTo>
                  <a:pt x="3502398" y="871708"/>
                </a:lnTo>
                <a:lnTo>
                  <a:pt x="0" y="871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F4E753-EBA8-1FC7-0883-498787625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5" name="Freeform 8">
            <a:extLst>
              <a:ext uri="{FF2B5EF4-FFF2-40B4-BE49-F238E27FC236}">
                <a16:creationId xmlns:a16="http://schemas.microsoft.com/office/drawing/2014/main" id="{ABE73EF1-311A-34F3-E5A8-B7237752FDE5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69270" y="0"/>
            <a:ext cx="11816332" cy="9410700"/>
          </a:xfrm>
          <a:custGeom>
            <a:avLst/>
            <a:gdLst/>
            <a:ahLst/>
            <a:cxnLst/>
            <a:rect l="l" t="t" r="r" b="b"/>
            <a:pathLst>
              <a:path w="12349460" h="10018500">
                <a:moveTo>
                  <a:pt x="0" y="0"/>
                </a:moveTo>
                <a:lnTo>
                  <a:pt x="12349460" y="0"/>
                </a:lnTo>
                <a:lnTo>
                  <a:pt x="12349460" y="10018500"/>
                </a:lnTo>
                <a:lnTo>
                  <a:pt x="0" y="10018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E7584C4-9E25-5FF7-1A79-7100D403ABFC}"/>
              </a:ext>
            </a:extLst>
          </p:cNvPr>
          <p:cNvSpPr/>
          <p:nvPr/>
        </p:nvSpPr>
        <p:spPr>
          <a:xfrm>
            <a:off x="14785602" y="0"/>
            <a:ext cx="3502398" cy="871708"/>
          </a:xfrm>
          <a:custGeom>
            <a:avLst/>
            <a:gdLst/>
            <a:ahLst/>
            <a:cxnLst/>
            <a:rect l="l" t="t" r="r" b="b"/>
            <a:pathLst>
              <a:path w="3502398" h="871708">
                <a:moveTo>
                  <a:pt x="0" y="0"/>
                </a:moveTo>
                <a:lnTo>
                  <a:pt x="3502398" y="0"/>
                </a:lnTo>
                <a:lnTo>
                  <a:pt x="3502398" y="871708"/>
                </a:lnTo>
                <a:lnTo>
                  <a:pt x="0" y="871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001C08C-0847-67E3-E31F-7C0D387F6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5" name="Freeform 8">
            <a:extLst>
              <a:ext uri="{FF2B5EF4-FFF2-40B4-BE49-F238E27FC236}">
                <a16:creationId xmlns:a16="http://schemas.microsoft.com/office/drawing/2014/main" id="{F7AF8D04-F2F0-9885-BF48-8BB7B7E2B5B2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50252" y="0"/>
            <a:ext cx="9327548" cy="9499381"/>
          </a:xfrm>
          <a:custGeom>
            <a:avLst/>
            <a:gdLst/>
            <a:ahLst/>
            <a:cxnLst/>
            <a:rect l="l" t="t" r="r" b="b"/>
            <a:pathLst>
              <a:path w="9528334" h="10287000">
                <a:moveTo>
                  <a:pt x="0" y="0"/>
                </a:moveTo>
                <a:lnTo>
                  <a:pt x="9528334" y="0"/>
                </a:lnTo>
                <a:lnTo>
                  <a:pt x="952833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70F27B6-F438-5E6A-B845-925839F1167F}"/>
              </a:ext>
            </a:extLst>
          </p:cNvPr>
          <p:cNvSpPr/>
          <p:nvPr/>
        </p:nvSpPr>
        <p:spPr>
          <a:xfrm>
            <a:off x="14785602" y="0"/>
            <a:ext cx="3502398" cy="871708"/>
          </a:xfrm>
          <a:custGeom>
            <a:avLst/>
            <a:gdLst/>
            <a:ahLst/>
            <a:cxnLst/>
            <a:rect l="l" t="t" r="r" b="b"/>
            <a:pathLst>
              <a:path w="3502398" h="871708">
                <a:moveTo>
                  <a:pt x="0" y="0"/>
                </a:moveTo>
                <a:lnTo>
                  <a:pt x="3502398" y="0"/>
                </a:lnTo>
                <a:lnTo>
                  <a:pt x="3502398" y="871708"/>
                </a:lnTo>
                <a:lnTo>
                  <a:pt x="0" y="871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A851A9-F7FE-076C-808A-36F19D881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5" name="Freeform 8">
            <a:extLst>
              <a:ext uri="{FF2B5EF4-FFF2-40B4-BE49-F238E27FC236}">
                <a16:creationId xmlns:a16="http://schemas.microsoft.com/office/drawing/2014/main" id="{C8E825AB-4E71-2D46-1AA9-F1071FDE0125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551964" y="-205910"/>
            <a:ext cx="17184073" cy="10184198"/>
            <a:chOff x="0" y="0"/>
            <a:chExt cx="22912097" cy="1357893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556377"/>
              <a:ext cx="22912097" cy="13022554"/>
              <a:chOff x="0" y="0"/>
              <a:chExt cx="4525846" cy="257235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525846" cy="2572356"/>
              </a:xfrm>
              <a:custGeom>
                <a:avLst/>
                <a:gdLst/>
                <a:ahLst/>
                <a:cxnLst/>
                <a:rect l="l" t="t" r="r" b="b"/>
                <a:pathLst>
                  <a:path w="4525846" h="2572356">
                    <a:moveTo>
                      <a:pt x="13516" y="0"/>
                    </a:moveTo>
                    <a:lnTo>
                      <a:pt x="4512330" y="0"/>
                    </a:lnTo>
                    <a:cubicBezTo>
                      <a:pt x="4515915" y="0"/>
                      <a:pt x="4519353" y="1424"/>
                      <a:pt x="4521888" y="3959"/>
                    </a:cubicBezTo>
                    <a:cubicBezTo>
                      <a:pt x="4524422" y="6493"/>
                      <a:pt x="4525846" y="9931"/>
                      <a:pt x="4525846" y="13516"/>
                    </a:cubicBezTo>
                    <a:lnTo>
                      <a:pt x="4525846" y="2558841"/>
                    </a:lnTo>
                    <a:cubicBezTo>
                      <a:pt x="4525846" y="2566305"/>
                      <a:pt x="4519795" y="2572356"/>
                      <a:pt x="4512330" y="2572356"/>
                    </a:cubicBezTo>
                    <a:lnTo>
                      <a:pt x="13516" y="2572356"/>
                    </a:lnTo>
                    <a:cubicBezTo>
                      <a:pt x="9931" y="2572356"/>
                      <a:pt x="6493" y="2570932"/>
                      <a:pt x="3959" y="2568398"/>
                    </a:cubicBezTo>
                    <a:cubicBezTo>
                      <a:pt x="1424" y="2565863"/>
                      <a:pt x="0" y="2562425"/>
                      <a:pt x="0" y="2558841"/>
                    </a:cubicBezTo>
                    <a:lnTo>
                      <a:pt x="0" y="13516"/>
                    </a:lnTo>
                    <a:cubicBezTo>
                      <a:pt x="0" y="9931"/>
                      <a:pt x="1424" y="6493"/>
                      <a:pt x="3959" y="3959"/>
                    </a:cubicBezTo>
                    <a:cubicBezTo>
                      <a:pt x="6493" y="1424"/>
                      <a:pt x="9931" y="0"/>
                      <a:pt x="1351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38100"/>
                <a:ext cx="4525846" cy="25342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4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rot="5400000">
              <a:off x="3682603" y="-3682603"/>
              <a:ext cx="4090842" cy="11456048"/>
            </a:xfrm>
            <a:custGeom>
              <a:avLst/>
              <a:gdLst/>
              <a:ahLst/>
              <a:cxnLst/>
              <a:rect l="l" t="t" r="r" b="b"/>
              <a:pathLst>
                <a:path w="4090842" h="11456048">
                  <a:moveTo>
                    <a:pt x="0" y="0"/>
                  </a:moveTo>
                  <a:lnTo>
                    <a:pt x="4090842" y="0"/>
                  </a:lnTo>
                  <a:lnTo>
                    <a:pt x="4090842" y="11456048"/>
                  </a:lnTo>
                  <a:lnTo>
                    <a:pt x="0" y="1145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6577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 rot="5400000" flipV="1">
              <a:off x="15076224" y="-3745031"/>
              <a:ext cx="4090842" cy="11580904"/>
            </a:xfrm>
            <a:custGeom>
              <a:avLst/>
              <a:gdLst/>
              <a:ahLst/>
              <a:cxnLst/>
              <a:rect l="l" t="t" r="r" b="b"/>
              <a:pathLst>
                <a:path w="4090842" h="11580904">
                  <a:moveTo>
                    <a:pt x="0" y="11580904"/>
                  </a:moveTo>
                  <a:lnTo>
                    <a:pt x="4090842" y="11580904"/>
                  </a:lnTo>
                  <a:lnTo>
                    <a:pt x="4090842" y="0"/>
                  </a:lnTo>
                  <a:lnTo>
                    <a:pt x="0" y="0"/>
                  </a:lnTo>
                  <a:lnTo>
                    <a:pt x="0" y="11580904"/>
                  </a:lnTo>
                  <a:close/>
                </a:path>
              </a:pathLst>
            </a:custGeom>
            <a:blipFill>
              <a:blip r:embed="rId4"/>
              <a:stretch>
                <a:fillRect l="-88066" r="-544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929" y="1002080"/>
            <a:ext cx="8681767" cy="93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tr-TR" sz="7200" b="1" dirty="0">
                <a:solidFill>
                  <a:srgbClr val="00BFC3"/>
                </a:solidFill>
                <a:latin typeface="A Day Without Sun Text Bold"/>
                <a:ea typeface="A Day Without Sun Text Bold"/>
                <a:cs typeface="A Day Without Sun Text Bold"/>
                <a:sym typeface="A Day Without Sun Text Bold"/>
              </a:rPr>
              <a:t>MOLEKÜLÜ OLUŞTUR</a:t>
            </a:r>
            <a:endParaRPr lang="en-US" sz="7200" b="1" dirty="0">
              <a:solidFill>
                <a:srgbClr val="00BFC3"/>
              </a:solidFill>
              <a:latin typeface="A Day Without Sun Text Bold"/>
              <a:ea typeface="A Day Without Sun Text Bold"/>
              <a:cs typeface="A Day Without Sun Text Bold"/>
              <a:sym typeface="A Day Without Sun Text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028929" y="1984938"/>
            <a:ext cx="7144259" cy="1241905"/>
            <a:chOff x="0" y="0"/>
            <a:chExt cx="1881615" cy="3270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81615" cy="327086"/>
            </a:xfrm>
            <a:custGeom>
              <a:avLst/>
              <a:gdLst/>
              <a:ahLst/>
              <a:cxnLst/>
              <a:rect l="l" t="t" r="r" b="b"/>
              <a:pathLst>
                <a:path w="1881615" h="327086">
                  <a:moveTo>
                    <a:pt x="16255" y="0"/>
                  </a:moveTo>
                  <a:lnTo>
                    <a:pt x="1865361" y="0"/>
                  </a:lnTo>
                  <a:cubicBezTo>
                    <a:pt x="1874338" y="0"/>
                    <a:pt x="1881615" y="7278"/>
                    <a:pt x="1881615" y="16255"/>
                  </a:cubicBezTo>
                  <a:lnTo>
                    <a:pt x="1881615" y="310831"/>
                  </a:lnTo>
                  <a:cubicBezTo>
                    <a:pt x="1881615" y="319808"/>
                    <a:pt x="1874338" y="327086"/>
                    <a:pt x="1865361" y="327086"/>
                  </a:cubicBezTo>
                  <a:lnTo>
                    <a:pt x="16255" y="327086"/>
                  </a:lnTo>
                  <a:cubicBezTo>
                    <a:pt x="7278" y="327086"/>
                    <a:pt x="0" y="319808"/>
                    <a:pt x="0" y="310831"/>
                  </a:cubicBezTo>
                  <a:lnTo>
                    <a:pt x="0" y="16255"/>
                  </a:lnTo>
                  <a:cubicBezTo>
                    <a:pt x="0" y="7278"/>
                    <a:pt x="7278" y="0"/>
                    <a:pt x="16255" y="0"/>
                  </a:cubicBezTo>
                  <a:close/>
                </a:path>
              </a:pathLst>
            </a:custGeom>
            <a:solidFill>
              <a:srgbClr val="FFD33B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881615" cy="336611"/>
            </a:xfrm>
            <a:prstGeom prst="rect">
              <a:avLst/>
            </a:prstGeom>
          </p:spPr>
          <p:txBody>
            <a:bodyPr lIns="190500" tIns="190500" rIns="190500" bIns="190500" rtlCol="0" anchor="ctr"/>
            <a:lstStyle/>
            <a:p>
              <a:pPr algn="l">
                <a:lnSpc>
                  <a:spcPts val="3240"/>
                </a:lnSpc>
              </a:pPr>
              <a:endParaRPr lang="en-US" sz="2700" b="1" dirty="0">
                <a:solidFill>
                  <a:srgbClr val="000000"/>
                </a:solidFill>
                <a:latin typeface="Zag Bold"/>
                <a:ea typeface="Zag Bold"/>
                <a:cs typeface="Zag Bold"/>
                <a:sym typeface="Zag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710696" y="887780"/>
            <a:ext cx="7548375" cy="2339063"/>
            <a:chOff x="0" y="0"/>
            <a:chExt cx="1988049" cy="61604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88050" cy="616050"/>
            </a:xfrm>
            <a:custGeom>
              <a:avLst/>
              <a:gdLst/>
              <a:ahLst/>
              <a:cxnLst/>
              <a:rect l="l" t="t" r="r" b="b"/>
              <a:pathLst>
                <a:path w="1988050" h="616050">
                  <a:moveTo>
                    <a:pt x="23590" y="0"/>
                  </a:moveTo>
                  <a:lnTo>
                    <a:pt x="1964460" y="0"/>
                  </a:lnTo>
                  <a:cubicBezTo>
                    <a:pt x="1970716" y="0"/>
                    <a:pt x="1976716" y="2485"/>
                    <a:pt x="1981140" y="6909"/>
                  </a:cubicBezTo>
                  <a:cubicBezTo>
                    <a:pt x="1985564" y="11333"/>
                    <a:pt x="1988050" y="17333"/>
                    <a:pt x="1988050" y="23590"/>
                  </a:cubicBezTo>
                  <a:lnTo>
                    <a:pt x="1988050" y="592460"/>
                  </a:lnTo>
                  <a:cubicBezTo>
                    <a:pt x="1988050" y="605488"/>
                    <a:pt x="1977488" y="616050"/>
                    <a:pt x="1964460" y="616050"/>
                  </a:cubicBezTo>
                  <a:lnTo>
                    <a:pt x="23590" y="616050"/>
                  </a:lnTo>
                  <a:cubicBezTo>
                    <a:pt x="10561" y="616050"/>
                    <a:pt x="0" y="605488"/>
                    <a:pt x="0" y="592460"/>
                  </a:cubicBezTo>
                  <a:lnTo>
                    <a:pt x="0" y="23590"/>
                  </a:lnTo>
                  <a:cubicBezTo>
                    <a:pt x="0" y="10561"/>
                    <a:pt x="10561" y="0"/>
                    <a:pt x="23590" y="0"/>
                  </a:cubicBezTo>
                  <a:close/>
                </a:path>
              </a:pathLst>
            </a:custGeom>
            <a:solidFill>
              <a:srgbClr val="96F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1988049" cy="57794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700"/>
                </a:lnSpc>
              </a:pPr>
              <a:r>
                <a:rPr lang="en-US" sz="2700" b="1" u="sng">
                  <a:solidFill>
                    <a:srgbClr val="000000"/>
                  </a:solidFill>
                  <a:latin typeface="A Day Without Sun Text Bold"/>
                  <a:ea typeface="A Day Without Sun Text Bold"/>
                  <a:cs typeface="A Day Without Sun Text Bold"/>
                  <a:sym typeface="A Day Without Sun Text Bold"/>
                </a:rPr>
                <a:t>ATOMS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929" y="3460618"/>
            <a:ext cx="5220648" cy="2781954"/>
            <a:chOff x="0" y="0"/>
            <a:chExt cx="1374986" cy="7326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74986" cy="732696"/>
            </a:xfrm>
            <a:custGeom>
              <a:avLst/>
              <a:gdLst/>
              <a:ahLst/>
              <a:cxnLst/>
              <a:rect l="l" t="t" r="r" b="b"/>
              <a:pathLst>
                <a:path w="1374986" h="732696">
                  <a:moveTo>
                    <a:pt x="34108" y="0"/>
                  </a:moveTo>
                  <a:lnTo>
                    <a:pt x="1340878" y="0"/>
                  </a:lnTo>
                  <a:cubicBezTo>
                    <a:pt x="1359715" y="0"/>
                    <a:pt x="1374986" y="15271"/>
                    <a:pt x="1374986" y="34108"/>
                  </a:cubicBezTo>
                  <a:lnTo>
                    <a:pt x="1374986" y="698588"/>
                  </a:lnTo>
                  <a:cubicBezTo>
                    <a:pt x="1374986" y="707634"/>
                    <a:pt x="1371392" y="716309"/>
                    <a:pt x="1364996" y="722706"/>
                  </a:cubicBezTo>
                  <a:cubicBezTo>
                    <a:pt x="1358599" y="729102"/>
                    <a:pt x="1349924" y="732696"/>
                    <a:pt x="1340878" y="732696"/>
                  </a:cubicBezTo>
                  <a:lnTo>
                    <a:pt x="34108" y="732696"/>
                  </a:lnTo>
                  <a:cubicBezTo>
                    <a:pt x="25062" y="732696"/>
                    <a:pt x="16386" y="729102"/>
                    <a:pt x="9990" y="722706"/>
                  </a:cubicBezTo>
                  <a:cubicBezTo>
                    <a:pt x="3593" y="716309"/>
                    <a:pt x="0" y="707634"/>
                    <a:pt x="0" y="698588"/>
                  </a:cubicBezTo>
                  <a:lnTo>
                    <a:pt x="0" y="34108"/>
                  </a:lnTo>
                  <a:cubicBezTo>
                    <a:pt x="0" y="25062"/>
                    <a:pt x="3593" y="16386"/>
                    <a:pt x="9990" y="9990"/>
                  </a:cubicBezTo>
                  <a:cubicBezTo>
                    <a:pt x="16386" y="3593"/>
                    <a:pt x="25062" y="0"/>
                    <a:pt x="34108" y="0"/>
                  </a:cubicBezTo>
                  <a:close/>
                </a:path>
              </a:pathLst>
            </a:custGeom>
            <a:solidFill>
              <a:srgbClr val="FF89B8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8100"/>
              <a:ext cx="1374986" cy="69459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A Day Without Sun Text Bold"/>
                  <a:ea typeface="A Day Without Sun Text Bold"/>
                  <a:cs typeface="A Day Without Sun Text Bold"/>
                  <a:sym typeface="A Day Without Sun Text Bold"/>
                </a:rPr>
                <a:t>H₂O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8929" y="6476346"/>
            <a:ext cx="5220648" cy="2781954"/>
            <a:chOff x="0" y="0"/>
            <a:chExt cx="1374986" cy="73269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74986" cy="732696"/>
            </a:xfrm>
            <a:custGeom>
              <a:avLst/>
              <a:gdLst/>
              <a:ahLst/>
              <a:cxnLst/>
              <a:rect l="l" t="t" r="r" b="b"/>
              <a:pathLst>
                <a:path w="1374986" h="732696">
                  <a:moveTo>
                    <a:pt x="34108" y="0"/>
                  </a:moveTo>
                  <a:lnTo>
                    <a:pt x="1340878" y="0"/>
                  </a:lnTo>
                  <a:cubicBezTo>
                    <a:pt x="1359715" y="0"/>
                    <a:pt x="1374986" y="15271"/>
                    <a:pt x="1374986" y="34108"/>
                  </a:cubicBezTo>
                  <a:lnTo>
                    <a:pt x="1374986" y="698588"/>
                  </a:lnTo>
                  <a:cubicBezTo>
                    <a:pt x="1374986" y="707634"/>
                    <a:pt x="1371392" y="716309"/>
                    <a:pt x="1364996" y="722706"/>
                  </a:cubicBezTo>
                  <a:cubicBezTo>
                    <a:pt x="1358599" y="729102"/>
                    <a:pt x="1349924" y="732696"/>
                    <a:pt x="1340878" y="732696"/>
                  </a:cubicBezTo>
                  <a:lnTo>
                    <a:pt x="34108" y="732696"/>
                  </a:lnTo>
                  <a:cubicBezTo>
                    <a:pt x="25062" y="732696"/>
                    <a:pt x="16386" y="729102"/>
                    <a:pt x="9990" y="722706"/>
                  </a:cubicBezTo>
                  <a:cubicBezTo>
                    <a:pt x="3593" y="716309"/>
                    <a:pt x="0" y="707634"/>
                    <a:pt x="0" y="698588"/>
                  </a:cubicBezTo>
                  <a:lnTo>
                    <a:pt x="0" y="34108"/>
                  </a:lnTo>
                  <a:cubicBezTo>
                    <a:pt x="0" y="25062"/>
                    <a:pt x="3593" y="16386"/>
                    <a:pt x="9990" y="9990"/>
                  </a:cubicBezTo>
                  <a:cubicBezTo>
                    <a:pt x="16386" y="3593"/>
                    <a:pt x="25062" y="0"/>
                    <a:pt x="34108" y="0"/>
                  </a:cubicBezTo>
                  <a:close/>
                </a:path>
              </a:pathLst>
            </a:custGeom>
            <a:solidFill>
              <a:srgbClr val="FF89B8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38100"/>
              <a:ext cx="1374986" cy="69459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A Day Without Sun Text Bold"/>
                  <a:ea typeface="A Day Without Sun Text Bold"/>
                  <a:cs typeface="A Day Without Sun Text Bold"/>
                  <a:sym typeface="A Day Without Sun Text Bold"/>
                </a:rPr>
                <a:t>NH₃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483351" y="3460618"/>
            <a:ext cx="5321297" cy="2781954"/>
            <a:chOff x="0" y="0"/>
            <a:chExt cx="1401494" cy="73269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01494" cy="732696"/>
            </a:xfrm>
            <a:custGeom>
              <a:avLst/>
              <a:gdLst/>
              <a:ahLst/>
              <a:cxnLst/>
              <a:rect l="l" t="t" r="r" b="b"/>
              <a:pathLst>
                <a:path w="1401494" h="732696">
                  <a:moveTo>
                    <a:pt x="33463" y="0"/>
                  </a:moveTo>
                  <a:lnTo>
                    <a:pt x="1368031" y="0"/>
                  </a:lnTo>
                  <a:cubicBezTo>
                    <a:pt x="1386512" y="0"/>
                    <a:pt x="1401494" y="14982"/>
                    <a:pt x="1401494" y="33463"/>
                  </a:cubicBezTo>
                  <a:lnTo>
                    <a:pt x="1401494" y="699233"/>
                  </a:lnTo>
                  <a:cubicBezTo>
                    <a:pt x="1401494" y="717714"/>
                    <a:pt x="1386512" y="732696"/>
                    <a:pt x="1368031" y="732696"/>
                  </a:cubicBezTo>
                  <a:lnTo>
                    <a:pt x="33463" y="732696"/>
                  </a:lnTo>
                  <a:cubicBezTo>
                    <a:pt x="14982" y="732696"/>
                    <a:pt x="0" y="717714"/>
                    <a:pt x="0" y="699233"/>
                  </a:cubicBezTo>
                  <a:lnTo>
                    <a:pt x="0" y="33463"/>
                  </a:lnTo>
                  <a:cubicBezTo>
                    <a:pt x="0" y="14982"/>
                    <a:pt x="14982" y="0"/>
                    <a:pt x="33463" y="0"/>
                  </a:cubicBezTo>
                  <a:close/>
                </a:path>
              </a:pathLst>
            </a:custGeom>
            <a:solidFill>
              <a:srgbClr val="FF89B8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38100"/>
              <a:ext cx="1401494" cy="69459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A Day Without Sun Text Bold"/>
                  <a:ea typeface="A Day Without Sun Text Bold"/>
                  <a:cs typeface="A Day Without Sun Text Bold"/>
                  <a:sym typeface="A Day Without Sun Text Bold"/>
                </a:rPr>
                <a:t>CH₄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038423" y="3460618"/>
            <a:ext cx="5220648" cy="2781954"/>
            <a:chOff x="0" y="0"/>
            <a:chExt cx="1374986" cy="73269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74986" cy="732696"/>
            </a:xfrm>
            <a:custGeom>
              <a:avLst/>
              <a:gdLst/>
              <a:ahLst/>
              <a:cxnLst/>
              <a:rect l="l" t="t" r="r" b="b"/>
              <a:pathLst>
                <a:path w="1374986" h="732696">
                  <a:moveTo>
                    <a:pt x="34108" y="0"/>
                  </a:moveTo>
                  <a:lnTo>
                    <a:pt x="1340878" y="0"/>
                  </a:lnTo>
                  <a:cubicBezTo>
                    <a:pt x="1359715" y="0"/>
                    <a:pt x="1374986" y="15271"/>
                    <a:pt x="1374986" y="34108"/>
                  </a:cubicBezTo>
                  <a:lnTo>
                    <a:pt x="1374986" y="698588"/>
                  </a:lnTo>
                  <a:cubicBezTo>
                    <a:pt x="1374986" y="707634"/>
                    <a:pt x="1371392" y="716309"/>
                    <a:pt x="1364996" y="722706"/>
                  </a:cubicBezTo>
                  <a:cubicBezTo>
                    <a:pt x="1358599" y="729102"/>
                    <a:pt x="1349924" y="732696"/>
                    <a:pt x="1340878" y="732696"/>
                  </a:cubicBezTo>
                  <a:lnTo>
                    <a:pt x="34108" y="732696"/>
                  </a:lnTo>
                  <a:cubicBezTo>
                    <a:pt x="25062" y="732696"/>
                    <a:pt x="16386" y="729102"/>
                    <a:pt x="9990" y="722706"/>
                  </a:cubicBezTo>
                  <a:cubicBezTo>
                    <a:pt x="3593" y="716309"/>
                    <a:pt x="0" y="707634"/>
                    <a:pt x="0" y="698588"/>
                  </a:cubicBezTo>
                  <a:lnTo>
                    <a:pt x="0" y="34108"/>
                  </a:lnTo>
                  <a:cubicBezTo>
                    <a:pt x="0" y="25062"/>
                    <a:pt x="3593" y="16386"/>
                    <a:pt x="9990" y="9990"/>
                  </a:cubicBezTo>
                  <a:cubicBezTo>
                    <a:pt x="16386" y="3593"/>
                    <a:pt x="25062" y="0"/>
                    <a:pt x="34108" y="0"/>
                  </a:cubicBezTo>
                  <a:close/>
                </a:path>
              </a:pathLst>
            </a:custGeom>
            <a:solidFill>
              <a:srgbClr val="FF89B8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38100"/>
              <a:ext cx="1374986" cy="69459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A Day Without Sun Text Bold"/>
                  <a:ea typeface="A Day Without Sun Text Bold"/>
                  <a:cs typeface="A Day Without Sun Text Bold"/>
                  <a:sym typeface="A Day Without Sun Text Bold"/>
                </a:rPr>
                <a:t>CO₂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483351" y="6476346"/>
            <a:ext cx="5321297" cy="2781954"/>
            <a:chOff x="0" y="0"/>
            <a:chExt cx="1401494" cy="73269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01494" cy="732696"/>
            </a:xfrm>
            <a:custGeom>
              <a:avLst/>
              <a:gdLst/>
              <a:ahLst/>
              <a:cxnLst/>
              <a:rect l="l" t="t" r="r" b="b"/>
              <a:pathLst>
                <a:path w="1401494" h="732696">
                  <a:moveTo>
                    <a:pt x="33463" y="0"/>
                  </a:moveTo>
                  <a:lnTo>
                    <a:pt x="1368031" y="0"/>
                  </a:lnTo>
                  <a:cubicBezTo>
                    <a:pt x="1386512" y="0"/>
                    <a:pt x="1401494" y="14982"/>
                    <a:pt x="1401494" y="33463"/>
                  </a:cubicBezTo>
                  <a:lnTo>
                    <a:pt x="1401494" y="699233"/>
                  </a:lnTo>
                  <a:cubicBezTo>
                    <a:pt x="1401494" y="717714"/>
                    <a:pt x="1386512" y="732696"/>
                    <a:pt x="1368031" y="732696"/>
                  </a:cubicBezTo>
                  <a:lnTo>
                    <a:pt x="33463" y="732696"/>
                  </a:lnTo>
                  <a:cubicBezTo>
                    <a:pt x="14982" y="732696"/>
                    <a:pt x="0" y="717714"/>
                    <a:pt x="0" y="699233"/>
                  </a:cubicBezTo>
                  <a:lnTo>
                    <a:pt x="0" y="33463"/>
                  </a:lnTo>
                  <a:cubicBezTo>
                    <a:pt x="0" y="14982"/>
                    <a:pt x="14982" y="0"/>
                    <a:pt x="33463" y="0"/>
                  </a:cubicBezTo>
                  <a:close/>
                </a:path>
              </a:pathLst>
            </a:custGeom>
            <a:solidFill>
              <a:srgbClr val="FF89B8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38100"/>
              <a:ext cx="1401494" cy="69459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A Day Without Sun Text Bold"/>
                  <a:ea typeface="A Day Without Sun Text Bold"/>
                  <a:cs typeface="A Day Without Sun Text Bold"/>
                  <a:sym typeface="A Day Without Sun Text Bold"/>
                </a:rPr>
                <a:t>Fe₂O₃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038423" y="6476346"/>
            <a:ext cx="5220648" cy="2781954"/>
            <a:chOff x="0" y="0"/>
            <a:chExt cx="1374986" cy="73269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374986" cy="732696"/>
            </a:xfrm>
            <a:custGeom>
              <a:avLst/>
              <a:gdLst/>
              <a:ahLst/>
              <a:cxnLst/>
              <a:rect l="l" t="t" r="r" b="b"/>
              <a:pathLst>
                <a:path w="1374986" h="732696">
                  <a:moveTo>
                    <a:pt x="34108" y="0"/>
                  </a:moveTo>
                  <a:lnTo>
                    <a:pt x="1340878" y="0"/>
                  </a:lnTo>
                  <a:cubicBezTo>
                    <a:pt x="1359715" y="0"/>
                    <a:pt x="1374986" y="15271"/>
                    <a:pt x="1374986" y="34108"/>
                  </a:cubicBezTo>
                  <a:lnTo>
                    <a:pt x="1374986" y="698588"/>
                  </a:lnTo>
                  <a:cubicBezTo>
                    <a:pt x="1374986" y="707634"/>
                    <a:pt x="1371392" y="716309"/>
                    <a:pt x="1364996" y="722706"/>
                  </a:cubicBezTo>
                  <a:cubicBezTo>
                    <a:pt x="1358599" y="729102"/>
                    <a:pt x="1349924" y="732696"/>
                    <a:pt x="1340878" y="732696"/>
                  </a:cubicBezTo>
                  <a:lnTo>
                    <a:pt x="34108" y="732696"/>
                  </a:lnTo>
                  <a:cubicBezTo>
                    <a:pt x="25062" y="732696"/>
                    <a:pt x="16386" y="729102"/>
                    <a:pt x="9990" y="722706"/>
                  </a:cubicBezTo>
                  <a:cubicBezTo>
                    <a:pt x="3593" y="716309"/>
                    <a:pt x="0" y="707634"/>
                    <a:pt x="0" y="698588"/>
                  </a:cubicBezTo>
                  <a:lnTo>
                    <a:pt x="0" y="34108"/>
                  </a:lnTo>
                  <a:cubicBezTo>
                    <a:pt x="0" y="25062"/>
                    <a:pt x="3593" y="16386"/>
                    <a:pt x="9990" y="9990"/>
                  </a:cubicBezTo>
                  <a:cubicBezTo>
                    <a:pt x="16386" y="3593"/>
                    <a:pt x="25062" y="0"/>
                    <a:pt x="34108" y="0"/>
                  </a:cubicBezTo>
                  <a:close/>
                </a:path>
              </a:pathLst>
            </a:custGeom>
            <a:solidFill>
              <a:srgbClr val="FF89B8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38100"/>
              <a:ext cx="1374986" cy="69459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A Day Without Sun Text Bold"/>
                  <a:ea typeface="A Day Without Sun Text Bold"/>
                  <a:cs typeface="A Day Without Sun Text Bold"/>
                  <a:sym typeface="A Day Without Sun Text Bold"/>
                </a:rPr>
                <a:t>C₂H₅OH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855506" y="1548383"/>
            <a:ext cx="1279136" cy="1275588"/>
            <a:chOff x="0" y="0"/>
            <a:chExt cx="1077400" cy="107441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00BFC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O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286099" y="1845978"/>
            <a:ext cx="680398" cy="680398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0286099" y="1845978"/>
            <a:ext cx="680398" cy="680398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2347770" y="1548383"/>
            <a:ext cx="1279136" cy="1275588"/>
            <a:chOff x="0" y="0"/>
            <a:chExt cx="1077400" cy="107441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DEFE44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C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286099" y="1845978"/>
            <a:ext cx="680398" cy="680398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0286099" y="1845978"/>
            <a:ext cx="680398" cy="680398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0286099" y="1845978"/>
            <a:ext cx="680398" cy="680398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0286099" y="1845978"/>
            <a:ext cx="680398" cy="680398"/>
            <a:chOff x="0" y="0"/>
            <a:chExt cx="812800" cy="8128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2347770" y="1548383"/>
            <a:ext cx="1279136" cy="1275588"/>
            <a:chOff x="0" y="0"/>
            <a:chExt cx="1077400" cy="107441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DEFE44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C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3855506" y="1548383"/>
            <a:ext cx="1279136" cy="1275588"/>
            <a:chOff x="0" y="0"/>
            <a:chExt cx="1077400" cy="1074412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00BFC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O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3855506" y="1548383"/>
            <a:ext cx="1279136" cy="1275588"/>
            <a:chOff x="0" y="0"/>
            <a:chExt cx="1077400" cy="1074412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00BFC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O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5363242" y="1548383"/>
            <a:ext cx="1279136" cy="1275588"/>
            <a:chOff x="0" y="0"/>
            <a:chExt cx="1077400" cy="1074412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FFD33B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N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86099" y="1845978"/>
            <a:ext cx="680398" cy="680398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86099" y="1845978"/>
            <a:ext cx="680398" cy="680398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86099" y="1845978"/>
            <a:ext cx="680398" cy="680398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3855506" y="1548383"/>
            <a:ext cx="1279136" cy="1275588"/>
            <a:chOff x="0" y="0"/>
            <a:chExt cx="1077400" cy="1074412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00BFC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O</a:t>
              </a: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3855506" y="1548383"/>
            <a:ext cx="1279136" cy="1275588"/>
            <a:chOff x="0" y="0"/>
            <a:chExt cx="1077400" cy="1074412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00BFC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O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1189187" y="1719833"/>
            <a:ext cx="929983" cy="932688"/>
            <a:chOff x="0" y="0"/>
            <a:chExt cx="1077400" cy="1080534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1077400" cy="1080534"/>
            </a:xfrm>
            <a:custGeom>
              <a:avLst/>
              <a:gdLst/>
              <a:ahLst/>
              <a:cxnLst/>
              <a:rect l="l" t="t" r="r" b="b"/>
              <a:pathLst>
                <a:path w="1077400" h="1080534">
                  <a:moveTo>
                    <a:pt x="538700" y="0"/>
                  </a:moveTo>
                  <a:cubicBezTo>
                    <a:pt x="241184" y="0"/>
                    <a:pt x="0" y="241886"/>
                    <a:pt x="0" y="540267"/>
                  </a:cubicBezTo>
                  <a:cubicBezTo>
                    <a:pt x="0" y="838649"/>
                    <a:pt x="241184" y="1080534"/>
                    <a:pt x="538700" y="1080534"/>
                  </a:cubicBezTo>
                  <a:cubicBezTo>
                    <a:pt x="836216" y="1080534"/>
                    <a:pt x="1077400" y="838649"/>
                    <a:pt x="1077400" y="540267"/>
                  </a:cubicBezTo>
                  <a:cubicBezTo>
                    <a:pt x="1077400" y="241886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FF227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101006" y="139400"/>
              <a:ext cx="875388" cy="839834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Fe</a:t>
              </a: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3855506" y="1548383"/>
            <a:ext cx="1279136" cy="1275588"/>
            <a:chOff x="0" y="0"/>
            <a:chExt cx="1077400" cy="1074412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00BFC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marL="0" lvl="0" indent="0"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 b="1" u="none" strike="noStrike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O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11189187" y="1719833"/>
            <a:ext cx="929983" cy="932688"/>
            <a:chOff x="0" y="0"/>
            <a:chExt cx="1077400" cy="1080534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077400" cy="1080534"/>
            </a:xfrm>
            <a:custGeom>
              <a:avLst/>
              <a:gdLst/>
              <a:ahLst/>
              <a:cxnLst/>
              <a:rect l="l" t="t" r="r" b="b"/>
              <a:pathLst>
                <a:path w="1077400" h="1080534">
                  <a:moveTo>
                    <a:pt x="538700" y="0"/>
                  </a:moveTo>
                  <a:cubicBezTo>
                    <a:pt x="241184" y="0"/>
                    <a:pt x="0" y="241886"/>
                    <a:pt x="0" y="540267"/>
                  </a:cubicBezTo>
                  <a:cubicBezTo>
                    <a:pt x="0" y="838649"/>
                    <a:pt x="241184" y="1080534"/>
                    <a:pt x="538700" y="1080534"/>
                  </a:cubicBezTo>
                  <a:cubicBezTo>
                    <a:pt x="836216" y="1080534"/>
                    <a:pt x="1077400" y="838649"/>
                    <a:pt x="1077400" y="540267"/>
                  </a:cubicBezTo>
                  <a:cubicBezTo>
                    <a:pt x="1077400" y="241886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FF227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101006" y="139400"/>
              <a:ext cx="875388" cy="839834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Fe</a:t>
              </a: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12347770" y="1548383"/>
            <a:ext cx="1279136" cy="1275588"/>
            <a:chOff x="0" y="0"/>
            <a:chExt cx="1077400" cy="1074412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DEFE44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C</a:t>
              </a: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10286099" y="1845978"/>
            <a:ext cx="680398" cy="680398"/>
            <a:chOff x="0" y="0"/>
            <a:chExt cx="812800" cy="81280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10286099" y="1845978"/>
            <a:ext cx="680398" cy="680398"/>
            <a:chOff x="0" y="0"/>
            <a:chExt cx="812800" cy="81280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10286099" y="1845978"/>
            <a:ext cx="680398" cy="680398"/>
            <a:chOff x="0" y="0"/>
            <a:chExt cx="812800" cy="812800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12347770" y="1548383"/>
            <a:ext cx="1279136" cy="1275588"/>
            <a:chOff x="0" y="0"/>
            <a:chExt cx="1077400" cy="1074412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DEFE44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8" name="TextBox 108"/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C</a:t>
              </a:r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10286099" y="1845978"/>
            <a:ext cx="680398" cy="680398"/>
            <a:chOff x="0" y="0"/>
            <a:chExt cx="812800" cy="812800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10286099" y="1845978"/>
            <a:ext cx="680398" cy="680398"/>
            <a:chOff x="0" y="0"/>
            <a:chExt cx="812800" cy="81280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13855506" y="1548383"/>
            <a:ext cx="1279136" cy="1275588"/>
            <a:chOff x="0" y="0"/>
            <a:chExt cx="1077400" cy="1074412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00BFC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7" name="TextBox 117"/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O</a:t>
              </a:r>
            </a:p>
          </p:txBody>
        </p:sp>
      </p:grpSp>
      <p:grpSp>
        <p:nvGrpSpPr>
          <p:cNvPr id="118" name="Group 118"/>
          <p:cNvGrpSpPr/>
          <p:nvPr/>
        </p:nvGrpSpPr>
        <p:grpSpPr>
          <a:xfrm>
            <a:off x="10286099" y="1845978"/>
            <a:ext cx="680398" cy="680398"/>
            <a:chOff x="0" y="0"/>
            <a:chExt cx="812800" cy="81280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0" name="TextBox 12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21" name="Group 31">
            <a:extLst>
              <a:ext uri="{FF2B5EF4-FFF2-40B4-BE49-F238E27FC236}">
                <a16:creationId xmlns:a16="http://schemas.microsoft.com/office/drawing/2014/main" id="{2786A2C5-BED4-D3F1-AE2B-4AA6D117B599}"/>
              </a:ext>
            </a:extLst>
          </p:cNvPr>
          <p:cNvGrpSpPr/>
          <p:nvPr/>
        </p:nvGrpSpPr>
        <p:grpSpPr>
          <a:xfrm>
            <a:off x="2999685" y="3953385"/>
            <a:ext cx="1279136" cy="1275588"/>
            <a:chOff x="0" y="0"/>
            <a:chExt cx="1077400" cy="1074412"/>
          </a:xfrm>
        </p:grpSpPr>
        <p:sp>
          <p:nvSpPr>
            <p:cNvPr id="122" name="Freeform 32">
              <a:extLst>
                <a:ext uri="{FF2B5EF4-FFF2-40B4-BE49-F238E27FC236}">
                  <a16:creationId xmlns:a16="http://schemas.microsoft.com/office/drawing/2014/main" id="{494C3AEC-AD0D-A983-F151-0F6E612772B1}"/>
                </a:ext>
              </a:extLst>
            </p:cNvPr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00BFC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" name="TextBox 33">
              <a:extLst>
                <a:ext uri="{FF2B5EF4-FFF2-40B4-BE49-F238E27FC236}">
                  <a16:creationId xmlns:a16="http://schemas.microsoft.com/office/drawing/2014/main" id="{A06944A2-61E4-51D2-2428-77307D0B18B3}"/>
                </a:ext>
              </a:extLst>
            </p:cNvPr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O</a:t>
              </a:r>
            </a:p>
          </p:txBody>
        </p:sp>
      </p:grpSp>
      <p:grpSp>
        <p:nvGrpSpPr>
          <p:cNvPr id="124" name="Group 34">
            <a:extLst>
              <a:ext uri="{FF2B5EF4-FFF2-40B4-BE49-F238E27FC236}">
                <a16:creationId xmlns:a16="http://schemas.microsoft.com/office/drawing/2014/main" id="{2E272B04-86ED-CF50-E23C-6FE9A3A48D66}"/>
              </a:ext>
            </a:extLst>
          </p:cNvPr>
          <p:cNvGrpSpPr/>
          <p:nvPr/>
        </p:nvGrpSpPr>
        <p:grpSpPr>
          <a:xfrm>
            <a:off x="3882822" y="4851763"/>
            <a:ext cx="680398" cy="680398"/>
            <a:chOff x="0" y="0"/>
            <a:chExt cx="812800" cy="812800"/>
          </a:xfrm>
        </p:grpSpPr>
        <p:sp>
          <p:nvSpPr>
            <p:cNvPr id="125" name="Freeform 35">
              <a:extLst>
                <a:ext uri="{FF2B5EF4-FFF2-40B4-BE49-F238E27FC236}">
                  <a16:creationId xmlns:a16="http://schemas.microsoft.com/office/drawing/2014/main" id="{1B273369-CAD4-9822-2845-F868ECFA1D2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6" name="TextBox 36">
              <a:extLst>
                <a:ext uri="{FF2B5EF4-FFF2-40B4-BE49-F238E27FC236}">
                  <a16:creationId xmlns:a16="http://schemas.microsoft.com/office/drawing/2014/main" id="{9C7B6938-17CD-5F47-9B3B-3328DFCF1364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27" name="Group 37">
            <a:extLst>
              <a:ext uri="{FF2B5EF4-FFF2-40B4-BE49-F238E27FC236}">
                <a16:creationId xmlns:a16="http://schemas.microsoft.com/office/drawing/2014/main" id="{285CB42C-CE91-8700-3EB7-32AA081092B4}"/>
              </a:ext>
            </a:extLst>
          </p:cNvPr>
          <p:cNvGrpSpPr/>
          <p:nvPr/>
        </p:nvGrpSpPr>
        <p:grpSpPr>
          <a:xfrm>
            <a:off x="2715285" y="4851763"/>
            <a:ext cx="680398" cy="680398"/>
            <a:chOff x="0" y="0"/>
            <a:chExt cx="812800" cy="812800"/>
          </a:xfrm>
        </p:grpSpPr>
        <p:sp>
          <p:nvSpPr>
            <p:cNvPr id="128" name="Freeform 38">
              <a:extLst>
                <a:ext uri="{FF2B5EF4-FFF2-40B4-BE49-F238E27FC236}">
                  <a16:creationId xmlns:a16="http://schemas.microsoft.com/office/drawing/2014/main" id="{4521765E-8944-FE8F-FE86-A183EFE9CA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9" name="TextBox 39">
              <a:extLst>
                <a:ext uri="{FF2B5EF4-FFF2-40B4-BE49-F238E27FC236}">
                  <a16:creationId xmlns:a16="http://schemas.microsoft.com/office/drawing/2014/main" id="{080C1350-CD95-548B-EBA9-CDC0F9EB5670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30" name="Group 40">
            <a:extLst>
              <a:ext uri="{FF2B5EF4-FFF2-40B4-BE49-F238E27FC236}">
                <a16:creationId xmlns:a16="http://schemas.microsoft.com/office/drawing/2014/main" id="{A69D829C-8975-AF2B-FDF7-C2206DA7564C}"/>
              </a:ext>
            </a:extLst>
          </p:cNvPr>
          <p:cNvGrpSpPr/>
          <p:nvPr/>
        </p:nvGrpSpPr>
        <p:grpSpPr>
          <a:xfrm>
            <a:off x="8504432" y="3953385"/>
            <a:ext cx="1279136" cy="1275588"/>
            <a:chOff x="0" y="0"/>
            <a:chExt cx="1077400" cy="1074412"/>
          </a:xfrm>
        </p:grpSpPr>
        <p:sp>
          <p:nvSpPr>
            <p:cNvPr id="131" name="Freeform 41">
              <a:extLst>
                <a:ext uri="{FF2B5EF4-FFF2-40B4-BE49-F238E27FC236}">
                  <a16:creationId xmlns:a16="http://schemas.microsoft.com/office/drawing/2014/main" id="{4F0CEB98-9A95-EBAC-A620-42B67478266B}"/>
                </a:ext>
              </a:extLst>
            </p:cNvPr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DEFE44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" name="TextBox 42">
              <a:extLst>
                <a:ext uri="{FF2B5EF4-FFF2-40B4-BE49-F238E27FC236}">
                  <a16:creationId xmlns:a16="http://schemas.microsoft.com/office/drawing/2014/main" id="{382833CE-6C2D-6F2D-D30E-CD2353CBFB36}"/>
                </a:ext>
              </a:extLst>
            </p:cNvPr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C</a:t>
              </a:r>
            </a:p>
          </p:txBody>
        </p:sp>
      </p:grpSp>
      <p:grpSp>
        <p:nvGrpSpPr>
          <p:cNvPr id="133" name="Group 43">
            <a:extLst>
              <a:ext uri="{FF2B5EF4-FFF2-40B4-BE49-F238E27FC236}">
                <a16:creationId xmlns:a16="http://schemas.microsoft.com/office/drawing/2014/main" id="{AB9AB5A9-16EF-E4ED-A8C1-CED2C0573A69}"/>
              </a:ext>
            </a:extLst>
          </p:cNvPr>
          <p:cNvGrpSpPr/>
          <p:nvPr/>
        </p:nvGrpSpPr>
        <p:grpSpPr>
          <a:xfrm>
            <a:off x="8173187" y="4774746"/>
            <a:ext cx="680398" cy="680398"/>
            <a:chOff x="0" y="0"/>
            <a:chExt cx="812800" cy="812800"/>
          </a:xfrm>
        </p:grpSpPr>
        <p:sp>
          <p:nvSpPr>
            <p:cNvPr id="134" name="Freeform 44">
              <a:extLst>
                <a:ext uri="{FF2B5EF4-FFF2-40B4-BE49-F238E27FC236}">
                  <a16:creationId xmlns:a16="http://schemas.microsoft.com/office/drawing/2014/main" id="{4A4706C9-ECC5-3BF3-8A65-17218D3785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5" name="TextBox 45">
              <a:extLst>
                <a:ext uri="{FF2B5EF4-FFF2-40B4-BE49-F238E27FC236}">
                  <a16:creationId xmlns:a16="http://schemas.microsoft.com/office/drawing/2014/main" id="{16389DD4-F865-0026-A4D6-53C218831AAA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36" name="Group 46">
            <a:extLst>
              <a:ext uri="{FF2B5EF4-FFF2-40B4-BE49-F238E27FC236}">
                <a16:creationId xmlns:a16="http://schemas.microsoft.com/office/drawing/2014/main" id="{CAE674BA-12E2-4589-91B5-40DDEA994678}"/>
              </a:ext>
            </a:extLst>
          </p:cNvPr>
          <p:cNvGrpSpPr/>
          <p:nvPr/>
        </p:nvGrpSpPr>
        <p:grpSpPr>
          <a:xfrm>
            <a:off x="9443369" y="3641742"/>
            <a:ext cx="680398" cy="680398"/>
            <a:chOff x="0" y="0"/>
            <a:chExt cx="812800" cy="812800"/>
          </a:xfrm>
        </p:grpSpPr>
        <p:sp>
          <p:nvSpPr>
            <p:cNvPr id="137" name="Freeform 47">
              <a:extLst>
                <a:ext uri="{FF2B5EF4-FFF2-40B4-BE49-F238E27FC236}">
                  <a16:creationId xmlns:a16="http://schemas.microsoft.com/office/drawing/2014/main" id="{59F1087C-2C34-F90C-AFCF-02177247DED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8" name="TextBox 48">
              <a:extLst>
                <a:ext uri="{FF2B5EF4-FFF2-40B4-BE49-F238E27FC236}">
                  <a16:creationId xmlns:a16="http://schemas.microsoft.com/office/drawing/2014/main" id="{098D6517-A67E-378C-B06D-F2921DD6BF7A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39" name="Group 49">
            <a:extLst>
              <a:ext uri="{FF2B5EF4-FFF2-40B4-BE49-F238E27FC236}">
                <a16:creationId xmlns:a16="http://schemas.microsoft.com/office/drawing/2014/main" id="{2A296DF4-7581-90EC-A5D8-7639BE02D96B}"/>
              </a:ext>
            </a:extLst>
          </p:cNvPr>
          <p:cNvGrpSpPr/>
          <p:nvPr/>
        </p:nvGrpSpPr>
        <p:grpSpPr>
          <a:xfrm>
            <a:off x="9443369" y="4774746"/>
            <a:ext cx="680398" cy="680398"/>
            <a:chOff x="0" y="0"/>
            <a:chExt cx="812800" cy="812800"/>
          </a:xfrm>
        </p:grpSpPr>
        <p:sp>
          <p:nvSpPr>
            <p:cNvPr id="140" name="Freeform 50">
              <a:extLst>
                <a:ext uri="{FF2B5EF4-FFF2-40B4-BE49-F238E27FC236}">
                  <a16:creationId xmlns:a16="http://schemas.microsoft.com/office/drawing/2014/main" id="{D8BAA72D-C49B-23A1-EFA8-6E0122607E7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1" name="TextBox 51">
              <a:extLst>
                <a:ext uri="{FF2B5EF4-FFF2-40B4-BE49-F238E27FC236}">
                  <a16:creationId xmlns:a16="http://schemas.microsoft.com/office/drawing/2014/main" id="{12E6F7B1-CBD0-B832-FAF1-29088FE71C3C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42" name="Group 52">
            <a:extLst>
              <a:ext uri="{FF2B5EF4-FFF2-40B4-BE49-F238E27FC236}">
                <a16:creationId xmlns:a16="http://schemas.microsoft.com/office/drawing/2014/main" id="{CB809CD2-A1A3-2158-D7F7-F452A7502084}"/>
              </a:ext>
            </a:extLst>
          </p:cNvPr>
          <p:cNvGrpSpPr/>
          <p:nvPr/>
        </p:nvGrpSpPr>
        <p:grpSpPr>
          <a:xfrm>
            <a:off x="8173187" y="3641742"/>
            <a:ext cx="680398" cy="680398"/>
            <a:chOff x="0" y="0"/>
            <a:chExt cx="812800" cy="812800"/>
          </a:xfrm>
        </p:grpSpPr>
        <p:sp>
          <p:nvSpPr>
            <p:cNvPr id="143" name="Freeform 53">
              <a:extLst>
                <a:ext uri="{FF2B5EF4-FFF2-40B4-BE49-F238E27FC236}">
                  <a16:creationId xmlns:a16="http://schemas.microsoft.com/office/drawing/2014/main" id="{C2673001-77FF-1D48-D879-20CC8C70450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4" name="TextBox 54">
              <a:extLst>
                <a:ext uri="{FF2B5EF4-FFF2-40B4-BE49-F238E27FC236}">
                  <a16:creationId xmlns:a16="http://schemas.microsoft.com/office/drawing/2014/main" id="{621901EE-DA1D-DB72-636F-087D3388ECAF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45" name="Group 55">
            <a:extLst>
              <a:ext uri="{FF2B5EF4-FFF2-40B4-BE49-F238E27FC236}">
                <a16:creationId xmlns:a16="http://schemas.microsoft.com/office/drawing/2014/main" id="{E367BD7E-4C53-DFEA-ECFC-A2A597D2A562}"/>
              </a:ext>
            </a:extLst>
          </p:cNvPr>
          <p:cNvGrpSpPr/>
          <p:nvPr/>
        </p:nvGrpSpPr>
        <p:grpSpPr>
          <a:xfrm>
            <a:off x="14009179" y="3939108"/>
            <a:ext cx="1279136" cy="1275588"/>
            <a:chOff x="0" y="0"/>
            <a:chExt cx="1077400" cy="1074412"/>
          </a:xfrm>
        </p:grpSpPr>
        <p:sp>
          <p:nvSpPr>
            <p:cNvPr id="146" name="Freeform 56">
              <a:extLst>
                <a:ext uri="{FF2B5EF4-FFF2-40B4-BE49-F238E27FC236}">
                  <a16:creationId xmlns:a16="http://schemas.microsoft.com/office/drawing/2014/main" id="{B48BB39B-3278-C9C4-1DBB-03F24D87D8EC}"/>
                </a:ext>
              </a:extLst>
            </p:cNvPr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DEFE44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7" name="TextBox 57">
              <a:extLst>
                <a:ext uri="{FF2B5EF4-FFF2-40B4-BE49-F238E27FC236}">
                  <a16:creationId xmlns:a16="http://schemas.microsoft.com/office/drawing/2014/main" id="{43915CFE-98A3-CB43-510C-1BFA4A1C7718}"/>
                </a:ext>
              </a:extLst>
            </p:cNvPr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C</a:t>
              </a:r>
            </a:p>
          </p:txBody>
        </p:sp>
      </p:grpSp>
      <p:grpSp>
        <p:nvGrpSpPr>
          <p:cNvPr id="148" name="Group 58">
            <a:extLst>
              <a:ext uri="{FF2B5EF4-FFF2-40B4-BE49-F238E27FC236}">
                <a16:creationId xmlns:a16="http://schemas.microsoft.com/office/drawing/2014/main" id="{816CF633-353D-49E3-BFB6-A65363DA6C62}"/>
              </a:ext>
            </a:extLst>
          </p:cNvPr>
          <p:cNvGrpSpPr/>
          <p:nvPr/>
        </p:nvGrpSpPr>
        <p:grpSpPr>
          <a:xfrm>
            <a:off x="12942211" y="3939108"/>
            <a:ext cx="1279136" cy="1275588"/>
            <a:chOff x="0" y="0"/>
            <a:chExt cx="1077400" cy="1074412"/>
          </a:xfrm>
        </p:grpSpPr>
        <p:sp>
          <p:nvSpPr>
            <p:cNvPr id="149" name="Freeform 59">
              <a:extLst>
                <a:ext uri="{FF2B5EF4-FFF2-40B4-BE49-F238E27FC236}">
                  <a16:creationId xmlns:a16="http://schemas.microsoft.com/office/drawing/2014/main" id="{C866DC9A-3042-BACB-4F4D-C2237FECD200}"/>
                </a:ext>
              </a:extLst>
            </p:cNvPr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00BFC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0" name="TextBox 60">
              <a:extLst>
                <a:ext uri="{FF2B5EF4-FFF2-40B4-BE49-F238E27FC236}">
                  <a16:creationId xmlns:a16="http://schemas.microsoft.com/office/drawing/2014/main" id="{FAEFEB25-F33B-CF00-339F-B720426F3333}"/>
                </a:ext>
              </a:extLst>
            </p:cNvPr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O</a:t>
              </a:r>
            </a:p>
          </p:txBody>
        </p:sp>
      </p:grpSp>
      <p:grpSp>
        <p:nvGrpSpPr>
          <p:cNvPr id="151" name="Group 61">
            <a:extLst>
              <a:ext uri="{FF2B5EF4-FFF2-40B4-BE49-F238E27FC236}">
                <a16:creationId xmlns:a16="http://schemas.microsoft.com/office/drawing/2014/main" id="{28BFE05B-7C7B-384A-EB9C-82CC09593A54}"/>
              </a:ext>
            </a:extLst>
          </p:cNvPr>
          <p:cNvGrpSpPr/>
          <p:nvPr/>
        </p:nvGrpSpPr>
        <p:grpSpPr>
          <a:xfrm>
            <a:off x="15116865" y="3939108"/>
            <a:ext cx="1279136" cy="1275588"/>
            <a:chOff x="0" y="0"/>
            <a:chExt cx="1077400" cy="1074412"/>
          </a:xfrm>
        </p:grpSpPr>
        <p:sp>
          <p:nvSpPr>
            <p:cNvPr id="152" name="Freeform 62">
              <a:extLst>
                <a:ext uri="{FF2B5EF4-FFF2-40B4-BE49-F238E27FC236}">
                  <a16:creationId xmlns:a16="http://schemas.microsoft.com/office/drawing/2014/main" id="{9FC5A728-2465-7C5F-A01B-9D4D51A0575A}"/>
                </a:ext>
              </a:extLst>
            </p:cNvPr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00BFC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3" name="TextBox 63">
              <a:extLst>
                <a:ext uri="{FF2B5EF4-FFF2-40B4-BE49-F238E27FC236}">
                  <a16:creationId xmlns:a16="http://schemas.microsoft.com/office/drawing/2014/main" id="{0124EE29-040F-EE32-12C9-7D58ABF92405}"/>
                </a:ext>
              </a:extLst>
            </p:cNvPr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O</a:t>
              </a:r>
            </a:p>
          </p:txBody>
        </p:sp>
      </p:grpSp>
      <p:grpSp>
        <p:nvGrpSpPr>
          <p:cNvPr id="154" name="Group 64">
            <a:extLst>
              <a:ext uri="{FF2B5EF4-FFF2-40B4-BE49-F238E27FC236}">
                <a16:creationId xmlns:a16="http://schemas.microsoft.com/office/drawing/2014/main" id="{03C05002-3A0A-2519-0E30-C0FCABF1EB98}"/>
              </a:ext>
            </a:extLst>
          </p:cNvPr>
          <p:cNvGrpSpPr/>
          <p:nvPr/>
        </p:nvGrpSpPr>
        <p:grpSpPr>
          <a:xfrm>
            <a:off x="2999685" y="7179835"/>
            <a:ext cx="1279136" cy="1275588"/>
            <a:chOff x="0" y="0"/>
            <a:chExt cx="1077400" cy="1074412"/>
          </a:xfrm>
        </p:grpSpPr>
        <p:sp>
          <p:nvSpPr>
            <p:cNvPr id="155" name="Freeform 65">
              <a:extLst>
                <a:ext uri="{FF2B5EF4-FFF2-40B4-BE49-F238E27FC236}">
                  <a16:creationId xmlns:a16="http://schemas.microsoft.com/office/drawing/2014/main" id="{A7608D90-ACB3-ACD4-5356-03DADC96E859}"/>
                </a:ext>
              </a:extLst>
            </p:cNvPr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FFD33B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6" name="TextBox 66">
              <a:extLst>
                <a:ext uri="{FF2B5EF4-FFF2-40B4-BE49-F238E27FC236}">
                  <a16:creationId xmlns:a16="http://schemas.microsoft.com/office/drawing/2014/main" id="{AD33603A-D689-93EC-528D-4EA653542D2E}"/>
                </a:ext>
              </a:extLst>
            </p:cNvPr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N</a:t>
              </a:r>
            </a:p>
          </p:txBody>
        </p:sp>
      </p:grpSp>
      <p:grpSp>
        <p:nvGrpSpPr>
          <p:cNvPr id="157" name="Group 67">
            <a:extLst>
              <a:ext uri="{FF2B5EF4-FFF2-40B4-BE49-F238E27FC236}">
                <a16:creationId xmlns:a16="http://schemas.microsoft.com/office/drawing/2014/main" id="{EC00E003-8F71-A267-C048-32E86113EAC8}"/>
              </a:ext>
            </a:extLst>
          </p:cNvPr>
          <p:cNvGrpSpPr/>
          <p:nvPr/>
        </p:nvGrpSpPr>
        <p:grpSpPr>
          <a:xfrm>
            <a:off x="2500286" y="7434693"/>
            <a:ext cx="680398" cy="680398"/>
            <a:chOff x="0" y="0"/>
            <a:chExt cx="812800" cy="812800"/>
          </a:xfrm>
        </p:grpSpPr>
        <p:sp>
          <p:nvSpPr>
            <p:cNvPr id="158" name="Freeform 68">
              <a:extLst>
                <a:ext uri="{FF2B5EF4-FFF2-40B4-BE49-F238E27FC236}">
                  <a16:creationId xmlns:a16="http://schemas.microsoft.com/office/drawing/2014/main" id="{E07D15BA-B1A7-2577-60C3-A375703830C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9" name="TextBox 69">
              <a:extLst>
                <a:ext uri="{FF2B5EF4-FFF2-40B4-BE49-F238E27FC236}">
                  <a16:creationId xmlns:a16="http://schemas.microsoft.com/office/drawing/2014/main" id="{4C4F2479-17A6-81A9-E79B-27B489A397EF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60" name="Group 70">
            <a:extLst>
              <a:ext uri="{FF2B5EF4-FFF2-40B4-BE49-F238E27FC236}">
                <a16:creationId xmlns:a16="http://schemas.microsoft.com/office/drawing/2014/main" id="{2B9815A9-C72B-E21D-38FE-95E400EEA813}"/>
              </a:ext>
            </a:extLst>
          </p:cNvPr>
          <p:cNvGrpSpPr/>
          <p:nvPr/>
        </p:nvGrpSpPr>
        <p:grpSpPr>
          <a:xfrm>
            <a:off x="4097821" y="7434693"/>
            <a:ext cx="680398" cy="680398"/>
            <a:chOff x="0" y="0"/>
            <a:chExt cx="812800" cy="812800"/>
          </a:xfrm>
        </p:grpSpPr>
        <p:sp>
          <p:nvSpPr>
            <p:cNvPr id="161" name="Freeform 71">
              <a:extLst>
                <a:ext uri="{FF2B5EF4-FFF2-40B4-BE49-F238E27FC236}">
                  <a16:creationId xmlns:a16="http://schemas.microsoft.com/office/drawing/2014/main" id="{A0CE0DEA-0188-DA17-CA7E-03DA6457E1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2" name="TextBox 72">
              <a:extLst>
                <a:ext uri="{FF2B5EF4-FFF2-40B4-BE49-F238E27FC236}">
                  <a16:creationId xmlns:a16="http://schemas.microsoft.com/office/drawing/2014/main" id="{BC7B84E7-E9F3-2F0B-D3F4-028687CE39ED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63" name="Group 73">
            <a:extLst>
              <a:ext uri="{FF2B5EF4-FFF2-40B4-BE49-F238E27FC236}">
                <a16:creationId xmlns:a16="http://schemas.microsoft.com/office/drawing/2014/main" id="{B184F9BE-8846-F59D-0D7C-1CB27A79A744}"/>
              </a:ext>
            </a:extLst>
          </p:cNvPr>
          <p:cNvGrpSpPr/>
          <p:nvPr/>
        </p:nvGrpSpPr>
        <p:grpSpPr>
          <a:xfrm>
            <a:off x="3299054" y="6754295"/>
            <a:ext cx="680398" cy="680398"/>
            <a:chOff x="0" y="0"/>
            <a:chExt cx="812800" cy="812800"/>
          </a:xfrm>
        </p:grpSpPr>
        <p:sp>
          <p:nvSpPr>
            <p:cNvPr id="164" name="Freeform 74">
              <a:extLst>
                <a:ext uri="{FF2B5EF4-FFF2-40B4-BE49-F238E27FC236}">
                  <a16:creationId xmlns:a16="http://schemas.microsoft.com/office/drawing/2014/main" id="{6A086E58-C5F5-9792-B793-AE6CFFB1543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" name="TextBox 75">
              <a:extLst>
                <a:ext uri="{FF2B5EF4-FFF2-40B4-BE49-F238E27FC236}">
                  <a16:creationId xmlns:a16="http://schemas.microsoft.com/office/drawing/2014/main" id="{CA00072C-DC7B-B9A4-BE76-452FEA9AD5D5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66" name="Group 76">
            <a:extLst>
              <a:ext uri="{FF2B5EF4-FFF2-40B4-BE49-F238E27FC236}">
                <a16:creationId xmlns:a16="http://schemas.microsoft.com/office/drawing/2014/main" id="{A43B61E7-4486-875E-4D0F-AC5080C9E48B}"/>
              </a:ext>
            </a:extLst>
          </p:cNvPr>
          <p:cNvGrpSpPr/>
          <p:nvPr/>
        </p:nvGrpSpPr>
        <p:grpSpPr>
          <a:xfrm>
            <a:off x="6655495" y="7137098"/>
            <a:ext cx="1279136" cy="1275588"/>
            <a:chOff x="0" y="0"/>
            <a:chExt cx="1077400" cy="1074412"/>
          </a:xfrm>
        </p:grpSpPr>
        <p:sp>
          <p:nvSpPr>
            <p:cNvPr id="167" name="Freeform 77">
              <a:extLst>
                <a:ext uri="{FF2B5EF4-FFF2-40B4-BE49-F238E27FC236}">
                  <a16:creationId xmlns:a16="http://schemas.microsoft.com/office/drawing/2014/main" id="{B3D93EAF-02DC-3478-AB66-A8D14E1A7634}"/>
                </a:ext>
              </a:extLst>
            </p:cNvPr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00BFC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8" name="TextBox 78">
              <a:extLst>
                <a:ext uri="{FF2B5EF4-FFF2-40B4-BE49-F238E27FC236}">
                  <a16:creationId xmlns:a16="http://schemas.microsoft.com/office/drawing/2014/main" id="{8F7BEDE8-AEB4-5B5E-5539-508FDA318A86}"/>
                </a:ext>
              </a:extLst>
            </p:cNvPr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O</a:t>
              </a:r>
            </a:p>
          </p:txBody>
        </p:sp>
      </p:grpSp>
      <p:grpSp>
        <p:nvGrpSpPr>
          <p:cNvPr id="169" name="Group 79">
            <a:extLst>
              <a:ext uri="{FF2B5EF4-FFF2-40B4-BE49-F238E27FC236}">
                <a16:creationId xmlns:a16="http://schemas.microsoft.com/office/drawing/2014/main" id="{9FC144E9-524C-EBF7-18FE-BD582B9A75D1}"/>
              </a:ext>
            </a:extLst>
          </p:cNvPr>
          <p:cNvGrpSpPr/>
          <p:nvPr/>
        </p:nvGrpSpPr>
        <p:grpSpPr>
          <a:xfrm>
            <a:off x="8538933" y="7137098"/>
            <a:ext cx="1279136" cy="1275588"/>
            <a:chOff x="0" y="0"/>
            <a:chExt cx="1077400" cy="1074412"/>
          </a:xfrm>
        </p:grpSpPr>
        <p:sp>
          <p:nvSpPr>
            <p:cNvPr id="170" name="Freeform 80">
              <a:extLst>
                <a:ext uri="{FF2B5EF4-FFF2-40B4-BE49-F238E27FC236}">
                  <a16:creationId xmlns:a16="http://schemas.microsoft.com/office/drawing/2014/main" id="{D0F4C116-B709-C434-8BFE-AD1E35DEC999}"/>
                </a:ext>
              </a:extLst>
            </p:cNvPr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00BFC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1" name="TextBox 81">
              <a:extLst>
                <a:ext uri="{FF2B5EF4-FFF2-40B4-BE49-F238E27FC236}">
                  <a16:creationId xmlns:a16="http://schemas.microsoft.com/office/drawing/2014/main" id="{AC8FA51C-2353-F2DD-EE10-0433EB894367}"/>
                </a:ext>
              </a:extLst>
            </p:cNvPr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O</a:t>
              </a:r>
            </a:p>
          </p:txBody>
        </p:sp>
      </p:grpSp>
      <p:grpSp>
        <p:nvGrpSpPr>
          <p:cNvPr id="172" name="Group 82">
            <a:extLst>
              <a:ext uri="{FF2B5EF4-FFF2-40B4-BE49-F238E27FC236}">
                <a16:creationId xmlns:a16="http://schemas.microsoft.com/office/drawing/2014/main" id="{4E13F030-0D68-AA72-DB90-BD7A6C22013F}"/>
              </a:ext>
            </a:extLst>
          </p:cNvPr>
          <p:cNvGrpSpPr/>
          <p:nvPr/>
        </p:nvGrpSpPr>
        <p:grpSpPr>
          <a:xfrm>
            <a:off x="7771186" y="7308548"/>
            <a:ext cx="929983" cy="932688"/>
            <a:chOff x="0" y="0"/>
            <a:chExt cx="1077400" cy="1080534"/>
          </a:xfrm>
        </p:grpSpPr>
        <p:sp>
          <p:nvSpPr>
            <p:cNvPr id="173" name="Freeform 83">
              <a:extLst>
                <a:ext uri="{FF2B5EF4-FFF2-40B4-BE49-F238E27FC236}">
                  <a16:creationId xmlns:a16="http://schemas.microsoft.com/office/drawing/2014/main" id="{0C18BC9B-B757-B899-A7C5-D847ABBE8366}"/>
                </a:ext>
              </a:extLst>
            </p:cNvPr>
            <p:cNvSpPr/>
            <p:nvPr/>
          </p:nvSpPr>
          <p:spPr>
            <a:xfrm>
              <a:off x="0" y="0"/>
              <a:ext cx="1077400" cy="1080534"/>
            </a:xfrm>
            <a:custGeom>
              <a:avLst/>
              <a:gdLst/>
              <a:ahLst/>
              <a:cxnLst/>
              <a:rect l="l" t="t" r="r" b="b"/>
              <a:pathLst>
                <a:path w="1077400" h="1080534">
                  <a:moveTo>
                    <a:pt x="538700" y="0"/>
                  </a:moveTo>
                  <a:cubicBezTo>
                    <a:pt x="241184" y="0"/>
                    <a:pt x="0" y="241886"/>
                    <a:pt x="0" y="540267"/>
                  </a:cubicBezTo>
                  <a:cubicBezTo>
                    <a:pt x="0" y="838649"/>
                    <a:pt x="241184" y="1080534"/>
                    <a:pt x="538700" y="1080534"/>
                  </a:cubicBezTo>
                  <a:cubicBezTo>
                    <a:pt x="836216" y="1080534"/>
                    <a:pt x="1077400" y="838649"/>
                    <a:pt x="1077400" y="540267"/>
                  </a:cubicBezTo>
                  <a:cubicBezTo>
                    <a:pt x="1077400" y="241886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FF227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4" name="TextBox 84">
              <a:extLst>
                <a:ext uri="{FF2B5EF4-FFF2-40B4-BE49-F238E27FC236}">
                  <a16:creationId xmlns:a16="http://schemas.microsoft.com/office/drawing/2014/main" id="{1D71D509-F221-12D0-DAD1-7092E8B0812C}"/>
                </a:ext>
              </a:extLst>
            </p:cNvPr>
            <p:cNvSpPr txBox="1"/>
            <p:nvPr/>
          </p:nvSpPr>
          <p:spPr>
            <a:xfrm>
              <a:off x="101006" y="139400"/>
              <a:ext cx="875388" cy="839834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Fe</a:t>
              </a:r>
            </a:p>
          </p:txBody>
        </p:sp>
      </p:grpSp>
      <p:grpSp>
        <p:nvGrpSpPr>
          <p:cNvPr id="175" name="Group 85">
            <a:extLst>
              <a:ext uri="{FF2B5EF4-FFF2-40B4-BE49-F238E27FC236}">
                <a16:creationId xmlns:a16="http://schemas.microsoft.com/office/drawing/2014/main" id="{DD054873-100D-2701-E630-90299BE96EA2}"/>
              </a:ext>
            </a:extLst>
          </p:cNvPr>
          <p:cNvGrpSpPr/>
          <p:nvPr/>
        </p:nvGrpSpPr>
        <p:grpSpPr>
          <a:xfrm>
            <a:off x="10353369" y="7137098"/>
            <a:ext cx="1279136" cy="1275588"/>
            <a:chOff x="0" y="0"/>
            <a:chExt cx="1077400" cy="1074412"/>
          </a:xfrm>
        </p:grpSpPr>
        <p:sp>
          <p:nvSpPr>
            <p:cNvPr id="176" name="Freeform 86">
              <a:extLst>
                <a:ext uri="{FF2B5EF4-FFF2-40B4-BE49-F238E27FC236}">
                  <a16:creationId xmlns:a16="http://schemas.microsoft.com/office/drawing/2014/main" id="{5FFF500B-A926-365E-586E-A819BE488EE1}"/>
                </a:ext>
              </a:extLst>
            </p:cNvPr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00BFC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7" name="TextBox 87">
              <a:extLst>
                <a:ext uri="{FF2B5EF4-FFF2-40B4-BE49-F238E27FC236}">
                  <a16:creationId xmlns:a16="http://schemas.microsoft.com/office/drawing/2014/main" id="{B9FD4F0C-9562-0449-360A-18DF90C8229E}"/>
                </a:ext>
              </a:extLst>
            </p:cNvPr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marL="0" lvl="0" indent="0"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 b="1" u="none" strike="noStrike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O</a:t>
              </a:r>
            </a:p>
          </p:txBody>
        </p:sp>
      </p:grpSp>
      <p:grpSp>
        <p:nvGrpSpPr>
          <p:cNvPr id="178" name="Group 88">
            <a:extLst>
              <a:ext uri="{FF2B5EF4-FFF2-40B4-BE49-F238E27FC236}">
                <a16:creationId xmlns:a16="http://schemas.microsoft.com/office/drawing/2014/main" id="{4291A513-1880-3302-266D-984354750713}"/>
              </a:ext>
            </a:extLst>
          </p:cNvPr>
          <p:cNvGrpSpPr/>
          <p:nvPr/>
        </p:nvGrpSpPr>
        <p:grpSpPr>
          <a:xfrm>
            <a:off x="9615569" y="7308548"/>
            <a:ext cx="929983" cy="932688"/>
            <a:chOff x="0" y="0"/>
            <a:chExt cx="1077400" cy="1080534"/>
          </a:xfrm>
        </p:grpSpPr>
        <p:sp>
          <p:nvSpPr>
            <p:cNvPr id="179" name="Freeform 89">
              <a:extLst>
                <a:ext uri="{FF2B5EF4-FFF2-40B4-BE49-F238E27FC236}">
                  <a16:creationId xmlns:a16="http://schemas.microsoft.com/office/drawing/2014/main" id="{0252EAA5-37DB-5307-D14F-5E03041B016C}"/>
                </a:ext>
              </a:extLst>
            </p:cNvPr>
            <p:cNvSpPr/>
            <p:nvPr/>
          </p:nvSpPr>
          <p:spPr>
            <a:xfrm>
              <a:off x="0" y="0"/>
              <a:ext cx="1077400" cy="1080534"/>
            </a:xfrm>
            <a:custGeom>
              <a:avLst/>
              <a:gdLst/>
              <a:ahLst/>
              <a:cxnLst/>
              <a:rect l="l" t="t" r="r" b="b"/>
              <a:pathLst>
                <a:path w="1077400" h="1080534">
                  <a:moveTo>
                    <a:pt x="538700" y="0"/>
                  </a:moveTo>
                  <a:cubicBezTo>
                    <a:pt x="241184" y="0"/>
                    <a:pt x="0" y="241886"/>
                    <a:pt x="0" y="540267"/>
                  </a:cubicBezTo>
                  <a:cubicBezTo>
                    <a:pt x="0" y="838649"/>
                    <a:pt x="241184" y="1080534"/>
                    <a:pt x="538700" y="1080534"/>
                  </a:cubicBezTo>
                  <a:cubicBezTo>
                    <a:pt x="836216" y="1080534"/>
                    <a:pt x="1077400" y="838649"/>
                    <a:pt x="1077400" y="540267"/>
                  </a:cubicBezTo>
                  <a:cubicBezTo>
                    <a:pt x="1077400" y="241886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FF227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0" name="TextBox 90">
              <a:extLst>
                <a:ext uri="{FF2B5EF4-FFF2-40B4-BE49-F238E27FC236}">
                  <a16:creationId xmlns:a16="http://schemas.microsoft.com/office/drawing/2014/main" id="{74913928-679C-1393-ACD3-33A5C78D1954}"/>
                </a:ext>
              </a:extLst>
            </p:cNvPr>
            <p:cNvSpPr txBox="1"/>
            <p:nvPr/>
          </p:nvSpPr>
          <p:spPr>
            <a:xfrm>
              <a:off x="101006" y="139400"/>
              <a:ext cx="875388" cy="839834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Fe</a:t>
              </a:r>
            </a:p>
          </p:txBody>
        </p:sp>
      </p:grpSp>
      <p:grpSp>
        <p:nvGrpSpPr>
          <p:cNvPr id="181" name="Group 91">
            <a:extLst>
              <a:ext uri="{FF2B5EF4-FFF2-40B4-BE49-F238E27FC236}">
                <a16:creationId xmlns:a16="http://schemas.microsoft.com/office/drawing/2014/main" id="{C554B562-C109-7447-2778-3248B82E6CAD}"/>
              </a:ext>
            </a:extLst>
          </p:cNvPr>
          <p:cNvGrpSpPr/>
          <p:nvPr/>
        </p:nvGrpSpPr>
        <p:grpSpPr>
          <a:xfrm>
            <a:off x="12919074" y="6980824"/>
            <a:ext cx="1279136" cy="1275588"/>
            <a:chOff x="0" y="0"/>
            <a:chExt cx="1077400" cy="1074412"/>
          </a:xfrm>
        </p:grpSpPr>
        <p:sp>
          <p:nvSpPr>
            <p:cNvPr id="182" name="Freeform 92">
              <a:extLst>
                <a:ext uri="{FF2B5EF4-FFF2-40B4-BE49-F238E27FC236}">
                  <a16:creationId xmlns:a16="http://schemas.microsoft.com/office/drawing/2014/main" id="{F171B342-362D-5744-E857-A1AE5BEF7122}"/>
                </a:ext>
              </a:extLst>
            </p:cNvPr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DEFE44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3" name="TextBox 93">
              <a:extLst>
                <a:ext uri="{FF2B5EF4-FFF2-40B4-BE49-F238E27FC236}">
                  <a16:creationId xmlns:a16="http://schemas.microsoft.com/office/drawing/2014/main" id="{0DF993CB-B313-FF82-B17C-B901A2266DD0}"/>
                </a:ext>
              </a:extLst>
            </p:cNvPr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C</a:t>
              </a:r>
            </a:p>
          </p:txBody>
        </p:sp>
      </p:grpSp>
      <p:grpSp>
        <p:nvGrpSpPr>
          <p:cNvPr id="184" name="Group 94">
            <a:extLst>
              <a:ext uri="{FF2B5EF4-FFF2-40B4-BE49-F238E27FC236}">
                <a16:creationId xmlns:a16="http://schemas.microsoft.com/office/drawing/2014/main" id="{FD77D979-0681-9DFA-EE84-83BE0BACE5DD}"/>
              </a:ext>
            </a:extLst>
          </p:cNvPr>
          <p:cNvGrpSpPr/>
          <p:nvPr/>
        </p:nvGrpSpPr>
        <p:grpSpPr>
          <a:xfrm>
            <a:off x="12404724" y="7257051"/>
            <a:ext cx="680398" cy="680398"/>
            <a:chOff x="0" y="0"/>
            <a:chExt cx="812800" cy="812800"/>
          </a:xfrm>
        </p:grpSpPr>
        <p:sp>
          <p:nvSpPr>
            <p:cNvPr id="185" name="Freeform 95">
              <a:extLst>
                <a:ext uri="{FF2B5EF4-FFF2-40B4-BE49-F238E27FC236}">
                  <a16:creationId xmlns:a16="http://schemas.microsoft.com/office/drawing/2014/main" id="{7FA330DC-E54F-D7CC-D212-95E47D1C3B4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6" name="TextBox 96">
              <a:extLst>
                <a:ext uri="{FF2B5EF4-FFF2-40B4-BE49-F238E27FC236}">
                  <a16:creationId xmlns:a16="http://schemas.microsoft.com/office/drawing/2014/main" id="{DC96CD5D-266B-CA25-88BF-B0A0C8E93A9B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87" name="Group 97">
            <a:extLst>
              <a:ext uri="{FF2B5EF4-FFF2-40B4-BE49-F238E27FC236}">
                <a16:creationId xmlns:a16="http://schemas.microsoft.com/office/drawing/2014/main" id="{5A273B4A-2B48-CF11-D8C2-AC3AAF111E9A}"/>
              </a:ext>
            </a:extLst>
          </p:cNvPr>
          <p:cNvGrpSpPr/>
          <p:nvPr/>
        </p:nvGrpSpPr>
        <p:grpSpPr>
          <a:xfrm>
            <a:off x="13218442" y="6576653"/>
            <a:ext cx="680398" cy="680398"/>
            <a:chOff x="0" y="0"/>
            <a:chExt cx="812800" cy="812800"/>
          </a:xfrm>
        </p:grpSpPr>
        <p:sp>
          <p:nvSpPr>
            <p:cNvPr id="188" name="Freeform 98">
              <a:extLst>
                <a:ext uri="{FF2B5EF4-FFF2-40B4-BE49-F238E27FC236}">
                  <a16:creationId xmlns:a16="http://schemas.microsoft.com/office/drawing/2014/main" id="{27722990-763C-8F64-52DA-897C4A0B471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9" name="TextBox 99">
              <a:extLst>
                <a:ext uri="{FF2B5EF4-FFF2-40B4-BE49-F238E27FC236}">
                  <a16:creationId xmlns:a16="http://schemas.microsoft.com/office/drawing/2014/main" id="{EAB91588-9046-A3CC-1375-89B616262B26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90" name="Group 100">
            <a:extLst>
              <a:ext uri="{FF2B5EF4-FFF2-40B4-BE49-F238E27FC236}">
                <a16:creationId xmlns:a16="http://schemas.microsoft.com/office/drawing/2014/main" id="{0212325D-1AAA-F41C-B35E-1A92754FB1A9}"/>
              </a:ext>
            </a:extLst>
          </p:cNvPr>
          <p:cNvGrpSpPr/>
          <p:nvPr/>
        </p:nvGrpSpPr>
        <p:grpSpPr>
          <a:xfrm>
            <a:off x="13218442" y="8063594"/>
            <a:ext cx="680398" cy="680398"/>
            <a:chOff x="0" y="0"/>
            <a:chExt cx="812800" cy="812800"/>
          </a:xfrm>
        </p:grpSpPr>
        <p:sp>
          <p:nvSpPr>
            <p:cNvPr id="191" name="Freeform 101">
              <a:extLst>
                <a:ext uri="{FF2B5EF4-FFF2-40B4-BE49-F238E27FC236}">
                  <a16:creationId xmlns:a16="http://schemas.microsoft.com/office/drawing/2014/main" id="{B759C020-54A9-6767-844E-5B0C1A5A9FB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2" name="TextBox 102">
              <a:extLst>
                <a:ext uri="{FF2B5EF4-FFF2-40B4-BE49-F238E27FC236}">
                  <a16:creationId xmlns:a16="http://schemas.microsoft.com/office/drawing/2014/main" id="{36BA6968-5056-30CC-DEB3-18B7FEAC4142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93" name="Group 103">
            <a:extLst>
              <a:ext uri="{FF2B5EF4-FFF2-40B4-BE49-F238E27FC236}">
                <a16:creationId xmlns:a16="http://schemas.microsoft.com/office/drawing/2014/main" id="{8F113B6D-905D-BB81-8E77-A63630DAD39A}"/>
              </a:ext>
            </a:extLst>
          </p:cNvPr>
          <p:cNvGrpSpPr/>
          <p:nvPr/>
        </p:nvGrpSpPr>
        <p:grpSpPr>
          <a:xfrm>
            <a:off x="14037754" y="6980824"/>
            <a:ext cx="1279136" cy="1275588"/>
            <a:chOff x="0" y="0"/>
            <a:chExt cx="1077400" cy="1074412"/>
          </a:xfrm>
        </p:grpSpPr>
        <p:sp>
          <p:nvSpPr>
            <p:cNvPr id="194" name="Freeform 104">
              <a:extLst>
                <a:ext uri="{FF2B5EF4-FFF2-40B4-BE49-F238E27FC236}">
                  <a16:creationId xmlns:a16="http://schemas.microsoft.com/office/drawing/2014/main" id="{89735C3D-F8CC-EAE9-D642-D21F9E6AB7E9}"/>
                </a:ext>
              </a:extLst>
            </p:cNvPr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DEFE44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5" name="TextBox 105">
              <a:extLst>
                <a:ext uri="{FF2B5EF4-FFF2-40B4-BE49-F238E27FC236}">
                  <a16:creationId xmlns:a16="http://schemas.microsoft.com/office/drawing/2014/main" id="{47A21D46-81B9-1C77-5589-50E2910CFA08}"/>
                </a:ext>
              </a:extLst>
            </p:cNvPr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C</a:t>
              </a:r>
            </a:p>
          </p:txBody>
        </p:sp>
      </p:grpSp>
      <p:grpSp>
        <p:nvGrpSpPr>
          <p:cNvPr id="196" name="Group 106">
            <a:extLst>
              <a:ext uri="{FF2B5EF4-FFF2-40B4-BE49-F238E27FC236}">
                <a16:creationId xmlns:a16="http://schemas.microsoft.com/office/drawing/2014/main" id="{E5C582D8-5C99-9C89-0E8A-B49C86527732}"/>
              </a:ext>
            </a:extLst>
          </p:cNvPr>
          <p:cNvGrpSpPr/>
          <p:nvPr/>
        </p:nvGrpSpPr>
        <p:grpSpPr>
          <a:xfrm>
            <a:off x="14337123" y="6576653"/>
            <a:ext cx="680398" cy="680398"/>
            <a:chOff x="0" y="0"/>
            <a:chExt cx="812800" cy="812800"/>
          </a:xfrm>
        </p:grpSpPr>
        <p:sp>
          <p:nvSpPr>
            <p:cNvPr id="197" name="Freeform 107">
              <a:extLst>
                <a:ext uri="{FF2B5EF4-FFF2-40B4-BE49-F238E27FC236}">
                  <a16:creationId xmlns:a16="http://schemas.microsoft.com/office/drawing/2014/main" id="{AF946F40-0C55-E40B-94E5-9CA88D86A81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8" name="TextBox 108">
              <a:extLst>
                <a:ext uri="{FF2B5EF4-FFF2-40B4-BE49-F238E27FC236}">
                  <a16:creationId xmlns:a16="http://schemas.microsoft.com/office/drawing/2014/main" id="{91FE36A7-087D-C96B-6E9C-0C0A44EA82E1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199" name="Group 109">
            <a:extLst>
              <a:ext uri="{FF2B5EF4-FFF2-40B4-BE49-F238E27FC236}">
                <a16:creationId xmlns:a16="http://schemas.microsoft.com/office/drawing/2014/main" id="{89056710-B08B-87E6-C6DF-D128EFA4B889}"/>
              </a:ext>
            </a:extLst>
          </p:cNvPr>
          <p:cNvGrpSpPr/>
          <p:nvPr/>
        </p:nvGrpSpPr>
        <p:grpSpPr>
          <a:xfrm>
            <a:off x="14337123" y="8063594"/>
            <a:ext cx="680398" cy="680398"/>
            <a:chOff x="0" y="0"/>
            <a:chExt cx="812800" cy="812800"/>
          </a:xfrm>
        </p:grpSpPr>
        <p:sp>
          <p:nvSpPr>
            <p:cNvPr id="200" name="Freeform 110">
              <a:extLst>
                <a:ext uri="{FF2B5EF4-FFF2-40B4-BE49-F238E27FC236}">
                  <a16:creationId xmlns:a16="http://schemas.microsoft.com/office/drawing/2014/main" id="{921A5922-D281-58B5-C593-D4588BC0A0B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1" name="TextBox 111">
              <a:extLst>
                <a:ext uri="{FF2B5EF4-FFF2-40B4-BE49-F238E27FC236}">
                  <a16:creationId xmlns:a16="http://schemas.microsoft.com/office/drawing/2014/main" id="{5972A588-6C46-1D59-281C-6ADF0BC2E1B8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grpSp>
        <p:nvGrpSpPr>
          <p:cNvPr id="202" name="Group 112">
            <a:extLst>
              <a:ext uri="{FF2B5EF4-FFF2-40B4-BE49-F238E27FC236}">
                <a16:creationId xmlns:a16="http://schemas.microsoft.com/office/drawing/2014/main" id="{368AFE0C-971B-5152-52C4-9F02D46C663B}"/>
              </a:ext>
            </a:extLst>
          </p:cNvPr>
          <p:cNvGrpSpPr/>
          <p:nvPr/>
        </p:nvGrpSpPr>
        <p:grpSpPr>
          <a:xfrm>
            <a:off x="15160396" y="6980824"/>
            <a:ext cx="1279136" cy="1275588"/>
            <a:chOff x="0" y="0"/>
            <a:chExt cx="1077400" cy="1074412"/>
          </a:xfrm>
        </p:grpSpPr>
        <p:sp>
          <p:nvSpPr>
            <p:cNvPr id="203" name="Freeform 113">
              <a:extLst>
                <a:ext uri="{FF2B5EF4-FFF2-40B4-BE49-F238E27FC236}">
                  <a16:creationId xmlns:a16="http://schemas.microsoft.com/office/drawing/2014/main" id="{465D2B87-2246-087A-165A-02D8C7845AC3}"/>
                </a:ext>
              </a:extLst>
            </p:cNvPr>
            <p:cNvSpPr/>
            <p:nvPr/>
          </p:nvSpPr>
          <p:spPr>
            <a:xfrm>
              <a:off x="0" y="0"/>
              <a:ext cx="1077400" cy="1074412"/>
            </a:xfrm>
            <a:custGeom>
              <a:avLst/>
              <a:gdLst/>
              <a:ahLst/>
              <a:cxnLst/>
              <a:rect l="l" t="t" r="r" b="b"/>
              <a:pathLst>
                <a:path w="1077400" h="1074412">
                  <a:moveTo>
                    <a:pt x="538700" y="0"/>
                  </a:moveTo>
                  <a:cubicBezTo>
                    <a:pt x="241184" y="0"/>
                    <a:pt x="0" y="240515"/>
                    <a:pt x="0" y="537206"/>
                  </a:cubicBezTo>
                  <a:cubicBezTo>
                    <a:pt x="0" y="833896"/>
                    <a:pt x="241184" y="1074412"/>
                    <a:pt x="538700" y="1074412"/>
                  </a:cubicBezTo>
                  <a:cubicBezTo>
                    <a:pt x="836216" y="1074412"/>
                    <a:pt x="1077400" y="833896"/>
                    <a:pt x="1077400" y="537206"/>
                  </a:cubicBezTo>
                  <a:cubicBezTo>
                    <a:pt x="1077400" y="240515"/>
                    <a:pt x="836216" y="0"/>
                    <a:pt x="538700" y="0"/>
                  </a:cubicBezTo>
                  <a:close/>
                </a:path>
              </a:pathLst>
            </a:custGeom>
            <a:solidFill>
              <a:srgbClr val="00BFC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4" name="TextBox 114">
              <a:extLst>
                <a:ext uri="{FF2B5EF4-FFF2-40B4-BE49-F238E27FC236}">
                  <a16:creationId xmlns:a16="http://schemas.microsoft.com/office/drawing/2014/main" id="{FE1D7E80-864C-E9AC-52DC-1D9269B2197C}"/>
                </a:ext>
              </a:extLst>
            </p:cNvPr>
            <p:cNvSpPr txBox="1"/>
            <p:nvPr/>
          </p:nvSpPr>
          <p:spPr>
            <a:xfrm>
              <a:off x="101006" y="138826"/>
              <a:ext cx="875388" cy="83486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27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O</a:t>
              </a:r>
            </a:p>
          </p:txBody>
        </p:sp>
      </p:grpSp>
      <p:grpSp>
        <p:nvGrpSpPr>
          <p:cNvPr id="205" name="Group 115">
            <a:extLst>
              <a:ext uri="{FF2B5EF4-FFF2-40B4-BE49-F238E27FC236}">
                <a16:creationId xmlns:a16="http://schemas.microsoft.com/office/drawing/2014/main" id="{E497E70E-C7A5-01CE-0177-AEDFCDD1AC17}"/>
              </a:ext>
            </a:extLst>
          </p:cNvPr>
          <p:cNvGrpSpPr/>
          <p:nvPr/>
        </p:nvGrpSpPr>
        <p:grpSpPr>
          <a:xfrm>
            <a:off x="16274153" y="7257051"/>
            <a:ext cx="680398" cy="680398"/>
            <a:chOff x="0" y="0"/>
            <a:chExt cx="812800" cy="812800"/>
          </a:xfrm>
        </p:grpSpPr>
        <p:sp>
          <p:nvSpPr>
            <p:cNvPr id="206" name="Freeform 116">
              <a:extLst>
                <a:ext uri="{FF2B5EF4-FFF2-40B4-BE49-F238E27FC236}">
                  <a16:creationId xmlns:a16="http://schemas.microsoft.com/office/drawing/2014/main" id="{9D7CA766-8D54-8F96-A7EA-09A19441B9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F9F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7" name="TextBox 117">
              <a:extLst>
                <a:ext uri="{FF2B5EF4-FFF2-40B4-BE49-F238E27FC236}">
                  <a16:creationId xmlns:a16="http://schemas.microsoft.com/office/drawing/2014/main" id="{E4B40A47-8D82-ABBF-A608-6576BE00B218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2100" b="1">
                  <a:solidFill>
                    <a:srgbClr val="000000"/>
                  </a:solidFill>
                  <a:latin typeface="Zag Bold"/>
                  <a:ea typeface="Zag Bold"/>
                  <a:cs typeface="Zag Bold"/>
                  <a:sym typeface="Zag Bold"/>
                </a:rPr>
                <a:t>H</a:t>
              </a:r>
            </a:p>
          </p:txBody>
        </p:sp>
      </p:grpSp>
      <p:pic>
        <p:nvPicPr>
          <p:cNvPr id="208" name="Resim 207">
            <a:extLst>
              <a:ext uri="{FF2B5EF4-FFF2-40B4-BE49-F238E27FC236}">
                <a16:creationId xmlns:a16="http://schemas.microsoft.com/office/drawing/2014/main" id="{5F53854F-4E47-4683-F213-5A5F12701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210" name="Freeform 8">
            <a:extLst>
              <a:ext uri="{FF2B5EF4-FFF2-40B4-BE49-F238E27FC236}">
                <a16:creationId xmlns:a16="http://schemas.microsoft.com/office/drawing/2014/main" id="{63AB96B5-44D2-567C-B09C-3641E6D9FBF8}"/>
              </a:ext>
            </a:extLst>
          </p:cNvPr>
          <p:cNvSpPr/>
          <p:nvPr/>
        </p:nvSpPr>
        <p:spPr>
          <a:xfrm>
            <a:off x="-152400" y="-168016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81200" y="723900"/>
            <a:ext cx="8534400" cy="8686800"/>
          </a:xfrm>
          <a:custGeom>
            <a:avLst/>
            <a:gdLst/>
            <a:ahLst/>
            <a:cxnLst/>
            <a:rect l="l" t="t" r="r" b="b"/>
            <a:pathLst>
              <a:path w="7992317" h="8030196">
                <a:moveTo>
                  <a:pt x="0" y="0"/>
                </a:moveTo>
                <a:lnTo>
                  <a:pt x="7992317" y="0"/>
                </a:lnTo>
                <a:lnTo>
                  <a:pt x="7992317" y="8030196"/>
                </a:lnTo>
                <a:lnTo>
                  <a:pt x="0" y="80301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813686B-A4FF-8950-8E2A-71197DD1D8C6}"/>
              </a:ext>
            </a:extLst>
          </p:cNvPr>
          <p:cNvSpPr/>
          <p:nvPr/>
        </p:nvSpPr>
        <p:spPr>
          <a:xfrm>
            <a:off x="14785602" y="0"/>
            <a:ext cx="3502398" cy="871708"/>
          </a:xfrm>
          <a:custGeom>
            <a:avLst/>
            <a:gdLst/>
            <a:ahLst/>
            <a:cxnLst/>
            <a:rect l="l" t="t" r="r" b="b"/>
            <a:pathLst>
              <a:path w="3502398" h="871708">
                <a:moveTo>
                  <a:pt x="0" y="0"/>
                </a:moveTo>
                <a:lnTo>
                  <a:pt x="3502398" y="0"/>
                </a:lnTo>
                <a:lnTo>
                  <a:pt x="3502398" y="871708"/>
                </a:lnTo>
                <a:lnTo>
                  <a:pt x="0" y="871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825E064-AA07-DF41-5B4B-5DEFDE550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5" name="Freeform 8">
            <a:extLst>
              <a:ext uri="{FF2B5EF4-FFF2-40B4-BE49-F238E27FC236}">
                <a16:creationId xmlns:a16="http://schemas.microsoft.com/office/drawing/2014/main" id="{69F50F87-B223-D5AC-1ADF-0A61E6A2CEAD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51896" y="5420758"/>
            <a:ext cx="22869129" cy="18960587"/>
          </a:xfrm>
          <a:custGeom>
            <a:avLst/>
            <a:gdLst/>
            <a:ahLst/>
            <a:cxnLst/>
            <a:rect l="l" t="t" r="r" b="b"/>
            <a:pathLst>
              <a:path w="22869129" h="18960587">
                <a:moveTo>
                  <a:pt x="0" y="0"/>
                </a:moveTo>
                <a:lnTo>
                  <a:pt x="22869129" y="0"/>
                </a:lnTo>
                <a:lnTo>
                  <a:pt x="22869129" y="18960587"/>
                </a:lnTo>
                <a:lnTo>
                  <a:pt x="0" y="18960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6099647" y="5945363"/>
            <a:ext cx="3790514" cy="5004950"/>
          </a:xfrm>
          <a:custGeom>
            <a:avLst/>
            <a:gdLst/>
            <a:ahLst/>
            <a:cxnLst/>
            <a:rect l="l" t="t" r="r" b="b"/>
            <a:pathLst>
              <a:path w="3790514" h="5004950">
                <a:moveTo>
                  <a:pt x="0" y="0"/>
                </a:moveTo>
                <a:lnTo>
                  <a:pt x="3790514" y="0"/>
                </a:lnTo>
                <a:lnTo>
                  <a:pt x="3790514" y="5004950"/>
                </a:lnTo>
                <a:lnTo>
                  <a:pt x="0" y="5004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2798390" y="-1397810"/>
            <a:ext cx="5074305" cy="4114800"/>
          </a:xfrm>
          <a:custGeom>
            <a:avLst/>
            <a:gdLst/>
            <a:ahLst/>
            <a:cxnLst/>
            <a:rect l="l" t="t" r="r" b="b"/>
            <a:pathLst>
              <a:path w="5074305" h="4114800">
                <a:moveTo>
                  <a:pt x="0" y="0"/>
                </a:moveTo>
                <a:lnTo>
                  <a:pt x="5074305" y="0"/>
                </a:lnTo>
                <a:lnTo>
                  <a:pt x="50743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529936" y="1047750"/>
            <a:ext cx="10034915" cy="8609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6"/>
              </a:lnSpc>
            </a:pPr>
            <a:r>
              <a:rPr lang="en-US" sz="7200" b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Aynı cins atom veya moleküllerden oluşan, kendine has ayırt edici fiziksel ve kimyasal özellikleri bulunan maddelere saf madde denir.</a:t>
            </a:r>
          </a:p>
          <a:p>
            <a:pPr algn="l">
              <a:lnSpc>
                <a:spcPts val="8496"/>
              </a:lnSpc>
            </a:pPr>
            <a:endParaRPr lang="en-US" sz="7200" b="1">
              <a:solidFill>
                <a:srgbClr val="365B6D"/>
              </a:solidFill>
              <a:latin typeface="Klein Heavy"/>
              <a:ea typeface="Klein Heavy"/>
              <a:cs typeface="Klein Heavy"/>
              <a:sym typeface="Klein Heavy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798390" y="3729955"/>
            <a:ext cx="3226377" cy="3226377"/>
          </a:xfrm>
          <a:custGeom>
            <a:avLst/>
            <a:gdLst/>
            <a:ahLst/>
            <a:cxnLst/>
            <a:rect l="l" t="t" r="r" b="b"/>
            <a:pathLst>
              <a:path w="3226377" h="3226377">
                <a:moveTo>
                  <a:pt x="0" y="0"/>
                </a:moveTo>
                <a:lnTo>
                  <a:pt x="3226377" y="0"/>
                </a:lnTo>
                <a:lnTo>
                  <a:pt x="3226377" y="3226378"/>
                </a:lnTo>
                <a:lnTo>
                  <a:pt x="0" y="32263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1E61C79-2DF4-B2C8-7EDC-F68BC5F145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8" name="Freeform 8">
            <a:extLst>
              <a:ext uri="{FF2B5EF4-FFF2-40B4-BE49-F238E27FC236}">
                <a16:creationId xmlns:a16="http://schemas.microsoft.com/office/drawing/2014/main" id="{6D5105A2-25D7-C9DA-EDAA-ECDA4987CA00}"/>
              </a:ext>
            </a:extLst>
          </p:cNvPr>
          <p:cNvSpPr/>
          <p:nvPr/>
        </p:nvSpPr>
        <p:spPr>
          <a:xfrm>
            <a:off x="-263010" y="-342900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45811" y="327186"/>
            <a:ext cx="10796377" cy="9632628"/>
          </a:xfrm>
          <a:custGeom>
            <a:avLst/>
            <a:gdLst/>
            <a:ahLst/>
            <a:cxnLst/>
            <a:rect l="l" t="t" r="r" b="b"/>
            <a:pathLst>
              <a:path w="10796377" h="9632628">
                <a:moveTo>
                  <a:pt x="0" y="0"/>
                </a:moveTo>
                <a:lnTo>
                  <a:pt x="10796378" y="0"/>
                </a:lnTo>
                <a:lnTo>
                  <a:pt x="10796378" y="9632628"/>
                </a:lnTo>
                <a:lnTo>
                  <a:pt x="0" y="9632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0" y="6764651"/>
            <a:ext cx="4611289" cy="2493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9"/>
              </a:lnSpc>
              <a:spcBef>
                <a:spcPct val="0"/>
              </a:spcBef>
            </a:pPr>
            <a:r>
              <a:rPr lang="en-US" sz="2779">
                <a:solidFill>
                  <a:srgbClr val="000000"/>
                </a:solidFill>
                <a:latin typeface="Klein"/>
                <a:ea typeface="Klein"/>
                <a:cs typeface="Klein"/>
                <a:sym typeface="Klein"/>
              </a:rPr>
              <a:t>Aynı cins atomlardan oluşan, fiziksel ve kimyasal yollarla başka</a:t>
            </a:r>
          </a:p>
          <a:p>
            <a:pPr algn="ctr">
              <a:lnSpc>
                <a:spcPts val="2779"/>
              </a:lnSpc>
              <a:spcBef>
                <a:spcPct val="0"/>
              </a:spcBef>
            </a:pPr>
            <a:r>
              <a:rPr lang="en-US" sz="2779">
                <a:solidFill>
                  <a:srgbClr val="000000"/>
                </a:solidFill>
                <a:latin typeface="Klein"/>
                <a:ea typeface="Klein"/>
                <a:cs typeface="Klein"/>
                <a:sym typeface="Klein"/>
              </a:rPr>
              <a:t>maddelere ayrıştırılamayan saf maddeler element olarak tanımlanır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626768" y="6755126"/>
            <a:ext cx="4427061" cy="2315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4"/>
              </a:lnSpc>
              <a:spcBef>
                <a:spcPct val="0"/>
              </a:spcBef>
            </a:pPr>
            <a:r>
              <a:rPr lang="en-US" sz="2574">
                <a:solidFill>
                  <a:srgbClr val="000000"/>
                </a:solidFill>
                <a:latin typeface="Klein"/>
                <a:ea typeface="Klein"/>
                <a:cs typeface="Klein"/>
                <a:sym typeface="Klein"/>
              </a:rPr>
              <a:t>Farklı cins atomların belirli bir oranda bir araya gelmesiyle oluşan</a:t>
            </a:r>
          </a:p>
          <a:p>
            <a:pPr algn="ctr">
              <a:lnSpc>
                <a:spcPts val="2574"/>
              </a:lnSpc>
              <a:spcBef>
                <a:spcPct val="0"/>
              </a:spcBef>
            </a:pPr>
            <a:r>
              <a:rPr lang="en-US" sz="2574">
                <a:solidFill>
                  <a:srgbClr val="000000"/>
                </a:solidFill>
                <a:latin typeface="Klein"/>
                <a:ea typeface="Klein"/>
                <a:cs typeface="Klein"/>
                <a:sym typeface="Klein"/>
              </a:rPr>
              <a:t>ve sadece kimyasal yollarla bileşenlerine ayrılabilen saf maddelere bileşik</a:t>
            </a:r>
          </a:p>
          <a:p>
            <a:pPr algn="ctr">
              <a:lnSpc>
                <a:spcPts val="2574"/>
              </a:lnSpc>
              <a:spcBef>
                <a:spcPct val="0"/>
              </a:spcBef>
            </a:pPr>
            <a:r>
              <a:rPr lang="en-US" sz="2574">
                <a:solidFill>
                  <a:srgbClr val="000000"/>
                </a:solidFill>
                <a:latin typeface="Klein"/>
                <a:ea typeface="Klein"/>
                <a:cs typeface="Klein"/>
                <a:sym typeface="Klein"/>
              </a:rPr>
              <a:t>adı verilir.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6308BB-4B90-DE85-64B4-18371A21B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6" name="Freeform 8">
            <a:extLst>
              <a:ext uri="{FF2B5EF4-FFF2-40B4-BE49-F238E27FC236}">
                <a16:creationId xmlns:a16="http://schemas.microsoft.com/office/drawing/2014/main" id="{B2781A0E-224F-433F-F0D9-AC95986895BC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4925" y="2321805"/>
            <a:ext cx="17166208" cy="5643391"/>
          </a:xfrm>
          <a:custGeom>
            <a:avLst/>
            <a:gdLst/>
            <a:ahLst/>
            <a:cxnLst/>
            <a:rect l="l" t="t" r="r" b="b"/>
            <a:pathLst>
              <a:path w="17166208" h="5643391">
                <a:moveTo>
                  <a:pt x="0" y="0"/>
                </a:moveTo>
                <a:lnTo>
                  <a:pt x="17166208" y="0"/>
                </a:lnTo>
                <a:lnTo>
                  <a:pt x="17166208" y="5643390"/>
                </a:lnTo>
                <a:lnTo>
                  <a:pt x="0" y="5643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5B3CF7F-266D-1C19-C963-7B77B1FA7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B761D9BE-2A7B-4A91-1FD5-B135C8F30269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8949" y="2895081"/>
            <a:ext cx="16850351" cy="4055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7"/>
              </a:lnSpc>
            </a:pPr>
            <a:r>
              <a:rPr lang="en-US" sz="3957">
                <a:solidFill>
                  <a:srgbClr val="000000"/>
                </a:solidFill>
                <a:latin typeface="Klein"/>
                <a:ea typeface="Klein"/>
                <a:cs typeface="Klein"/>
                <a:sym typeface="Klein"/>
              </a:rPr>
              <a:t>Saf maddeler, fiziksel yollarla kendilerinden başka maddelere ayrılamaz.</a:t>
            </a:r>
          </a:p>
          <a:p>
            <a:pPr algn="l">
              <a:lnSpc>
                <a:spcPts val="3957"/>
              </a:lnSpc>
            </a:pPr>
            <a:endParaRPr lang="en-US" sz="3957">
              <a:solidFill>
                <a:srgbClr val="000000"/>
              </a:solidFill>
              <a:latin typeface="Klein"/>
              <a:ea typeface="Klein"/>
              <a:cs typeface="Klein"/>
              <a:sym typeface="Klein"/>
            </a:endParaRPr>
          </a:p>
          <a:p>
            <a:pPr algn="l">
              <a:lnSpc>
                <a:spcPts val="3957"/>
              </a:lnSpc>
            </a:pPr>
            <a:r>
              <a:rPr lang="en-US" sz="3957">
                <a:solidFill>
                  <a:srgbClr val="000000"/>
                </a:solidFill>
                <a:latin typeface="Klein"/>
                <a:ea typeface="Klein"/>
                <a:cs typeface="Klein"/>
                <a:sym typeface="Klein"/>
              </a:rPr>
              <a:t> Saf maddelerin belirli yoğunlukları, erime ve kaynama noktaları vardır.</a:t>
            </a:r>
          </a:p>
          <a:p>
            <a:pPr algn="l">
              <a:lnSpc>
                <a:spcPts val="3957"/>
              </a:lnSpc>
            </a:pPr>
            <a:endParaRPr lang="en-US" sz="3957">
              <a:solidFill>
                <a:srgbClr val="000000"/>
              </a:solidFill>
              <a:latin typeface="Klein"/>
              <a:ea typeface="Klein"/>
              <a:cs typeface="Klein"/>
              <a:sym typeface="Klein"/>
            </a:endParaRPr>
          </a:p>
          <a:p>
            <a:pPr algn="l">
              <a:lnSpc>
                <a:spcPts val="3957"/>
              </a:lnSpc>
            </a:pPr>
            <a:r>
              <a:rPr lang="en-US" sz="3957">
                <a:solidFill>
                  <a:srgbClr val="000000"/>
                </a:solidFill>
                <a:latin typeface="Klein"/>
                <a:ea typeface="Klein"/>
                <a:cs typeface="Klein"/>
                <a:sym typeface="Klein"/>
              </a:rPr>
              <a:t>Örneğin suyun kaynama noktası ve yoğunluğu, alkolün kaynama noktası ve yoğunluğu ile aynı değildir.</a:t>
            </a:r>
          </a:p>
        </p:txBody>
      </p:sp>
      <p:sp>
        <p:nvSpPr>
          <p:cNvPr id="3" name="Freeform 3"/>
          <p:cNvSpPr/>
          <p:nvPr/>
        </p:nvSpPr>
        <p:spPr>
          <a:xfrm>
            <a:off x="-323213" y="6421582"/>
            <a:ext cx="4532627" cy="41148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7" y="0"/>
                </a:lnTo>
                <a:lnTo>
                  <a:pt x="4532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10800000">
            <a:off x="13601700" y="-1855401"/>
            <a:ext cx="7315200" cy="3710801"/>
          </a:xfrm>
          <a:custGeom>
            <a:avLst/>
            <a:gdLst/>
            <a:ahLst/>
            <a:cxnLst/>
            <a:rect l="l" t="t" r="r" b="b"/>
            <a:pathLst>
              <a:path w="7315200" h="3710801">
                <a:moveTo>
                  <a:pt x="0" y="0"/>
                </a:moveTo>
                <a:lnTo>
                  <a:pt x="7315200" y="0"/>
                </a:lnTo>
                <a:lnTo>
                  <a:pt x="7315200" y="3710802"/>
                </a:lnTo>
                <a:lnTo>
                  <a:pt x="0" y="3710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437969A-DBE3-D709-D986-601C83088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6" name="Freeform 8">
            <a:extLst>
              <a:ext uri="{FF2B5EF4-FFF2-40B4-BE49-F238E27FC236}">
                <a16:creationId xmlns:a16="http://schemas.microsoft.com/office/drawing/2014/main" id="{8A7E7E26-FDEB-8130-D30A-06584F865978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213" y="6421582"/>
            <a:ext cx="4532627" cy="41148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7" y="0"/>
                </a:lnTo>
                <a:lnTo>
                  <a:pt x="4532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0800000">
            <a:off x="13601700" y="-1855401"/>
            <a:ext cx="7315200" cy="3710801"/>
          </a:xfrm>
          <a:custGeom>
            <a:avLst/>
            <a:gdLst/>
            <a:ahLst/>
            <a:cxnLst/>
            <a:rect l="l" t="t" r="r" b="b"/>
            <a:pathLst>
              <a:path w="7315200" h="3710801">
                <a:moveTo>
                  <a:pt x="0" y="0"/>
                </a:moveTo>
                <a:lnTo>
                  <a:pt x="7315200" y="0"/>
                </a:lnTo>
                <a:lnTo>
                  <a:pt x="7315200" y="3710802"/>
                </a:lnTo>
                <a:lnTo>
                  <a:pt x="0" y="3710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683327" y="2800883"/>
            <a:ext cx="14202118" cy="4685235"/>
          </a:xfrm>
          <a:custGeom>
            <a:avLst/>
            <a:gdLst/>
            <a:ahLst/>
            <a:cxnLst/>
            <a:rect l="l" t="t" r="r" b="b"/>
            <a:pathLst>
              <a:path w="14202118" h="4685235">
                <a:moveTo>
                  <a:pt x="0" y="0"/>
                </a:moveTo>
                <a:lnTo>
                  <a:pt x="14202118" y="0"/>
                </a:lnTo>
                <a:lnTo>
                  <a:pt x="14202118" y="4685234"/>
                </a:lnTo>
                <a:lnTo>
                  <a:pt x="0" y="46852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465118" y="1047750"/>
            <a:ext cx="10034915" cy="1075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6"/>
              </a:lnSpc>
            </a:pPr>
            <a:r>
              <a:rPr lang="en-US" sz="7200" b="1">
                <a:solidFill>
                  <a:srgbClr val="365B6D"/>
                </a:solidFill>
                <a:latin typeface="Klein Bold"/>
                <a:ea typeface="Klein Bold"/>
                <a:cs typeface="Klein Bold"/>
                <a:sym typeface="Klein Bold"/>
              </a:rPr>
              <a:t>ELEMENT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83327" y="8161990"/>
            <a:ext cx="10965873" cy="96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77"/>
              </a:lnSpc>
              <a:spcBef>
                <a:spcPct val="0"/>
              </a:spcBef>
            </a:pPr>
            <a:r>
              <a:rPr lang="en-US" sz="2100" b="1" dirty="0" err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Bilinen</a:t>
            </a:r>
            <a:r>
              <a:rPr lang="en-US" sz="2100" b="1" dirty="0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 118 </a:t>
            </a:r>
            <a:r>
              <a:rPr lang="en-US" sz="2100" b="1" dirty="0" err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farklı</a:t>
            </a:r>
            <a:r>
              <a:rPr lang="en-US" sz="2100" b="1" dirty="0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 element </a:t>
            </a:r>
            <a:r>
              <a:rPr lang="en-US" sz="2100" b="1" dirty="0" err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vardır</a:t>
            </a:r>
            <a:r>
              <a:rPr lang="en-US" sz="2100" b="1" dirty="0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. Bu </a:t>
            </a:r>
            <a:r>
              <a:rPr lang="en-US" sz="2100" b="1" dirty="0" err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elementlerin</a:t>
            </a:r>
            <a:r>
              <a:rPr lang="en-US" sz="2100" b="1" dirty="0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 </a:t>
            </a:r>
            <a:r>
              <a:rPr lang="en-US" sz="2100" b="1" dirty="0" err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yaklaşık</a:t>
            </a:r>
            <a:r>
              <a:rPr lang="en-US" sz="2100" b="1" dirty="0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 90 </a:t>
            </a:r>
            <a:r>
              <a:rPr lang="en-US" sz="2100" b="1" dirty="0" err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tanesi</a:t>
            </a:r>
            <a:r>
              <a:rPr lang="en-US" sz="2100" b="1" dirty="0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 </a:t>
            </a:r>
            <a:r>
              <a:rPr lang="en-US" sz="2100" b="1" dirty="0" err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doğal</a:t>
            </a:r>
            <a:r>
              <a:rPr lang="en-US" sz="2100" b="1" dirty="0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 </a:t>
            </a:r>
            <a:r>
              <a:rPr lang="en-US" sz="2100" b="1" dirty="0" err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ortamlarda</a:t>
            </a:r>
            <a:r>
              <a:rPr lang="en-US" sz="2100" b="1" dirty="0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 </a:t>
            </a:r>
            <a:r>
              <a:rPr lang="en-US" sz="2100" b="1" dirty="0" err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bulunurken</a:t>
            </a:r>
            <a:r>
              <a:rPr lang="en-US" sz="2100" b="1" dirty="0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 </a:t>
            </a:r>
            <a:r>
              <a:rPr lang="en-US" sz="2100" b="1" dirty="0" err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diğerleri</a:t>
            </a:r>
            <a:r>
              <a:rPr lang="en-US" sz="2100" b="1" dirty="0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 </a:t>
            </a:r>
            <a:r>
              <a:rPr lang="en-US" sz="2100" b="1" dirty="0" err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laboratuvar</a:t>
            </a:r>
            <a:r>
              <a:rPr lang="en-US" sz="2100" b="1" dirty="0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 </a:t>
            </a:r>
            <a:r>
              <a:rPr lang="en-US" sz="2100" b="1" dirty="0" err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ortamında</a:t>
            </a:r>
            <a:r>
              <a:rPr lang="en-US" sz="2100" b="1" dirty="0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 </a:t>
            </a:r>
            <a:r>
              <a:rPr lang="en-US" sz="2100" b="1" dirty="0" err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tespit</a:t>
            </a:r>
            <a:r>
              <a:rPr lang="en-US" sz="2100" b="1" dirty="0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 </a:t>
            </a:r>
            <a:r>
              <a:rPr lang="en-US" sz="2100" b="1" dirty="0" err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edilmiş</a:t>
            </a:r>
            <a:r>
              <a:rPr lang="en-US" sz="2100" b="1" dirty="0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 </a:t>
            </a:r>
            <a:r>
              <a:rPr lang="en-US" sz="2100" b="1" dirty="0" err="1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elementlerdir</a:t>
            </a:r>
            <a:r>
              <a:rPr lang="en-US" sz="2100" b="1" dirty="0">
                <a:solidFill>
                  <a:srgbClr val="365B6D"/>
                </a:solidFill>
                <a:latin typeface="Klein Heavy"/>
                <a:ea typeface="Klein Heavy"/>
                <a:cs typeface="Klein Heavy"/>
                <a:sym typeface="Klein Heavy"/>
              </a:rPr>
              <a:t>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E1D3563-73ED-264E-17C9-1B4F0C3BE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8" name="Freeform 8">
            <a:extLst>
              <a:ext uri="{FF2B5EF4-FFF2-40B4-BE49-F238E27FC236}">
                <a16:creationId xmlns:a16="http://schemas.microsoft.com/office/drawing/2014/main" id="{DD948241-48C6-93A5-A085-76CE8715B8DD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213" y="6421582"/>
            <a:ext cx="4532627" cy="41148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7" y="0"/>
                </a:lnTo>
                <a:lnTo>
                  <a:pt x="4532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0800000">
            <a:off x="13601700" y="-1855401"/>
            <a:ext cx="7315200" cy="3710801"/>
          </a:xfrm>
          <a:custGeom>
            <a:avLst/>
            <a:gdLst/>
            <a:ahLst/>
            <a:cxnLst/>
            <a:rect l="l" t="t" r="r" b="b"/>
            <a:pathLst>
              <a:path w="7315200" h="3710801">
                <a:moveTo>
                  <a:pt x="0" y="0"/>
                </a:moveTo>
                <a:lnTo>
                  <a:pt x="7315200" y="0"/>
                </a:lnTo>
                <a:lnTo>
                  <a:pt x="7315200" y="3710802"/>
                </a:lnTo>
                <a:lnTo>
                  <a:pt x="0" y="3710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4677005" y="1855401"/>
            <a:ext cx="1560629" cy="1610972"/>
          </a:xfrm>
          <a:custGeom>
            <a:avLst/>
            <a:gdLst/>
            <a:ahLst/>
            <a:cxnLst/>
            <a:rect l="l" t="t" r="r" b="b"/>
            <a:pathLst>
              <a:path w="1560629" h="1610972">
                <a:moveTo>
                  <a:pt x="0" y="0"/>
                </a:moveTo>
                <a:lnTo>
                  <a:pt x="1560628" y="0"/>
                </a:lnTo>
                <a:lnTo>
                  <a:pt x="1560628" y="1610972"/>
                </a:lnTo>
                <a:lnTo>
                  <a:pt x="0" y="1610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6046157" y="479369"/>
            <a:ext cx="5421942" cy="137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54"/>
              </a:lnSpc>
            </a:pPr>
            <a:r>
              <a:rPr lang="en-US" sz="9113" b="1">
                <a:solidFill>
                  <a:srgbClr val="365B6D"/>
                </a:solidFill>
                <a:latin typeface="Klein Bold"/>
                <a:ea typeface="Klein Bold"/>
                <a:cs typeface="Klein Bold"/>
                <a:sym typeface="Klein Bold"/>
              </a:rPr>
              <a:t>ELEMENT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29230" y="3485423"/>
            <a:ext cx="10034915" cy="215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6"/>
              </a:lnSpc>
            </a:pPr>
            <a:r>
              <a:rPr lang="en-US" sz="7200" b="1">
                <a:solidFill>
                  <a:srgbClr val="365B6D"/>
                </a:solidFill>
                <a:latin typeface="Klein Bold"/>
                <a:ea typeface="Klein Bold"/>
                <a:cs typeface="Klein Bold"/>
                <a:sym typeface="Klein Bold"/>
              </a:rPr>
              <a:t>ATOMİK </a:t>
            </a:r>
          </a:p>
          <a:p>
            <a:pPr algn="l">
              <a:lnSpc>
                <a:spcPts val="8496"/>
              </a:lnSpc>
            </a:pPr>
            <a:r>
              <a:rPr lang="en-US" sz="7200" b="1">
                <a:solidFill>
                  <a:srgbClr val="365B6D"/>
                </a:solidFill>
                <a:latin typeface="Klein Bold"/>
                <a:ea typeface="Klein Bold"/>
                <a:cs typeface="Klein Bold"/>
                <a:sym typeface="Klein Bold"/>
              </a:rPr>
              <a:t>YAPILI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68100" y="3351500"/>
            <a:ext cx="10034915" cy="215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6"/>
              </a:lnSpc>
            </a:pPr>
            <a:r>
              <a:rPr lang="en-US" sz="7200" b="1">
                <a:solidFill>
                  <a:srgbClr val="365B6D"/>
                </a:solidFill>
                <a:latin typeface="Klein Bold"/>
                <a:ea typeface="Klein Bold"/>
                <a:cs typeface="Klein Bold"/>
                <a:sym typeface="Klein Bold"/>
              </a:rPr>
              <a:t>MOLEKÜL</a:t>
            </a:r>
          </a:p>
          <a:p>
            <a:pPr algn="l">
              <a:lnSpc>
                <a:spcPts val="8496"/>
              </a:lnSpc>
            </a:pPr>
            <a:r>
              <a:rPr lang="en-US" sz="7200" b="1">
                <a:solidFill>
                  <a:srgbClr val="365B6D"/>
                </a:solidFill>
                <a:latin typeface="Klein Bold"/>
                <a:ea typeface="Klein Bold"/>
                <a:cs typeface="Klein Bold"/>
                <a:sym typeface="Klein Bold"/>
              </a:rPr>
              <a:t>YAPILI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10836606" y="1855401"/>
            <a:ext cx="1560629" cy="1610972"/>
          </a:xfrm>
          <a:custGeom>
            <a:avLst/>
            <a:gdLst/>
            <a:ahLst/>
            <a:cxnLst/>
            <a:rect l="l" t="t" r="r" b="b"/>
            <a:pathLst>
              <a:path w="1560629" h="1610972">
                <a:moveTo>
                  <a:pt x="1560629" y="0"/>
                </a:moveTo>
                <a:lnTo>
                  <a:pt x="0" y="0"/>
                </a:lnTo>
                <a:lnTo>
                  <a:pt x="0" y="1610972"/>
                </a:lnTo>
                <a:lnTo>
                  <a:pt x="1560629" y="1610972"/>
                </a:lnTo>
                <a:lnTo>
                  <a:pt x="15606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2729230" y="5956914"/>
            <a:ext cx="2960367" cy="3067737"/>
          </a:xfrm>
          <a:custGeom>
            <a:avLst/>
            <a:gdLst/>
            <a:ahLst/>
            <a:cxnLst/>
            <a:rect l="l" t="t" r="r" b="b"/>
            <a:pathLst>
              <a:path w="2960367" h="3067737">
                <a:moveTo>
                  <a:pt x="0" y="0"/>
                </a:moveTo>
                <a:lnTo>
                  <a:pt x="2960367" y="0"/>
                </a:lnTo>
                <a:lnTo>
                  <a:pt x="2960367" y="3067738"/>
                </a:lnTo>
                <a:lnTo>
                  <a:pt x="0" y="30677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11873345" y="5956914"/>
            <a:ext cx="2896442" cy="3067737"/>
          </a:xfrm>
          <a:custGeom>
            <a:avLst/>
            <a:gdLst/>
            <a:ahLst/>
            <a:cxnLst/>
            <a:rect l="l" t="t" r="r" b="b"/>
            <a:pathLst>
              <a:path w="2896442" h="3067737">
                <a:moveTo>
                  <a:pt x="0" y="0"/>
                </a:moveTo>
                <a:lnTo>
                  <a:pt x="2896443" y="0"/>
                </a:lnTo>
                <a:lnTo>
                  <a:pt x="2896443" y="3067738"/>
                </a:lnTo>
                <a:lnTo>
                  <a:pt x="0" y="30677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90A08238-251E-FE46-A21E-C0496989DE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12" name="Freeform 8">
            <a:extLst>
              <a:ext uri="{FF2B5EF4-FFF2-40B4-BE49-F238E27FC236}">
                <a16:creationId xmlns:a16="http://schemas.microsoft.com/office/drawing/2014/main" id="{FD9349A5-9B40-F2E9-06F1-A84A8F3F2846}"/>
              </a:ext>
            </a:extLst>
          </p:cNvPr>
          <p:cNvSpPr/>
          <p:nvPr/>
        </p:nvSpPr>
        <p:spPr>
          <a:xfrm>
            <a:off x="235904" y="88835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213" y="6421582"/>
            <a:ext cx="4532627" cy="41148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7" y="0"/>
                </a:lnTo>
                <a:lnTo>
                  <a:pt x="4532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0800000">
            <a:off x="13601700" y="-1855401"/>
            <a:ext cx="7315200" cy="3710801"/>
          </a:xfrm>
          <a:custGeom>
            <a:avLst/>
            <a:gdLst/>
            <a:ahLst/>
            <a:cxnLst/>
            <a:rect l="l" t="t" r="r" b="b"/>
            <a:pathLst>
              <a:path w="7315200" h="3710801">
                <a:moveTo>
                  <a:pt x="0" y="0"/>
                </a:moveTo>
                <a:lnTo>
                  <a:pt x="7315200" y="0"/>
                </a:lnTo>
                <a:lnTo>
                  <a:pt x="7315200" y="3710802"/>
                </a:lnTo>
                <a:lnTo>
                  <a:pt x="0" y="37108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028700" y="3779912"/>
            <a:ext cx="15348708" cy="3587761"/>
          </a:xfrm>
          <a:custGeom>
            <a:avLst/>
            <a:gdLst/>
            <a:ahLst/>
            <a:cxnLst/>
            <a:rect l="l" t="t" r="r" b="b"/>
            <a:pathLst>
              <a:path w="15348708" h="3587761">
                <a:moveTo>
                  <a:pt x="0" y="0"/>
                </a:moveTo>
                <a:lnTo>
                  <a:pt x="15348708" y="0"/>
                </a:lnTo>
                <a:lnTo>
                  <a:pt x="15348708" y="3587761"/>
                </a:lnTo>
                <a:lnTo>
                  <a:pt x="0" y="35877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028700" y="490943"/>
            <a:ext cx="9287360" cy="2738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54"/>
              </a:lnSpc>
            </a:pPr>
            <a:r>
              <a:rPr lang="en-US" sz="9113" b="1">
                <a:solidFill>
                  <a:srgbClr val="365B6D"/>
                </a:solidFill>
                <a:latin typeface="Klein Bold"/>
                <a:ea typeface="Klein Bold"/>
                <a:cs typeface="Klein Bold"/>
                <a:sym typeface="Klein Bold"/>
              </a:rPr>
              <a:t>ELEMENTLERİN SEMBOLLERİ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F5A7DE7-0796-F6F5-8730-4AB528C8A7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384" y="9499381"/>
            <a:ext cx="6220693" cy="543001"/>
          </a:xfrm>
          <a:prstGeom prst="rect">
            <a:avLst/>
          </a:prstGeom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77FA56DC-6DF5-C75F-2B77-724A89CE8CC0}"/>
              </a:ext>
            </a:extLst>
          </p:cNvPr>
          <p:cNvSpPr/>
          <p:nvPr/>
        </p:nvSpPr>
        <p:spPr>
          <a:xfrm>
            <a:off x="16840200" y="-19958"/>
            <a:ext cx="1585891" cy="1638301"/>
          </a:xfrm>
          <a:custGeom>
            <a:avLst/>
            <a:gdLst/>
            <a:ahLst/>
            <a:cxnLst/>
            <a:rect l="l" t="t" r="r" b="b"/>
            <a:pathLst>
              <a:path w="2478252" h="2478252">
                <a:moveTo>
                  <a:pt x="0" y="0"/>
                </a:moveTo>
                <a:lnTo>
                  <a:pt x="2478251" y="0"/>
                </a:lnTo>
                <a:lnTo>
                  <a:pt x="2478251" y="2478252"/>
                </a:lnTo>
                <a:lnTo>
                  <a:pt x="0" y="24782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2.5|14|8.8|5.1|11.6|1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281</Words>
  <Application>Microsoft Office PowerPoint</Application>
  <PresentationFormat>Özel</PresentationFormat>
  <Paragraphs>107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7" baseType="lpstr">
      <vt:lpstr>Calibri</vt:lpstr>
      <vt:lpstr>Klein</vt:lpstr>
      <vt:lpstr>Arial</vt:lpstr>
      <vt:lpstr>Arimo Bold</vt:lpstr>
      <vt:lpstr>Klein Bold</vt:lpstr>
      <vt:lpstr>Klein Heavy</vt:lpstr>
      <vt:lpstr>Zag Bold</vt:lpstr>
      <vt:lpstr>A Day Without Sun Text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 MADDE</dc:title>
  <cp:lastModifiedBy>Nisa Nur Oran</cp:lastModifiedBy>
  <cp:revision>7</cp:revision>
  <dcterms:created xsi:type="dcterms:W3CDTF">2006-08-16T00:00:00Z</dcterms:created>
  <dcterms:modified xsi:type="dcterms:W3CDTF">2025-09-19T22:01:21Z</dcterms:modified>
  <dc:identifier>DAGXg7MR5dc</dc:identifier>
</cp:coreProperties>
</file>