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8288000" cy="10287000"/>
  <p:notesSz cx="6858000" cy="9144000"/>
  <p:embeddedFontLst>
    <p:embeddedFont>
      <p:font typeface="Abril Fatface" panose="02000503000000020003" pitchFamily="2" charset="-94"/>
      <p:regular r:id="rId20"/>
    </p:embeddedFont>
    <p:embeddedFont>
      <p:font typeface="Blueberry" panose="020B0604020202020204" charset="0"/>
      <p:regular r:id="rId21"/>
    </p:embeddedFont>
    <p:embeddedFont>
      <p:font typeface="DejaVu Serif Bold" panose="020B0604020202020204" charset="0"/>
      <p:regular r:id="rId22"/>
    </p:embeddedFont>
    <p:embeddedFont>
      <p:font typeface="Jingleberry" panose="02000A03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1612.54919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9-30T16:49:15.3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13498">
    <iact:property name="dataType"/>
    <iact:actionData xml:id="d0">
      <inkml:trace xmlns:inkml="http://www.w3.org/2003/InkML" xml:id="stk0" contextRef="#ctx0" brushRef="#br0">17979 11538 1575 0,'2'-6'32'1,"4"2"35"-1,-2 2 31 13,-4 4 35-13,-4 8 41 0,-2-3 40 0,4 7 34 18,-2-5 37-18,-2 7-17 0,-4 5 1 0,4 0-10 0,-6 4-24 13,10-1-21-13,-12 7 7 0,10 0-21 0,-15 3-27 16,1-3-11-16,-6 6-28 0,-8-7-24 0,6 7-7 0,-7-1-21 0,7-3-48 17,-4 1-17-17,3 0-11 0,3 1-7 0,4-3-24 16,-2 2-11-16,0-8-50 0,10 7-22 0,3-12-16 0,-1-2-36 0,0-7-33 14,0 3-41-14,10-5-35 0,0-9-37 16,0 1-4-16,-6-2-35 0,6-2-35 0,0-3-4 0,0-4-20 31,20 1 35-31</inkml:trace>
    </iact:actionData>
  </iact:action>
  <iact:action type="add" startTime="13746">
    <iact:property name="dataType"/>
    <iact:actionData xml:id="d1">
      <inkml:trace xmlns:inkml="http://www.w3.org/2003/InkML" xml:id="stk1" contextRef="#ctx0" brushRef="#br0">18427 11479 1372 0,'-4'0'35'1,"2"0"50"15,2 7 32-16,-10 3 36 0,-2 6 44 0,4 4 30 15,-2 3 37-15,-6 6 25 0,-2 2-2 0,1 5-40 14,-5-2-7-14,-2 5-15 0,0 0-37 0,4 2-28 18,-3 1-24-18,3 0-14 0,-2-2-37 0,-2-3-12 0,4 3-22 14,-5-2-25-14,3-4-14 0,-2-6-10 0,4 1-23 19,6-2-20-19,-1-6-21 0,3-4-17 0,0-3-47 0,8-7-30 14,0 1-38-14,0-8-53 0,4 0-45 0,4-4-51 16,-4-3-37-16,4-7-39 0,10 2 23 0</inkml:trace>
    </iact:actionData>
  </iact:action>
  <iact:action type="add" startTime="13986">
    <iact:property name="dataType"/>
    <iact:actionData xml:id="d2">
      <inkml:trace xmlns:inkml="http://www.w3.org/2003/InkML" xml:id="stk2" contextRef="#ctx0" brushRef="#br0">18823 11550 1727 0,'-2'0'47'0,"2"5"38"11,-6 4 31-11,-2 5 38 0,-6-1 36 18,2 6 32-18,-11 7 22 0,5 0 34 0,-2 8-30 0,-4-3-20 15,0 5-13-15,-3 1-24 0,7 2-38 0,-6-1-32 14,-2-4-21-14,5 4-32 0,-5-1-21 0,4-6-22 15,-10 3-18-15,17-3-14 0,-5-4-11 0,2-2-10 0,4-2-31 17,4-4-15-17,-4-4-32 0,4-3-15 0,6-2-43 14,3-6-28-14,1-4-40 0,2 0-35 0,0-4-18 19,2-6-39-19,7-6-10 0,9-1-28 0,4-2 32 0</inkml:trace>
    </iact:actionData>
  </iact:action>
  <iact:action type="add" startTime="14216">
    <iact:property name="dataType"/>
    <iact:actionData xml:id="d3">
      <inkml:trace xmlns:inkml="http://www.w3.org/2003/InkML" xml:id="stk3" contextRef="#ctx0" brushRef="#br0">19190 11578 1329 0,'0'6'37'0,"0"4"35"0,0 1 34 0,-8 7 39 15,-2 2 33-15,-4-1 31 0,-2 4 32 0,-6 10 33 18,3-3-27-18,-1-5 1 0,-8 6-23 0,8 0-32 0,-2-2-22 14,-3 2-16-14,5 1-27 0,-4-4-28 0,6 0-14 14,-4-4-36-14,1 4-15 0,1-4-14 0,4-1-17 18,-8-2-32-18,10-2-9 0,-2-5-23 0,2-1-30 0,1-1-24 15,3-5-35-15,6-5-46 0,0 4-53 0,-2-6-34 15,2-8-53-15,8 1-29 0,6-10 27 0,0 0-29 0</inkml:trace>
    </iact:actionData>
  </iact:action>
  <iact:action type="add" startTime="14433">
    <iact:property name="dataType"/>
    <iact:actionData xml:id="d4">
      <inkml:trace xmlns:inkml="http://www.w3.org/2003/InkML" xml:id="stk4" contextRef="#ctx0" brushRef="#br0">19566 11526 1584 0,'0'0'31'1,"0"0"38"-1,0 6 39 15,-6 4 20-15,4-5 33 0,-8 11 32 0,-5-1 21 16,3 4 22-16,0 2-16 0,-6 4-9 0,-4-2-31 17,4 1-14-17,-4 7-30 0,1 0-27 0,1 4-20 1,2-4-23 13,-10-1-17-14,6-1-30 0,-1 5-6 0,-1-3-7 15,4-3-13-15,-10-1-11 0,11 6-29 0,-3-10-17 0,2 1-24 17,10-6-40-17,-4-3-42 0,2-3-50 0,6 0-30 15,4-5-42-15,2-7-21 0,8-1-35 0,4-5 12 30</inkml:trace>
    </iact:actionData>
  </iact:action>
  <iact:action type="add" startTime="14663">
    <iact:property name="dataType"/>
    <iact:actionData xml:id="d5">
      <inkml:trace xmlns:inkml="http://www.w3.org/2003/InkML" xml:id="stk5" contextRef="#ctx0" brushRef="#br0">20194 11511 1691 0,'0'1'44'6,"-3"5"41"-6,-5 8 41 15,0 4 35-15,-6 3 43 0,-8 2 33 0,0-1 35 17,0 5 21-17,-5-1-20 0,-1 4-20 0,0-2-31 0,-4 1-30 15,-3 3-24-15,5-2-37 0,-4 3-30 0,5-3-29 0,-5 2-20 15,4-1-21-15,-9 4-13 0,3-7-10 18,6 3-24-18,-7-6-13 0,7 7-4 0,-2-8-8 0,8-2-35 14,-3-2-17-14,15-5-35 0,0-5-30 0,6-9-29 14,6 3-34-14,0-8-55 0,6-1-34 0,2-1-21 15,0-13-35-15,9 3-4 0,1-3 15 0</inkml:trace>
    </iact:actionData>
  </iact:action>
  <iact:action type="add" startTime="14897">
    <iact:property name="dataType"/>
    <iact:actionData xml:id="d6">
      <inkml:trace xmlns:inkml="http://www.w3.org/2003/InkML" xml:id="stk6" contextRef="#ctx0" brushRef="#br0">20379 11559 1682 0,'0'12'36'5,"6"1"43"-5,2 8 42 0,-18 10 49 16,2-5 29-16,-6 11 45 0,-2 1 37 17,6 4 33-17,-4 4-13 0,-7 3-33 0,1-4-28 0,-6 5-47 15,6 2-34-15,-12-3-55 0,-5-4-44 0,-3 5-43 18,2 2-63-18,-3-7-75 0,-3-2-133 0,-1 9-131 0,-9-2-107 27</inkml:trace>
    </iact:actionData>
  </iact:action>
  <iact:action type="add" startTime="15981">
    <iact:property name="dataType"/>
    <iact:actionData xml:id="d7">
      <inkml:trace xmlns:inkml="http://www.w3.org/2003/InkML" xml:id="stk7" contextRef="#ctx0" brushRef="#br0">25835 11490 1892 0,'0'1'43'2,"0"8"47"12,0 3 38-14,-4 4 32 0,4 3 35 0,-4 0 23 15,-4 6 19-15,-2 2 23 0,-2 3-34 0,-8 4-46 17,0-2-34-17,-3 4-30 0,-7-3-31 0,-6 6-21 0,4 0-24 15,-7 0-30-15,-1 1-10 0,10 0-9 0,-7-3-10 0,7-1-31 17,0 0-19-17,3-3-39 0,3-4-32 0,6-2-44 0,6-6-49 18,-2-3-51-18,14-7-51 0,-2-8-31 0,10 0-12 0</inkml:trace>
    </iact:actionData>
  </iact:action>
  <iact:action type="add" startTime="16217">
    <iact:property name="dataType"/>
    <iact:actionData xml:id="d8">
      <inkml:trace xmlns:inkml="http://www.w3.org/2003/InkML" xml:id="stk8" contextRef="#ctx0" brushRef="#br0">26822 11501 2209 0,'-10'11'45'0,"-2"-6"54"16,-4 6 40-16,2 3 43 0,4-6 34 0,8 13 24 0,-16 5 32 13,4-5 16-13,-1 1-20 0,-3 4-36 0,0-3-3 17,2 8-26-17,-16-1-29 0,-7 7-27 0,3 1-23 0,-8-2-20 16,7 3-26-16,-9 1-21 0,7-1-36 0,1-1-14 0,2-2-7 14,3 0-10-14,3-3-48 0,8 0-17 0,-6-2-25 17,26-4-13-17,-14-9-43 0,20 0-42 0,-4-5-44 0,-4-8-38 0,12-5-19 16,2 0-49-16,6-5-34 0,-16-4-48 0</inkml:trace>
    </iact:actionData>
  </iact:action>
  <iact:action type="add" startTime="16466">
    <iact:property name="dataType"/>
    <iact:actionData xml:id="d9">
      <inkml:trace xmlns:inkml="http://www.w3.org/2003/InkML" xml:id="stk9" contextRef="#ctx0" brushRef="#br0">27997 11528 2257 0,'-20'17'42'16,"2"-3"46"-16,-2 7 41 0,-13 1 39 0,9 6 37 0,-4 3 17 16,-2-3 21-16,-3 4 22 0,3 3-32 0,-4-3-37 0,-1 2-38 16,-1 4-36-16,-4-3-43 0,3 1-19 0,-1-2-24 0,-4-2-22 14,3 1-14-14,5 0-25 0,-8-1-22 0,13-8-20 16,-5-2-34-16,4 2-35 0,8-11-50 0,-1 0-53 0,11-1-52 15,0-2-62-15,2-3-44 0,0-3-63 0</inkml:trace>
    </iact:actionData>
  </iact:action>
  <iact:action type="add" startTime="16700">
    <iact:property name="dataType"/>
    <iact:actionData xml:id="d10">
      <inkml:trace xmlns:inkml="http://www.w3.org/2003/InkML" xml:id="stk10" contextRef="#ctx0" brushRef="#br0">28601 11550 2624 0,'0'14'52'16,"-2"-7"76"-16,-2 6 51 0,0 5 53 0,-2 6 29 0,0-2 70 15,-9 5 27-15,-1 4 24 0,-8 0-82 0,-6-5-23 19,0 8-82-19,-9-1 1 0,-11 6-84 0,3-1-22 0,-5 4-74 14,5-5 10-14,-3 2-15 0,3-1-26 0,1 2-27 14,-4-2-50-14,11-3-3 0,1 2-88 0,10-11 14 15,3 2-102-15,1-10-29 0,16 2-100 0,-4-7-32 15,4-5-99-15,8-7-23 0</inkml:trace>
    </iact:actionData>
  </iact:action>
  <iact:action type="add" startTime="16951">
    <iact:property name="dataType"/>
    <iact:actionData xml:id="d11">
      <inkml:trace xmlns:inkml="http://www.w3.org/2003/InkML" xml:id="stk11" contextRef="#ctx0" brushRef="#br0">29848 11711 2674 0,'-10'0'56'0,"-6"3"63"0,14 1 55 15,-18-1 58-15,12 10 33 0,-6 1 68 0,-1 1 36 17,-11 9 26-17,10 1-80 0,-8 3-34 0,-8 6-38 0,-5-1-48 15,-3 5-23-15,-3 5-58 0,-9-1-36 0,-1-5-24 14,-1 6 21-14,-1-4-36 0,-5 3-35 0,5-4-11 18,7-1-25-18,-7-6-45 0,11 4 16 0,2-10-81 1,11-4-53 12,3 0-63-13,14-13-46 0,6 1-83 0,2-5-83 15,6-4-65-15,0-8-104 0</inkml:trace>
    </iact:actionData>
  </iact:action>
  <iact:action type="add" startTime="17200">
    <iact:property name="dataType"/>
    <iact:actionData xml:id="d12">
      <inkml:trace xmlns:inkml="http://www.w3.org/2003/InkML" xml:id="stk12" contextRef="#ctx0" brushRef="#br0">31092 11511 2694 0,'-10'3'59'0,"-3"9"63"0,1-20 52 0,-4 28 58 16,2-11 37-16,-12 12 58 0,-2 8 22 0,-1-3 19 15,-1 2-81-15,0 6-20 0,-9-1-83 0,-7 5-6 15,0 3-84-15,-3 1-9 0,5-4-72 0,-11 8 24 18,1-4-29-18,-1-2-11 0,-3 1-32 0,3-5-31 0,1 4 27 14,-1-7-123-14,9-1 16 0,5-2-105 0,-1-9-21 14,10-6-101-14,3 2-24 0,3-4-107 0,2-5-70 21</inkml:trace>
    </iact:actionData>
  </iact:action>
  <iact:action type="add" startTime="17455">
    <iact:property name="dataType"/>
    <iact:actionData xml:id="d13">
      <inkml:trace xmlns:inkml="http://www.w3.org/2003/InkML" xml:id="stk13" contextRef="#ctx0" brushRef="#br0">32384 11779 2793 0,'-17'4'47'11,"-9"0"61"-11,6-8 50 0,2 12 48 17,-10 3 29-17,1-4 58 0,-7 6 28 0,6 4 19 0,-9 0-20 15,-7 4-91-15,2 8-7 0,-13-2-86 0,-3 5 16 14,1 0-97-14,-4 9 13 0,-3-9-62 0,5 3 7 18,-15 1-18-18,13 1 2 0,3-2-32 0,1-5-27 0,0 7 24 14,15-12-108-14,2 3 9 0,7-4-88 0,13-12-12 15,8-2-108-15,-2-4 0 0,8-5-101 0,0-1-66 35,12-7-8-35</inkml:trace>
    </iact:actionData>
  </iact:action>
  <iact:action type="add" startTime="17685">
    <iact:property name="dataType"/>
    <iact:actionData xml:id="d14">
      <inkml:trace xmlns:inkml="http://www.w3.org/2003/InkML" xml:id="stk14" contextRef="#ctx0" brushRef="#br0">32616 11706 2294 0,'2'0'58'14,"4"2"63"-14,0 8 50 0,-6-1 52 0,0 1 50 0,-4 5 38 15,0 4 63-15,-2 4 25 0,-13-5-28 18,-3 9-91-18,8 1 13 0,-14 0-101 0,-6 5 16 0,-7-3-102 14,1 6-66-14,-9-4 25 0,1 1-88 0,2-3 58 15,-3-4-126-15,9 6 53 0,-3-3-127 0,9-9 9 18,12-3-53-18,6-1-130 0,4-11-5 0,7 0-105 0,5 1-6 0,9-2-83 15,7-10-19-15</inkml:trace>
    </iact:actionData>
  </iact:action>
  <iact:action type="add" startTime="17904">
    <iact:property name="dataType"/>
    <iact:actionData xml:id="d15">
      <inkml:trace xmlns:inkml="http://www.w3.org/2003/InkML" xml:id="stk15" contextRef="#ctx0" brushRef="#br0">33540 11846 2914 0,'-40'28'60'0,"-5"1"68"0,3 1 44 14,4 6 25-14,-9-8 19 0,-11 13 3 0,1-2-1 17,-1-1-11-17,-3 2-75 0,2 1-93 0,-13-3-98 0,5-2-102 14,-3 3-136-14,-11 9-115 0,-4-6-116 33</inkml:trace>
    </iact:actionData>
  </iact:action>
  <iact:action type="add" startTime="24269">
    <iact:property name="dataType"/>
    <iact:actionData xml:id="d16">
      <inkml:trace xmlns:inkml="http://www.w3.org/2003/InkML" xml:id="stk16" contextRef="#ctx0" brushRef="#br0">20191 8671 1407 0,'-16'6'34'10,"16"-8"39"-10,-10 10 30 0,6 3 40 14,-12-1 28-14,10 8 23 0,0-6 34 0,-10 8 27 16,10-3-14-16,-2-2-5 0,0 1-18 0,0-1-12 0,3-4-2 17,5 3-4-17,-2-1-15 0,-2 1 25 0,0 5-3 0,0 9-15 16,0-1 4-16,0 6-8 0,4 4-50 0,-6-9 31 0,6 11-61 14,-6-1 24-14,4 0-64 0,0 1-2 0,-4 3-17 17,-2-2-12-17,2 0 32 0,2 5-36 0,-2-2 45 0,-6-1-57 18,6 3 43-18,0-5-5 0,4 1 0 0,-6 2-9 0,1-5 11 0,1 4-6 14,0-4-13-14,0 1-9 0,-4-5 8 0,4 5-6 0,4-2-7 13,-2-2 15-13,0 1-24 0,4-4 0 17,-4 5 18-17,0-7-13 0,4 5 1 0,0-2 0 0,-6-1 24 16,6-3-17-16,0 6 14 0,0-4-14 0,0-3-14 0,0 3 12 14,6-3-5-14,-12 1-13 0,6-1-12 0,0 0 0 16,0-1 0-16,0-1 6 0,0 4-5 0,0-6 7 0,0 2-17 17,0 0 23-17,0 3-18 0,0-3 10 0,0 0-10 0,-6-1-3 15,6-1 11-15,0 5-13 0,0-6 11 0,0 2-4 0,-4 0 7 15,2-6-1-15,-2 0-2 0,4-1 1 0,0 4 2 16,-2-2 1-16,2 1-3 0,0-6-3 0,0 1 2 0,0 1-4 14,0 1 0-14,0-4 1 0,0 4-1 0,2-3 0 16,-2 1 0-15,0-4-5-1,0 5 9 0,0 3-6 0,0-5 12 15,-2 2-5-15,2 3-3 0,-6-2 6 0,6-4-8 0,0 0 5 17,-4 5-10-17,4-6 3 0,0 2 1 0,-6-5 8 0,6-3-10 16,0 3 1-16,-2 2 13 1,2 0-11-1,-4-1 8 0,4-4-6 12,0 7 2-11,0 1-8-1,0-6 12 0,-4-1-10 15,4 1 8-15,0-2-8 0,0 7 4 0,0-2 7 0,0-2-9 18,0 4 10-18,0-4-8 0,-4-2 3 0,4 2-10 0,-3 3 9 15,1-12-1-15,2-1-6 0,-4 0 3 0,4 0-1 0,0 3 3 18,0-3 0-18,0 0-2 0,0 0 6 0,0 0-4 0,0 0 8 13,-6 0-13-13,12 0 5 0,-6 0 2 0,-6 0-6 16,6-3 3-16,0 3 4 0,0 0-3 0,-4 0 2 0,2 0 3 14,-2 0-3-14,2 0 4 0,-2 0-4 0,-2 0 10 16,0 0-14-16,4 0 8 0,-6 0-13 0,4 0 10 0,-6-1 3 17,4-4-15-17,0 0 12 0,0 1-3 0,-4-8-1 0,4 3-1 16,0-5 3-16,1 1 7 0,-1-2-14 0,0-2 8 0,0-3 2 14,2 1-12-14,-2-1 12 1,0 2-11-1,2-2 14 15,0-1-20-15,0-1 8 0,4 1 9 0,-6-3-10 0,2 6 8 17,2 0 2-17,-2-3-1 0,2 4-8 0,0-1 8 0,2 2-5 17,-4 4 1-17,4-2 4 0,4 1-3 0,-8 2-3 0,4-3 3 1,0 7 0 10,0-3 1-11,-2-1 5 0,2 1-3 0,0 2-12 17,0 2 9-17,0 2-3 0,0 1-1 0,0-1-3 17,0-2 0-17,0 6 4 0,0 0-3 0,0 0 4 0,0 0-3 16,0 6 1-16,0-6 10 0,0 4-10 0,2 1 2 0,-2-2 6 13,4 10-13-13,-2-2 13 0,0 2 3 0,-2 1-9 17,4 5-5-17,-2-3 7 0,2 5 2 0,-2-3-6 0,2 6 4 16,-4-6 5-16,4 6-13 0,0-2 13 0,4-2-9 0,-2 6 10 17,0-5-1-17,0 3-7 0,0-7 6 0,1 4-4 0,-1 0 3 13,2-1-5-13,4-4 15 0,-6-4-11 0,0 2 1 16,4 1 4-16,-2-8-7 0,2 1 0 0,-2-2-1 0,2 4 10 14,-4-6-11-14,6-4 9 0,-6 1-10 0,1-2 3 17,3-3 16-17,8 0-18 0,-2-10 9 0,2 3-2 0,-2-2-3 1,8-1-5 13,-1-2 3-14,5-5 1 0,-4 2-6 0,4 2 8 15,-1-6-3-14,3 4-5-1,2-1 16 0,-1-1-6 0,-5 0 6 15,-6 2-7-15,6-4 0 0,-2 1 5 0,-16 4 0 17,17-3-7-17,-13-4-7 0,18 1 3 0,-4 0-2 0,7 1-1 16,-1-2-4-16,2 11-47 0,-3-4-47 0,-3 8-85 0,-6-9-44 13,-10 6-158-13,10-5-153 0,-14 7-143 0</inkml:trace>
    </iact:actionData>
  </iact:action>
  <iact:action type="add" startTime="25684">
    <iact:property name="dataType"/>
    <iact:actionData xml:id="d17">
      <inkml:trace xmlns:inkml="http://www.w3.org/2003/InkML" xml:id="stk17" contextRef="#ctx0" brushRef="#br0">17614 11270 1354 0,'-2'7'28'0,"-2"-5"26"0,0-1 36 18,4 3 22-18,-6 2 37 0,6-2 33 0,-12 2 37 0,18 2 31 0,-18-5 1 14,9 4 9-14,-3-4-12 0,6-2 20 0,6 7-3 15,-6-8 23-15,3 2-10 0,3 2 10 0,0-8-56 16,-6 8 49-16,16 2-55 0,-6-2-30 0,8 1-7 0,18 4-32 16,-7-13-23-16,17 4-16 0,3 7 42 0,13-9-76 0,-11 2 45 16,3 0-7-16,9-10-18 0,-7 5-29 0,13 1 0 0,-5 1-31 14,7-6-10-14,6 8-6 0,14-6-13 0,-3 3-8 16,-3-3-5-16,8 4-1 0,-6-9 5 0,8 10 6 1,-7 2-8 17,3 0 3-18,-18 0-5 0,8 0 9 0,3 6-4 0,-5-2 3 15,-2 1-13-15,-2 1 5 0,1 0-2 0,-11-6-9 15,4 4 10-15,-5 0-10 0,-1-4 6 0,-5 0 1 13,-1 0 9-13,-5-4-9 0,1 4 17 0,-1-3-4 16,-15 2-6-16,-7-2 4 0,4-4-7 0,-2 5 1 15,-7-3 3-15,3-3 5 0,2 4-8 0,-4-1 1 16,-1-2-2-16,7 4 5 0,-8-4 0 0,2 2 2 0,-13-2-14 17,5 2-1-17,-2 5-3 0,-10-9 9 0,0 7 0 14,-2-5 2-14,-8 0-4 0,-2 0-1 0,0 3 4 1,-4-7-2 14,-8 4-1-15,1-3 5 0,-11 2 3 0,2 2-11 16,-4-1 1-16,3-1 2 0,-11 5-2 0,2-2 8 1,-5 0-6 16,-7 2-5-17,3-1 0 0,-7 3 3 1,-5 1 6-1,-13 0-6 14,-3 0 1-14,-2 0-3 0,-5 1 3 13,-1 3-3-13,0-1 4 0,-10 2-10 0,-1 3-4 16,-5-8 7-16,2 8 7 0,-4-3-8 0,-2 0 8 0,4 0-7 16,2 1 0-16,-2-3 14 0,7 1 3 0,5 6-7 19,6-5-2-19,-2 1 1 0,5-2 1 0,7 2 12 0,0-1-12 15,5 1-1-15,1 0 8 0,1 3-12 0,5-4 4 0,3 2 7 13,-1 5-12-13,1-5-2 0,1 1 5 20,5 4 2-20,11-5-9 0,-1 3 20 0,12-2-4 0,-1-1-11 0,13-1 6 11,4 3 3-11,-2-9 1 0,0 5-1 16,8 0-5-16,-6-5-6 0,6 0 1 0,-2 2 2 1,0-2 1 13,6 0-5-14,-4 0 1 0,4 0-2 1,0 0 2 13,0 0-3-14,0 4 9 0,0-4-3 0,0 0-1 18,4 1 3-18,0-1-1 0,4 4 5 0,-4-2 1 0,0 1 5 14,6-3-11-14,6 4 6 0,0-4 3 0,6-4-4 16,5 4-1-16,11-5-6 0,6 0 3 0,9-1-3 17,10-4 8-17,1 5 1 0,5-5-5 0,7 4-4 0,-5-2 1 15,4 4 1-15,0-6 0 0,11-2 1 0,-1 6-1 17,2-5-5-17,6 2 3 0,8 2 11 0,2-3-5 0,6-1-2 16,-6 7 7-16,2-6-10 0,6 7 4 0,-6-2 5 13,3-4 1-13,-9 4-7 0,2 1 5 0,2-2 1 17,-10 2-5-17,4-2 6 0,-4 1 6 0,-12-1-4 0,-7 0-2 16,-3 1 0-16,0-2 2 0,-7 0-3 0,-3 1-6 14,-5 1 10-14,1-3-13 0,3 3 3 0,-3 1-4 18,-7-5 4-18,-3 4 0 0,3 1 7 0,-15-2-3 0,-1 3 3 14,-6 0-12-14,-6-1 10 0,-8 3-1 0,3 1-2 15,-7 0 5-15,-10 0-16 0,6 0 16 0,-6 0-20 17,-6 0 10-17,2 1 1 0,-4 3-2 0,-9-1-1 0,-5 3-2 15,4 1 7-15,-16-2-4 0,-5 4 6 0,-5 0 10 0,0 0-12 16,-7 3 4-16,-11 0 3 0,3-1-10 15,2 6 6-15,-5-7-6 0,-1 5 6 0,-5-4-17 0,-7 3 5 17,4 2-2-17,-3-1 2 0,-3-1 9 0,-8-5-11 15,-2 6 4-15,-5-5-3 0,5 1 11 0,-2-1 5 0,2-1-1 16,-2-4-12-16,5 0-2 0,-1 1 14 0,4-1-6 16,-2-3 4-16,3-2-3 0,9 0-12 0,2-2 1 1,5 4 18 11,-1-4-2-12,7 2 1 0,5-4 1 17,1 4-9-17,3-1 2 0,3-3 11 0,11 4-1 0,-7-2-6 17,10-3 1-17,3 0-10 0,5 5 3 0,2-5 6 0,10 5-6 16,-4 0-1-16,8 0-8 0,0 0 2 0,8 0 2 17,0-4 1-17,8 4 8 0,-2-3-12 0,6 0 13 0,12-1-7 17,4 2 12-17,13 1-5 0,5-3-1 0,17 0 0 0,13 1-4 9,7 0 2-9,8-3 0 16,2 6 4-16,8 0 1 0,2-1-10 0,0 2-1 0,0 1 8 16,0-2-6-16,-9 0 8 0,5 4 3 0,-4-4-5 18,-10-4-4-18,0 2 7 0,-9 1 4 0,-1-3-9 0,-12-4 6 14,1 6-4-14,-7-5 1 0,-5 0-26 0,-11 4-37 18,-11-4-44-18,-6 2-76 0,4-7-20 0,-9 3-130 0,7-3-97 14,-12 1-133-14,10-4-65 0,-14 11-68 0,6-12-60 23</inkml:trace>
    </iact:actionData>
  </iact:action>
  <iact:action type="add" startTime="27129">
    <iact:property name="dataType"/>
    <iact:actionData xml:id="d18">
      <inkml:trace xmlns:inkml="http://www.w3.org/2003/InkML" xml:id="stk18" contextRef="#ctx0" brushRef="#br0">20254 8646 961 0,'-8'-7'-33'0,"4"7"61"0,2-3-30 0,-4 2 13 10,6-10 19-10,-8 5 9 0,4-2 13 15,0-2 16-15,2 3 61 0,-2-9-56 0,-2 1 49 16,2 1 10-16,-2-4-5 0,6 5 16 0,-5-1 1 14,-3 4 13-14,0 6-1 0,2 3 16 0,2 2 7 19,-2-2-3-19,0 1 0 0,-2 0 4 0,0-9 6 0,-4 8-7 13,4-7 6-13,2 5-10 0,2-4-9 0,-2 1 28 15,0 5 8-15,-2-1-30 0,3 4 4 0,3-4-14 15,-10 4-9-14,4-2-52-1,2-2 37 0,0 5-84 0,2-3 27 15,-2 10-39-15,-8-10 54 0,10 10-49 0,-4 0-19 15,-2-1 47-15,4 10-40 0,-2-5 48 0,2 8-38 16,4-6 52-16,-11 13-71 0,9-4 47 0,-2 2 22 1,-6 1-4 14,6-5 0-15,-2 10-8 0,-2-4 2 0,-2-2-14 17,6-10-8-17,-6 13-4 0,8-5-34 0,-2 6-2 0,0 2-13 16,2 1 1-16,4 3-17 0,0 2-1 0,-4 7 6 18,4-1-3-18,0-1 9 0,0-2-3 0,0 4 1 0,4-4-4 11,-4 7 8-10,0-2 5-1,0 4-5 17,0-6 0-17,0 1-5 0,0-1-2 0,0 1 7 0,0-1 1 13,-4-6-10-13,8 3-5 0,-4-4 3 0,0 4 2 16,0-2 15-16,0-3-13 0,0 5-2 0,4-10-1 17,0 6 6-17,-4-5-3 0,2 2 4 0,-2-2-4 0,6-4 0 14,-6 2 16-14,4-3-7 0,-4-3-6 0,6 6 1 17,-4-6 3-17,2 2-9 0,-4-2 6 0,2 1-4 0,2-2-11 15,-4 0 4-15,0 3 16 0,0-2-11 0,6 0 2 16,-6-1 4-16,6 0-3 0,-6 2-2 0,4-1 2 0,0-2-1 17,0 1 6-17,0-2-1 0,-2 2 2 0,-2-2 4 0,6-2-10 16,-2 2-1-16,4 3 9 0,-4-8-3 1,-2 3-8 11,-2-1 6-12,4 2-6 0,2 0-5 16,-6 2 3-16,7 1 11 0,-5-3-5 0,4 0 3 0,-4 1-15 18,4 2 4-18,-6 0 3 0,6-3 10 0,-6-2-5 0,4 5-8 12,2-1 6-12,0-2 4 0,-4 0 7 19,2 0-3-19,2-3 0 0,-6 3-8 0,8-3 0 0,-8-3 7 13,2 2-9-13,2 0-7 0,-4 4 2 0,2-4 3 16,0 0 3-16,-2 2-1 0,0-3 5 0,6 5-4 16,-6-6 4-16,0 3 8 0,6-5-4 0,-6 0-3 0,0-5-1 15,0 2-3-15,-6-5 7 0,6 1-14 0,0-1 2 0,0 4-2 17,-6-6 3-17,6 5 1 0,0-5 1 0,0 1 2 16,-2 0-4-16,2-4 19 0,0 4-6 0,-2-4-2 16,2 0 0-16,0 0 0 0,-4-4-3 0,4 0-1 0,-2 3-3 13,-6-2-9-13,2 0 5 1,2-1 6-1,-2-3-4 16,-6 3-5-16,6-2 2 0,0 2 7 0,-2 4-2 14,-1-7 7-14,3 7-7 1,0-4 2-1,-10-5 0 16,10 0 7-16,-2 1-4 0,-2-13-2 0,-2 6 1 0,8-6-11 18,-10-4 5-18,4-3-7 0,0-2 5 0,-3 0 1 0,1-5 3 15,-4 2-4-15,0 0-3 0,2-5 9 0,2 2 0 15,-6 2 3-15,3-3-5 0,3 1-7 0,0 7 3 14,-2-3-3-14,2 5 18 0,0 2-16 0,2 2 3 18,-4 4-9-18,4-2 13 0,-2 5 0 0,1 2-1 0,3 2 3 18,-2-2-13-18,0 4 6 0,-4 0 3 0,8 3 1 0,-4-4-4 11,2 7-3-11,4-6 6 0,-4 6-1 16,0-2 8-16,0 1-7 0,-1 3-4 0,7-4 4 1,-2 4 6 13,2-5-3-14,-2 7-1 0,0 0-2 0,4 0-7 17,-4-4 1-17,4 4 3 0,-4 0-6 0,4 4-3 15,0-4-3-15,0 4 3 0,-6-1 1 0,6 2 4 0,0 4 9 16,-2-2-6-16,-2 3 13 0,0 3-13 0,2 0 8 13,-4 1-4-13,6 1-7 0,-4 1 1 0,4-1 6 19,0-3-5-19,0 7-9 0,4-4 12 0,-2 1-1 0,4 1-4 15,2 0 17-15,-6 1-10 0,4-1 11 0,2-1-9 16,0 4 5-16,-2-5-7 0,0 5 0 0,5 4 5 0,-1-3-10 14,-2-2 7-14,4 8-6 0,0 1 13 0,0-2-6 16,2 3 12-16,-4-4-3 0,4 7-3 0,-3-5 0 17,1 0 0-17,0-1-14 0,-2-5-3 0,2 1 3 0,0-1-4 17,-4 2 7-17,6-8 1 0,-8-1-3 0,6 1 6 0,-5-3 9 16,3-8-6-16,-4 6 7 0,4-9-8 0,-2-1 5 17,-4 0-9-17,2 0 7 0,4 0-2 0,-6 0-14 0,6 0 16 12,-4 0-8-12,10 0 13 0,-4-10-8 16,5 6 0-16,5-9-3 0,-4 4 3 0,6-16 3 0,10 8-7 14,-11-13 5-13,11 4-14-1,4-5 4 0,1 0 7 15,-1 4 12-15,0-6-16 0,-5-1 13 0,-3 5-4 15,8-2-7-15,-1 0 2 0,-3 2 3 0,6 1-5 17,-3-3-10-17,1 6 8 0,11-9 5 0,5 5-1 0,-2-2 0 15,3-4 5-15,2-1-5 0,-3-2-2 0,3-1 6 16,1-3-8-16,-3 1-30 0,-7 3-37 0,-2 2-63 16,1-6-102-16,-9 7-138 0,-3-6-147 0,-1 11-197 0</inkml:trace>
    </iact:actionData>
  </iact:action>
  <iact:action type="add" startTime="31583">
    <iact:property name="dataType"/>
    <iact:actionData xml:id="d19">
      <inkml:trace xmlns:inkml="http://www.w3.org/2003/InkML" xml:id="stk19" contextRef="#ctx0" brushRef="#br0">19011 12655 730 0,'0'6'75'7,"-6"4"-31"-7,6 1 28 18,0 3 19-18,6 3 20 0,-6-1 18 0,0 8 17 0,0-1 15 16,4 0-60-16,-2 4 39 0,-2 0-24 0,0 2-10 13,0-3-14-13,0 5-19 0,0-4-14 0,0 4-25 18,0-6-17-18,0 3-16 0,-2-1-16 0,-2 2-41 0,-2-1-34 13,0 0-42-13,2 6-45 0,-1-5-42 0,1-1-17 33</inkml:trace>
    </iact:actionData>
  </iact:action>
  <iact:action type="add" startTime="31796">
    <iact:property name="dataType"/>
    <iact:actionData xml:id="d20">
      <inkml:trace xmlns:inkml="http://www.w3.org/2003/InkML" xml:id="stk20" contextRef="#ctx0" brushRef="#br0">18932 14015 911 0,'-6'17'81'15,"6"-2"-33"-15,0-4 21 0,0-1 17 0,-4 4 8 14,4-4 12-14,-4-3 2 0,4-2 3 0,-2 1-84 14,-2-3 32-14,0 4-24 0,2 7-29 0,-2 1-21 18,4-2-38-18,-6 6-39 0,2 1-47 0,2-3-16 0</inkml:trace>
    </iact:actionData>
  </iact:action>
  <iact:action type="add" startTime="31998">
    <iact:property name="dataType"/>
    <iact:actionData xml:id="d21">
      <inkml:trace xmlns:inkml="http://www.w3.org/2003/InkML" xml:id="stk21" contextRef="#ctx0" brushRef="#br0">19037 15225 1469 0,'-6'12'-28'0,"2"1"29"0,4-8 28 0,0 4 15 0,0 5 18 14,-4-3 17-14,4-1 10 0,0 4 3 0,0-6 31 18,-6 6-28-18,6-2-28 0,0 3-13 0,0 3-24 0,0-5-24 14,-2-2-18-14,2 9-25 0,-4-5-34 0,-2 6-39 15,0-7-44-15,6 8-24 0,0-6 6 0,0 9-38 29</inkml:trace>
    </iact:actionData>
  </iact:action>
  <iact:action type="add" startTime="32193">
    <iact:property name="dataType"/>
    <iact:actionData xml:id="d22">
      <inkml:trace xmlns:inkml="http://www.w3.org/2003/InkML" xml:id="stk22" contextRef="#ctx0" brushRef="#br0">19081 16318 1268 0,'-12'30'15'6,"-4"-5"26"-6,6 1 21 17,4-5 14-17,-8 9 21 0,6-6 12 0,-4 5 5 0,-1-9 1 15,9 8-15-15,-2-11-25 0,0 8-25 0,-2-4-15 15,2 7-22-15,0-4-25 0,-6-11-16 0,2 4-16 17,4-1-29-17,-2 3-41 0,2-6-33 0,-4 1-30 0,10-8 19 16,-4 7-25-16,2-1-13 0,2 3 4 0,2 0 2 28</inkml:trace>
    </iact:actionData>
  </iact:action>
  <iact:action type="add" startTime="32358">
    <iact:property name="dataType"/>
    <iact:actionData xml:id="d23">
      <inkml:trace xmlns:inkml="http://www.w3.org/2003/InkML" xml:id="stk23" contextRef="#ctx0" brushRef="#br0">19057 17240 689 0,'6'28'65'1,"0"-2"-32"-1,-2 0 15 13,-8-1 25-13,-4-4 14 0,0-4 22 0,2 8 10 16,2-8 13-16,-2 6-64 0,-4-3 34 0,0-3-14 15,4 0-31-15,-6 1-14 1,7-2-33-1,1-4-29 0,0-3-38 14,4 1-35-14,0 0-27 0,4-4 8 0,-4-1-24 20,5 1-21-20,-1 1-13 0,8 1-13 0</inkml:trace>
    </iact:actionData>
  </iact:action>
  <iact:action type="add" startTime="32506">
    <iact:property name="dataType"/>
    <iact:actionData xml:id="d24">
      <inkml:trace xmlns:inkml="http://www.w3.org/2003/InkML" xml:id="stk24" contextRef="#ctx0" brushRef="#br0">19148 18000 1071 0,'4'24'-18'5,"2"-3"72"-4,-2 1-29 17,-4-6 26-18,0-1 19 0,0 5 21 0,0-5 15 0,0-2 19 15,-4 1 25-15,0-3-70 0,2 0 35 0,-4 3-28 14,-2-8-19-14,8 6-19 0,-6-5-18 0,6 0-27 16,-6-1-23-16,6-5-20 0,-8 8-36 0,4-5-28 17,4 1-24-17,0-3-34 0,0-2 21 0,0 0-59 0,0 3 28 14,4-3-7-14,-2 5 0 0,10-5 21 0</inkml:trace>
    </iact:actionData>
  </iact:action>
  <iact:action type="add" startTime="32643">
    <iact:property name="dataType"/>
    <iact:actionData xml:id="d25">
      <inkml:trace xmlns:inkml="http://www.w3.org/2003/InkML" xml:id="stk25" contextRef="#ctx0" brushRef="#br0">19257 18300 640 0,'16'7'18'9,"-2"3"34"-9,4-2-15 0,-3 5 102 19,1 2-15-18,-2-1 16-1,-4-3 9 0,2 9 8 0,-2-5 10 12,2-2-25-12,-8 4 26 0,0-5-82 0,0-6 27 16,-2 2-5-16,-2 1 7 0,4-1-2 0,2 0-18 17,-6-8-7-17,10 13-10 0,-10-12-23 0,5 3-17 0,1-4-23 14,0 0-35-14,4 0-17 0,2-4-50 0,-4 4-40 16,8-5-40-16,-4 1-37 0,2-1-39 0,2 4 13 14,-1-6-29-14,-3 0-26 0,6 14 43 0,4-4 72 29,4 2 28-29,-6 4 6 0</inkml:trace>
    </iact:actionData>
  </iact:action>
  <iact:action type="add" startTime="32814">
    <iact:property name="dataType"/>
    <iact:actionData xml:id="d26">
      <inkml:trace xmlns:inkml="http://www.w3.org/2003/InkML" xml:id="stk26" contextRef="#ctx0" brushRef="#br0">19864 18678 1071 0,'17'22'12'0,"1"1"15"12,-2 2 18-12,2-4 24 0,-6-3 26 14,0-7 26-14,-2 0 16 0,-4-9 24 0,7 6 5 18,-9-2-2-18,2-1 6 0,0-1-10 0,6-4-19 0,-2 0-24 14,6-2-17-14,-2 2-28 0,8-13-22 0,-3 5-28 15,3-5-50-15,0-6-33 0,0 2-33 0,2-1-29 18,3 5-27-18,-5-5-23 0,-2 5-22 0,0-2-6 0,-2 1 8 13,7 7 10-13,1-3 6 0,6 0 59 0,-4 0-23 15,5 5 64-15,3-1 25 0,8-4 21 0,-5 10 21 18,-3-1 15-18,3 1-20 0,-3 6 33 0,-4-5 16 0,0 6 37 15,1-4-34-15,-1 11 19 0,-8-7 26 0,3 1 17 14,-15-1 63-14,6-1-40 0,-6 4 51 0,6-1-44 15,-8-3 44-15,2-2 5 0,-4 2-9 0,2-2-17 17,-4-1-6-17,3 1-21 0,-3-6-18 0,0 4-30 0,0-4-13 15,8 0-31-15,-4-4-28 0,8 1-24 0,-2-1-40 15,6-5-24-15,3 7-28 0,-1-6-22 0,0 0-23 17,4 3-17-17,-7-3-7 0,7 10-6 0,-4-5 17 0,4 9 2 15,-7-8 15-15,3 9 15 0,2-1 23 0,-6-2 26 18,8 4 60-18,-3 3 41 0,-5 4-1 0,8 1 8 0,-4-4 18 14,-1 5 8-14,1 0 4 0,4 5 0 0,-8-7-42 15,-4-5-5-15,5 2 19 0,-5-6 22 0,0 5 13 17,2-9 19-17,2 4 26 0,-4-4 9 0,2 5 25 0,-9-5 6 14,13 4-1-14,-10-2-1 0,0-2-2 0,-4 6-13 19,4-10-22-19,-2 8-5 0,0-8-26 0,2 4-22 0,-7-4-13 13,7 0-16-13,10-3-17 0,-4 3-17 0,0-7-16 15,10 7-26-15,-3-6-12 0,7-1-1 0,4 5 11 17,1-2-8-17,9 6-27 0,-4-8-19 0,-1 10-6 0,3 0 7 16,1 5 35-16,-1 2 6 0,-4-3-22 0,3 7-8 18,-1-1 11-18,-5 4 19 0,3-7 41 0,4 7 37 0,-5-1-25 14,5 2-15-14,6-7 11 0,-13 2 22 0,-1 1 25 14,1-1 11-14,-3 0-8 0,0-5-10 0,-14 1 56 15,3 1 38-15,-3 1 9 0,-2-2-7 0,2-5-4 18,0 4 7-18,-6-1-3 0,3-4-11 0,-7 0-51 0,6-4-31 14,-10-2-1-14,0 0-5 0,0 1-11 0,4-4-13 18,8 2-23-18,0-8-30 0,11 5-17 0,-1-9-23 0,8 9-18 14,3-5-19-14,3 3-5 0,2 3 15 0,-5 0 3 15,9 9 7-15,-5-4-22 0,9 4 13 0,-4-4-4 18,-9 4 112-18,17 4-5 1,-11 0-9-1,3 3-8 0,-3-3 17 13,-3 3 52-13,6 5 35 0,-11 1 36 0,7-1-80 15,-7-4 20-15,-3-7 3 0,-6 9 31 0,-4-10 21 16,-4 10 8-16,-7-10-10 0,11 6-2 0,-14-6 12 0,4 0 11 15,-6 0-1-15,0 0-7 0,2 0-19 0,6 0-22 15,-9-6-15-15,7-2-19 0,-4 2-18 0,16-4-18 15,-8-3-22-15,4 4-22 0,3-7-11 0,7 5-27 18,-2-4-26-18,4 1-19 0,5 3-22 0,-7-3-3 0,8 2 19 14,3 1 3-14,3 7-10 0,5-6 28 0,7 9 19 15,-7-5 3-15,15-4 35 0,1 1-30 0,0 3 4 18,-3 6 10-18,-3-4 16 0,3 4-11 0,-7-7 16 0,-1 7 37 14,-7 7 2-14,3-7 52 0,-9 0 8 0,3 0-33 18,-10-6 72-18,-7 12-18 0,3-6 23 0,-8 0 11 0,-4 0 19 14,-7 0 9-14,-1 0 10 0,2 0 58 0,2-6-63 14,0 5 44-14,0-5-21 0,-2 2-18 0,-2-6-27 18,5 0-24-18,-1 5-24 0,-8-5-23 0,8 3-15 0,-4-4-28 16,-2 2-19-16,6 0-12 0,-4 0-1 0,11-1-1 17,7 0 2-17,14 5 0 0,3 1-1 0,15-3 10 0,7 0-5 14,2 1-14-14,3 5-7 0,-5 1-8 0,-2 7-23 14,-3-7-26-14,-13 7 6 0,-1-4 9 0,-4 5 16 17,-7-5 17-17,-3 5 14 0,-4-4 15 0,-13 6 26 0,5-10 41 15,-4 0 21-15,-6 1 8 0,2-1 20 0,-8 2 20 15,-4-5-2-15,7 4 25 0,-7-1 6 0,0 2-7 15,2-2 3-15,4 0-3 0,2 0-14 0,-6-2-16 18,4 2-13-18,0-1-30 0,2-9-15 0,6 6-13 0,-6-4-29 14,3 1-14-14,-1 0-23 0,4-6-10 0,-2 5-15 18,0 1-20-18,-2-4-8 0,4 6 6 0,-5-3 14 0,7 8-2 15,14-13 17-15,0 13 5 0,11-1 16 0,11 1 1 14,5 1 1-14,4 4-9 0,1-4-20 0,7 6-13 18,-5 0-26-18,-5-6-1 0,-6 12-1 0,1-10 18 0,-1 7 8 14,-5-6-15-13,-2 3 6-1,-7-7 2 0,1-6 74 13,-11 12-47-13,-5-12 59 0,-10 12-32 0,0-6 12 20,-10 0 45-20,-4 7 20 0,0-7 22 0,-2 7-48 0,6-11 57 1,-6 4-50 11,9-3 38-12,-3-4-12 0,10 1-19 13,-4 3-11-13,4-7-8 0,2 5-12 0,-4-8-10 18,5 8-7-18,-3-5-14 0,8 0-25 0,-12 2-13 0,4-5-30 15,7-1 25-15,-9 0-20 0,4 3-49 0</inkml:trace>
    </iact:actionData>
  </iact:action>
  <iact:action type="add" startTime="34079">
    <iact:property name="dataType"/>
    <iact:actionData xml:id="d27">
      <inkml:trace xmlns:inkml="http://www.w3.org/2003/InkML" xml:id="stk27" contextRef="#ctx0" brushRef="#br0">28902 18255 1407 0,'2'-7'25'1,"0"-3"22"-1,4 7 9 11,-6 0 10-11,0-6 2 0,0 3-1 15,10-5 1-15,2 3-6 0,-6-5-26 0,10 4-31 17,-6 2-31-17,-6-2-30 0,6 4-27 0,2-6-32 0,-6 1-31 15,7-3 27-15,-5 0-79 0,-2 0 4 0</inkml:trace>
    </iact:actionData>
  </iact:action>
  <iact:action type="add" startTime="34246">
    <iact:property name="dataType"/>
    <iact:actionData xml:id="d28">
      <inkml:trace xmlns:inkml="http://www.w3.org/2003/InkML" xml:id="stk28" contextRef="#ctx0" brushRef="#br0">29055 17871 1346 0,'6'-8'6'0,"-6"1"19"0,-6 4 16 18,-6-5 1-18,6 0 0 0,-8 0-4 0,4 0-12 0,8-6-19 14,-5 6-26-14,1-5-53 0,6-4-63 0,6 0-13 33</inkml:trace>
    </iact:actionData>
  </iact:action>
  <iact:action type="add" startTime="34404">
    <iact:property name="dataType"/>
    <iact:actionData xml:id="d29">
      <inkml:trace xmlns:inkml="http://www.w3.org/2003/InkML" xml:id="stk29" contextRef="#ctx0" brushRef="#br0">29126 17146 1416 0,'0'-10'-42'0,"0"-8"17"0,0-1 6 0,0 10 7 18,0-7 1-18,0 3-5 0,-13 3-10 0,13-7-20 0,0 4 35 14,-2-2-41-14,4-1 9 0,-4 1-41 0,-2-1-43 32</inkml:trace>
    </iact:actionData>
  </iact:action>
  <iact:action type="add" startTime="34545">
    <iact:property name="dataType"/>
    <iact:actionData xml:id="d30">
      <inkml:trace xmlns:inkml="http://www.w3.org/2003/InkML" xml:id="stk30" contextRef="#ctx0" brushRef="#br0">29156 16629 1216 0,'-4'-11'17'0,"4"0"21"14,-2 2 25-14,-6 2 20 0,-2-2 11 0,-4 3 9 18,9-2 11-18,-1 0 0 0,-6-7-19 0,10 8-31 0,-10-5-36 14,8 2-29-14,-2 3-26 0,-4 0-34 0,4 2-40 15,-6-8-35-15,10 3-41 0,-2 0 13 1,4 4-34 18</inkml:trace>
    </iact:actionData>
  </iact:action>
  <iact:action type="add" startTime="34703">
    <iact:property name="dataType"/>
    <iact:actionData xml:id="d31">
      <inkml:trace xmlns:inkml="http://www.w3.org/2003/InkML" xml:id="stk31" contextRef="#ctx0" brushRef="#br0">29081 16296 1477 0,'0'-7'25'0,"0"3"24"0,0-9 35 0,0 10 15 14,-6 2 22-14,0-3 10 0,-2-6 9 0,8 4 1 14,-6-5-24-14,6 3-24 0,0 6-38 0,0-12-23 19,0 0-49-19,-2 6-27 0,2-5-54 0,-10 5-43 0,10-2-55 13,0-5-41-13,6 1-4 0,-12 1-44 0</inkml:trace>
    </iact:actionData>
  </iact:action>
  <iact:action type="add" startTime="34844">
    <iact:property name="dataType"/>
    <iact:actionData xml:id="d32">
      <inkml:trace xmlns:inkml="http://www.w3.org/2003/InkML" xml:id="stk32" contextRef="#ctx0" brushRef="#br0">29049 15991 1259 0,'-6'0'21'14,"4"-6"28"-14,-6 6 31 0,0 6 27 0,-4-16 17 14,10 8 16-14,-11-5 18 0,1 7 6 0,2-8-17 18,4 7-26-18,-2-4-33 0,6 0-30 0,-4 1-21 0,-2-2-31 14,2 2-39-14,2-2-27 0,-2 1-41 0,-6-3-36 15,12 6-33-15,-6-5-33 0,6-7-31 0,0 7 21 14,0 1-17-14,0-4-20 0</inkml:trace>
    </iact:actionData>
  </iact:action>
  <iact:action type="add" startTime="34998">
    <iact:property name="dataType"/>
    <iact:actionData xml:id="d33">
      <inkml:trace xmlns:inkml="http://www.w3.org/2003/InkML" xml:id="stk33" contextRef="#ctx0" brushRef="#br0">28936 15792 1285 0,'0'0'50'16,"0"0"14"-16,0 0 19 1,0 0 29-1,0 0 9 14,0 0 6-14,0 0 7 0,0 0-4 0,0 0-21 25,0 0-29-25,-24-52-26 0,24 52-120 0,0 0-33 7,0 0-45-7,0 0-32 14,-39-100-40-14,39 100 1 0,0 0-59 0</inkml:trace>
    </iact:actionData>
  </iact:action>
  <iact:action type="add" startTime="35172">
    <iact:property name="dataType"/>
    <iact:actionData xml:id="d34">
      <inkml:trace xmlns:inkml="http://www.w3.org/2003/InkML" xml:id="stk34" contextRef="#ctx0" brushRef="#br0">28897 15389 1096 0,'0'0'22'0,"0"0"17"0,0 0 24 1,-14-47 20 11,14 47 15-12,0 0 14 0,0 0 16 18,0 0 8-18,0 0-19 0,0 0-15 0,0 0-27 0,-36-47-16 13,36 47-24-13,0 0-15 0,0 0-38 0,0 0-24 15,0 0-28-15,0 0-38 0,0 0-35 0,-28-58-38 19,28 58 23-19,0 0-40 0,0 0-33 0</inkml:trace>
    </iact:actionData>
  </iact:action>
  <iact:action type="add" startTime="35324">
    <iact:property name="dataType"/>
    <iact:actionData xml:id="d35">
      <inkml:trace xmlns:inkml="http://www.w3.org/2003/InkML" xml:id="stk35" contextRef="#ctx0" brushRef="#br0">28906 14897 1363 0,'4'-4'-39'1,"-2"-2"26"16,-2-2 20-17,0 6 29 0,0-3 22 0,0-1 16 0,-8 2 26 14,8-2 11-14,-2 1 49 0,-3 1-3 1,5 4-7 13,-8 0-6-14,2 0-2 0,6 0 0 0,-6 4-17 18,2 1 3-18,2-3-5 0,-8 2-10 0,4 0 3 0,6-4-19 13,-6 6-14-12,4-5-10-1,4 3-2 0,-2 2-2 18,0-2 2-18,-2 2-10 0,8 3-9 1,-10 3 3-1,4-1-7 12,-2 3 3-12,0 1-4 0,-12 1-4 0,8 5-3 16,0-4 5-16,0 5-1 0,-10-2-6 0,7 1 13 15,-5 0-1-15,2 0-5 0,-4 0-7 0,4 2 3 16,-6-4-12-16,2 3-3 0,-2-4-5 0,1 3-2 0,5-3-7 16,-4 1-2-16,0-1-2 0,6-3-1 0,4-2 0 17,2-3-2-17,2 2 2 0,-2-3-10 0,4-1 0 0,0-1-1 15,0-1 4-15,0-2-2 0,0 0-6 0,0-4 2 15,0 1-2-15,0-1 7 0,0 0 2 0,0-1-5 14,0 1 0-14,0-4-5 0,0 0 13 0,0-2-4 15,0-1 2-15,0-1-8 0,0-2-6 0,0-5 16 17,0 2-2-17,0-7-5 0,0 1 0 0,0 0 0 0,4-4-1 18,-2 2 7-18,-2 0 1 0,10-2-4 0,-8-1-3 0,6 3 6 15,-4 0-6-15,8-1 6 0,-2 1-2 0,-4 0-1 14,0-1 3-14,4 1 5 0,-6-2 3 0,2 6 8 19,3-4 9-19,-3 6 3 0,4-1 8 0,-4 7 2 0,0-7 37 13,-6 2 13-13,12 2-3 0,-6-4 3 0,0 7 1 18,0-1 13-18,6-2 7 0,2 7-38 0,-6 1 13 0,7-6-54 15,-7 8 67-15,14 4-55 0,-8-2 11 0,2 4-9 14,2 2-2-14,6 3 34 0,-9 7-26 0,3-3 49 15,6 5-56-15,-10-1 49 0,14 8-4 0,-11 0-1 15,11 1-6-15,2 1 3 0,-2 5-25 1,5-2-6-1,3 0-11 16,-4 3-7-16,1-5-11 0,-1 1-24 0,2-1-24 16,-2 0-22-16,3 3-48 0,-3-9-52 0,2-1-60 0,-5 1-92 17,3-7-133-17,0-5-137 0,-16 12-157 0</inkml:trace>
    </iact:actionData>
  </iact:action>
  <iact:action type="add" startTime="40741">
    <iact:property name="dataType"/>
    <iact:actionData xml:id="d36">
      <inkml:trace xmlns:inkml="http://www.w3.org/2003/InkML" xml:id="stk36" contextRef="#ctx0" brushRef="#br0">25250 12488 803 0,'6'0'78'6,"6"-4"-31"10,-2 0 24-16,-4 4 19 0,8-3 19 0,-5 3 23 0,1 0 16 17,6 0 21-17,0 3-63 0,-8-3 56 0,6 7-5 0,8-6 4 15,-2 8-1-15,3-6-11 0,7 1 6 0,4 1-7 15,-1 0 1-15,9-1-9 0,6-3-10 0,-5 3-9 14,1-2-2-14,-3-1 1 0,5 3-17 0,6-2-16 16,1 2-8-16,3-4-13 0,1 3 1 0,6 0-4 0,7-3-9 16,5 0-6-16,0 0 6 0,-1 4 2 0,-1-3-4 15,6 4-7-15,-5-1-6 0,-3 1-4 0,8-3-1 18,-11 3-1-18,1-2-12 0,-2 1 7 0,3-2-2 0,-13-2 9 18,7 1-4-18,-5-1-1 0,3 0-2 0,-5 0-5 0,6 0 10 14,-1-1-9-14,-1-1-5 0,5-2 1 0,-5 1 4 14,-1 0 32-14,-3 1-1 0,1 2 10 0,-5-2-15 0,-3 4 6 15,1-4 7-15,-1 2-3 0,-1 2-1 17,-5-2-26-17,1 2-7 0,5-2-7 0,-6 0 18 0,-3 0-1 15,1 3-50-15,5-3 54 0,-5-3-50 0,0 1 46 15,-11 0-44-15,1-2 45 0,-2 3-61 0,3-3 52 14,1-1 6-14,0 4-9 0,1-3 0 0,5 1-17 18,6 0 7-18,5 3-2 0,1-4 4 0,-3 2-9 0,1 2-1 15,1 0 2-15,3 0 1 0,-1 0 3 0,-3 0-8 15,-1 0 3-15,3 0 2 0,-3 2 5 0,3 2-11 0,-2-1-44 16,3 0 41-16,-3-3-36 0,-1 0 41 0,3 5 17 0,-3 4-11 15,3-8-57-15,-3 3 52 0,5-2-5 18,-3 3 1-18,-3 2 5 0,3-5 9 0,3-1-69 0,-1-1 57 13,1 6-2-13,1-6 3 0,-1 4 17 0,5-3 4 19,-1 4-10-19,-1-5-1 0,1 4 0 0,-1 0 1 0,5-1 4 14,-5-1 0-14,1-2-16 0,-3 6 2 0,-7 0 6 14,3-2-10-14,-5 0 2 0,-3-3 2 0,5 1-3 18,-6 2 1-18,-1-2 3 0,1 2-3 0,1 0-3 0,-3-4 3 14,-6 0 3-14,-4 4-1 0,-3-3 6 0,-3 5 0 14,10-4-10-14,-1 0 4 0,-5 0-5 0,8 2 6 18,0-3-3-18,11 4 5 0,-3-4-10 0,7-1-5 0,-11 3 6 14,3 1-5-14,3-4 9 0,-16 3-7 0,13-3 7 16,-9 0-7-16,6 0 9 0,1 0-2 0,-3 4-8 17,0-4 6-17,7 1-6 0,1-1 8 0,-3 5-5 0,-3-5 0 0,4 0 1 15,1 0 3-15,-3 0-1 0,5 4 0 18,1-4-1-18,-1 0-2 0,-1 0-5 0,-4 0 12 0,7 0-9 14,-3 0 4-14,1 4 3 0,-7-8-10 0,0 4 8 14,-1 0-1-14,-5 0 4 0,4 0-6 0,-5 0-2 19,-1 0-1-19,0-4 1 0,1 4 9 0,1-5-5 0,4 5-4 13,1-1 0-13,-7 1-6 0,6-4 8 0,1 4-1 0,-3 0 7 15,-2 0-1-15,-3 0-3 0,1 0-4 18,8 0 4-18,-10 0-4 0,3 0 2 0,-3 0-1 0,-2-3 1 14,-5 3 0-14,-1 0 1 0,-6 0 7 0,-6-4-1 18,-2 4 2-18,-2-3-8 0,-4 3 11 0,8 0-12 0,-10 0-3 13,0 0 1-12,0-1 0-1,0 1-1 0,0 0 3 15,0-5 2-15,0 5-4 0,0-1 4 0,-10 1 3 0,10-4-4 17,0 2-4-17,0 0 1 0,-2 0 2 0,-2-5 2 0,4 3-4 14,0-4 5-14,4 2-1 0,-4-1 0 18,0 3 5-18,0-8-2 0,0 3 0 0,0 0-2 0,0-3 0 13,-4 0-4-13,4-1 2 0,-2 0 1 0,2-3 3 16,-4 2 2-16,4-7-1 0,-2 6-1 0,0-4 2 15,-2 0 8-15,0-9 4 0,-2 7-3 0,-4 3-7 18,2-10 1-18,-2 6 0 0,3-5 4 0,-1-2-8 0,-6 1-4 14,4 1 5-14,2-2-5 0,-4-2 6 0,2 3-1 18,4-2 1-18,-6 0-6 0,6 6 6 0,-4-4-8 0,-2 7-6 14,7 0 11-13,1 0 3-1,2 4-1 0,-2-4 1 13,4 5 2-13,-2 3 1 0,2 3 6 0,0-1 1 18,0 1-4-18,0-1-4 0,-6 1 0 0,6 7-6 0,0-1 4 15,0 1 1-15,-6-3 6 0,6 6-10 0,-2 3 6 14,-6 0-6-14,0 4-7 0,-8-4 11 0,-2 2-4 18,-8 4-1-18,1 0-6 0,-7-1 5 0,-6 3 1 0,-5 3 4 14,3 0 9-14,-11-6-4 0,3 8 6 0,-4-7 5 15,-3 0-3-15,-2 3 5 0,-1-3 0 0,-3-2-5 0,-1-2-2 17,-1 5 0-17,-1-4-6 0,-1-1-1 0,-2 0 0 0,1-4-5 15,-7 7-7-15,9-4 4 0,-5-2-1 18,6 4 2-18,-7-6-1 0,-1 0-2 0,8 0 1 0,-7 0-1 13,7 0 5-13,1-8 2 0,5 6 0 0,5 0-4 15,5-2 6-15,-3-1-6 0,3 3-1 0,9-4-3 15,6 4-2-15,1-4-7 0,1 5 3 0,-8-9 0 18,8 6-6-18,-1-3 4 0,-7 3 5 0,2-5-3 0,-11 6 3 14,-3-2 0-14,5 1-1 0,-1-1 1 0,-5 5 6 18,-3-9-8-18,-1 9-8 0,9-6 17 0,-9 4-8 0,3-2 4 14,4 0-4-14,-1 4-1 0,-1-5-3 0,5 5 6 18,-3-3 2-18,3 0-2 0,-3 3 2 0,3-2-8 0,3 2 6 14,-8-2-3-14,9 2-3 0,-7 0 0 0,3-3 4 0,-9-1-10 15,12 0 6-15,-9 4 7 0,-1 0-1 18,1-3 1-18,-1-2 5 0,-5 3 2 0,5 2-7 0,-5-3 7 12,5 0-7-12,-3-2 3 0,7 3 1 0,-7-1-8 16,3 3 4-16,5-3-5 0,-7 3 9 0,-1 0-8 15,3 0 9-15,-5 3-10 0,1 0 3 0,-1-3 6 18,3 0-8-18,-1 6 11 0,-3-5-5 0,3-1-4 0,11 3 1 14,-1 0 2-14,-5 4-2 0,6-4-5 0,-7-3 5 18,7 4-5-18,-3 3 5 0,-3-3 2 0,-5 2-1 0,1-4-7 14,1 1 6-14,5 1-1 0,5 0-3 0,-1-4 6 15,-2 0-8-15,11 0 4 0,-7 0-6 0,10 0 14 17,-3 0-6-17,-3-4 2 0,4 4 5 0,1 0-13 0,-1-1 12 0,-4-2-9 15,-1 3 8-15,1 0-15 0,-4-3 8 14,-1 3 3-14,5-5-5 0,-3 2 10 0,-9 1-17 16,6-3 10-16,5 5 0 0,-3-8 14 0,1 0-5 0,3 3-12 16,-4 1 12-16,5-5-14 0,1 4 14 0,0-2 0 18,-3-2-7-18,3 1-3 0,-6-2 1 0,1 2-2 0,-5 4-6 13,-7-2 5-13,-3 0 6 0,3 5-9 0,-1 1 9 16,3-4-13-16,-7 4 9 0,15 0 8 0,5 0-10 17,0 0 8-17,7 4-8 0,-5-3 0 0,2 2 1 0,0 0 9 14,1 5-6-14,3-1-5 0,-4 6 12 0,5-5-13 15,-5 5 14-15,4-2 1 0,-3 2-8 0,-7-3-3 18,10 3-1-18,-7 0 10 0,7 3 1 0,0-4 7 0,8 1-25 15,-2 2 8-15,1 1 1 0,11 0 9 0,-14 0-7 14,6-2-7-14,-6 3-4 0,-3-4 1 0,-1-1 20 15,-4 3-8-15,-1-4 2 0,5-2-13 0,-6-2 7 18,10 3 4-18,5-3 5 0,-3-2-12 0,-2-2-4 0,8 1 14 17,2 2-5-17,-3-5 11 0,3-1-8 0,0 3 4 0,0-3-5 14,-4 0 7-14,6 0-13 0,0 0-6 0,1 0 1 15,3 0 7-15,-6 0 6 0,-2 0-13 1,8 0 2 16,-10 0 6-17,10-3 8 0,-2 3-6 0,1-1 8 0,1 1-11 0,2-4-1 14,2 4 4-14,6 0-3 0,0-2-5 14,0 4-7-14,0-2 11 0,0 4-13 0,0-4-3 18,0 1 2-18,0 2 2 0,6 2 6 0,-6 1 2 0,4-4 10 14,0 6-6-14,2 5 8 0,-2-4 5 0,2 7 2 0,-1-2-1 15,11 3-4-15,-4 2-4 0,-4 2-10 18,6 0 5-18,-6 2-6 0,12-1 4 0,-4 6 4 0,-4-7 2 13,-3 10-2-13,13-10 5 0,-6 10-1 0,-2-3-4 19,8-3 3-19,-6 2-3 0,-1-2 0 0,-3 0 0 0,8 0 4 12,-10-4-2-12,6 2 8 0,-4-7 1 17,0 5-1-17,2-1 0 0,-4-3-1 0,5-2-2 0,-7-5 2 14,10 4 1-14,-8-9-10 0,6 3 0 1,-2-4 7 16,4-4-5-17,5 4 0 0,-3-4-1 0,10 0-1 0,-2 0-3 14,-1-4 15-14,-5 2-1 0,14 0-4 0,-2-6-4 16,9 3-3-16,-3-3-2 0,11 0 6 0,5-1 1 0,19-3-10 16,6-1-6-16,3 1-30 0,7 1-33 0,8-4-53 0,14 1-47 15,-10 3-85-15,12-3-87 0,0 1-129 38,0 9-112-38,-8 8-91 0</inkml:trace>
    </iact:actionData>
  </iact:action>
  <iact:action type="add" startTime="43106">
    <iact:property name="dataType"/>
    <iact:actionData xml:id="d37">
      <inkml:trace xmlns:inkml="http://www.w3.org/2003/InkML" xml:id="stk37" contextRef="#ctx0" brushRef="#br0">29372 14511 1521 0,'-16'4'40'1,"12"4"45"-1,4-8 47 0,-2 1 47 0,-6-1 31 1,4 0 44 13,-3 0 21-14,1-1 40 0,10-3-12 0,-8-4-18 18,2 0-13-18,2 0 8 0,2 1-5 0,2-4-19 0,-2-2 0 17,-2-5-63-17,0 3 59 0,3-2-74 0,-3-3-18 11,4 2-51-11,0-3-3 0,-4-1-12 0,4-5-7 17,0 3 27-16,-4-4-78-1,2 2 57 0,-2-1-6 0,0 2-10 15,4 0-8-15,2 4-10 0,0 1-5 0,-2-7-7 14,4 2-8-14,-6-1-6 0,4-4-13 0,4-3 1 17,0-10-9-17,-8 6-8 0,4-12-11 0,4 11 1 15,-4-7 1-15,-2 2-7 0,0-4 8 0,1 0 2 0,3 1-8 15,0-1 6-15,-2 0 3 0,0 2-3 0,4-1 0 16,-4 2 8-16,-2-2-11 0,0 0 7 0,4 0-2 18,-2-3 2-18,0-3 5 0,0 0-5 0,-4-5 0 0,4 1-3 15,-6-3 3-14,4 3-6-1,0-2 10 0,-2 7-2 0,2-1-9 14,-2 6 5-13,-2-2 2-1,0 7-5 0,-2 8 5 15,-2-5-4-15,2 4-5 0,-2 8-1 0,0-5 8 13,-2 0 5-13,6 8-10 0,-2-3 2 0,-8 5 3 17,8-3 2-17,-2 5 7 0,-2 2 0 0,2 1-5 0,0 3-7 17,4 3 1-17,-4 7 10 0,2-7-8 0,-2 10 2 0,2-4-11 13,-2 8-3-13,0 6 6 0,-2-5-1 15,-6 7 9-15,-3 5-4 0,5 1 4 0,-10 8-3 17,-8-2 1-17,4 6 6 0,-5 0-3 0,-1 5 3 0,-4-5-1 15,2 6 1-15,-5 2-8 0,-3 0 8 0,10 0-2 17,-15-2 1-17,7 5-1 0,-1-3 5 0,1 1-4 0,-2-3-1 14,3 0 2-14,3-3-6 0,0 2 7 0,1-5-1 17,7-1-1-17,-2-4-6 0,4 0-1 0,2-4 2 0,5-4-3 17,5-3 12-17,0-5-5 0,-4 3 3 0,10-8-8 14,6 1 4-14,-4 0 8 0,4-5 2 0,-2 3-2 18,2-6-7-18,2-2 10 0,2 0-10 0,-4 1 5 0,6-4 0 15,4-4-5-15,-2 1-8 0,8 0 5 0,-4-9 1 0,-1 3-11 13,11-4 9-13,-4 3 0 0,10-4-1 16,-10-3 1-16,5-1 0 0,1 4 9 0,4-3-10 16,0-2 4-16,-1-2-4 0,-1 1-1 0,4-2 1 0,-4 0 1 16,5 1 2-16,-5 0-5 0,2 3-4 0,-4-3 2 18,7 3-2-18,-7 1 13 0,-4-3-6 0,10 7-3 0,-10 0 5 13,7 2-11-13,-3 0 18 0,0 2-7 0,0 3 7 15,-1 0-14-15,1 0 7 0,-4 4-7 0,4 0 4 18,-2 6 4-18,-1-1-8 0,7 5 7 0,-8 5-7 0,10-1 0 14,-3 8 6-14,7 5-5 0,-4 2-2 0,8 5 1 14,-1 5 10-14,1 6-6 0,7 2 4 0,-3 2 3 17,-2 6-8-17,7-3 13 0,-3 2-9 0,3 3 9 0,-7 0-11 16,4-5 2-16,-3 5 0 0,-1-5 9 0,-2-3-4 17,-1-2 0-17,-3 0 9 0,4-5-12 0,-3 2-5 0,1-2-22 15,-2-1-57-15,1-3-61 0,3-6-65 0,-2 8-119 17,-1-9-154-17,7 4-150 0,-16 1-164 0</inkml:trace>
    </iact:actionData>
  </iact:action>
  <iact:action type="add" startTime="45719">
    <iact:property name="dataType"/>
    <iact:actionData xml:id="d38">
      <inkml:trace xmlns:inkml="http://www.w3.org/2003/InkML" xml:id="stk38" contextRef="#ctx0" brushRef="#br0">8145 12035 1800 0,'-2'-9'42'2,"-4"0"55"7,6 3 50-9,0 4 52 0,0 2 29 16,6 0 40-16,-4 2 36 0,2 4 44 0,-4 3 34 0,0 0-22 18,0 3-3-18,2 8-69 0,2 8 6 0,2 3-5 0,-6 8-7 13,4-1-24-13,0 12-67 0,-4 6-25 0,0 4-50 17,-8-1 22-17,6 10-36 0,-8-3-31 0,-2 1-29 0,0 6-26 16,0-6-9-16,1 4-6 0,-5-4 13 0,0 1-14 0,-2-8 4 17,6 4-2-17,-6-6-2 0,2-5 10 0,3 3-10 0,-1-3 9 13,2-7-18-13,0-3 2 0,6-3-17 0,0-9-30 16,4 3-19-16,4-12-39 0,0-9-15 0,4-9-43 0,-6 3-23 14,4-7-90-14,8-13-54 0,0-2-64 0,2-3-64 18,-5-3-56-18,-1 4-79 1,0-13-52-1</inkml:trace>
    </iact:actionData>
  </iact:action>
  <iact:action type="add" startTime="46028">
    <iact:property name="dataType"/>
    <iact:actionData xml:id="d39">
      <inkml:trace xmlns:inkml="http://www.w3.org/2003/InkML" xml:id="stk39" contextRef="#ctx0" brushRef="#br0">7848 12213 1451 0,'-8'-10'40'15,"8"3"40"-15,0 2 44 0,0 1 28 0,8-1 34 17,-4 2 37-17,0 3 38 0,2 0 38 0,0-1-14 0,10 1-3 15,-3-2-22-15,5-4 32 0,4 4 2 0,2-1-22 18,8-1-6-18,5-2-61 0,3-2 19 0,1-3-71 0,7 2 44 14,2 1-117-14,-1-6-38 0,3 1-11 0,-1-1-31 15,3-1 17-15,-1 5 5 0,-1 0-26 0,1 2-35 18,-7-2-16-18,-1-4 4 0,3 8-77 0,0-2-64 0,-5 2-72 14,-3-2-147-14,-3 5-39 0,-9 2-137 0,-4 2-26 26</inkml:trace>
    </iact:actionData>
  </iact:action>
  <iact:action type="add" startTime="46313">
    <iact:property name="dataType"/>
    <iact:actionData xml:id="d40">
      <inkml:trace xmlns:inkml="http://www.w3.org/2003/InkML" xml:id="stk40" contextRef="#ctx0" brushRef="#br0">7983 12815 2516 0,'-22'12'53'12,"10"2"72"-12,8-14 47 0,2 2 50 0,2 0 35 16,0 1 71-16,6 0 35 0,-4-3 35 0,8-3-70 14,0 0 3-14,2 1-86 0,7 2-38 0,-9-7-35 18,14 1-66-18,0 3-32 0,-8-2-41 0,12-1 14 0,-7 1-79 15,-1-5 35-15,4 6-47 0,-2-5 30 0,4 1-87 18,-5-2-14-18,-1 0-94 0,8 3-76 0,8-4-91 0,-9 1-88 14,3 6-63-14,-2-6-116 0,0 9 18 0</inkml:trace>
    </iact:actionData>
  </iact:action>
  <iact:action type="add" startTime="46543">
    <iact:property name="dataType"/>
    <iact:actionData xml:id="d41">
      <inkml:trace xmlns:inkml="http://www.w3.org/2003/InkML" xml:id="stk41" contextRef="#ctx0" brushRef="#br0">9110 13032 1800 0,'-6'11'52'0,"0"0"53"17,6-9 59-17,0 6 45 0,-4-8 56 0,-2 3 46 0,6-6 29 15,0-3 21-15,4 4-2 0,-2-10-33 0,4-5-59 18,4 0-34-18,4-5-47 0,2 0-46 0,2-10-27 0,-4 1-18 14,4-4-43-14,-1-3-22 0,-1 5 12 0,-4-4-7 14,-6 1-3-14,2 4-52 0,-4 1 50 0,-2 4-33 18,-2 0 51-18,4 8-42 0,-4-1 50 0,0 8-47 0,0-2 9 15,0 14 65-15,0-3-59 0,0 3 38 0,0 7-49 14,0 3 65-14,0 5-44 0,0 3 55 0,0 8-2 19,-4 3 5-19,4 2 27 0,-2 5-3 0,-2 0-12 0,-2 6-23 1,4-4-14 11,0 3-9-12,-2 4-13 0,-2-6-20 19,6-3-22-19,0 3-1 0,-4-2 5 0,4-1-5 0,0 1-4 13,0-8 0-13,0 2-3 0,4-2 5 0,-8-2-25 15,4-2-17-15,0 2-25 0,0-2-38 0,4-4-32 18,-4-6-38-18,6 2-32 0,-6-3-109 0,6-4-82 0,0 1-95 14,-4-4-80-14,-4 7-60 0,4 2-51 0</inkml:trace>
    </iact:actionData>
  </iact:action>
  <iact:action type="add" startTime="46919">
    <iact:property name="dataType"/>
    <iact:actionData xml:id="d42">
      <inkml:trace xmlns:inkml="http://www.w3.org/2003/InkML" xml:id="stk42" contextRef="#ctx0" brushRef="#br0">7586 13959 2352 0,'-63'5'65'15,"5"11"74"-15,9-20 64 0,15 8 60 0,2 1 34 16,7-5 69-16,1 10 17 0,8-8 36 0,10-2-75 0,6 4 27 15,10 4-94-15,4-2-33 0,20-5-8 1,7 5-41 16,21-6-12-17,7 1-26 0,18-2 5 0,18-5-94 0,4-1 36 15,18-1-32-15,6-8-28 0,14 0-24 0,-3 2-2 15,5-3-13-15,-8 0 9 0,-3 1-17 0,-9 0 6 17,-6-1-5-17,-8 0 13 0,-4 2-9 0,-14 2-2 1,-2 1-2 13,-8 0-9-14,-1-3-8 0,-3 8-38 0,-6-1-19 14,-2 5-60-14,-13-10-49 0,-5 8-43 0,-5-5-118 15,-7 3-118-15,-1 4-107 0,-18 10-92 0,-4-7-87 22</inkml:trace>
    </iact:actionData>
  </iact:action>
  <iact:action type="add" startTime="47279">
    <iact:property name="dataType"/>
    <iact:actionData xml:id="d43">
      <inkml:trace xmlns:inkml="http://www.w3.org/2003/InkML" xml:id="stk43" contextRef="#ctx0" brushRef="#br0">8448 14954 1800 0,'-8'-10'44'0,"-1"-1"50"0,3 1 47 14,0 1 44-14,-2-3 38 0,-8 3 42 0,6-1 38 18,-8 0 31-18,6 3-5 0,-2-1 3 0,-1 1-12 0,-7-3-19 15,4 4-54-15,-4 6 37 0,0-2-73 0,2 2-22 0,-11 2-11 15,1 4-39-15,-6 4-19 0,3 2-11 17,-7 2 24-17,6 2-66 0,-1-1 45 0,1 2-4 0,6 7-27 14,-2-6-13-14,19 0-10 0,-5 5-25 0,8-4-7 17,4 4-8-17,4-4-8 0,4 1 1 0,4 1 0 0,8 0-8 16,-5 1-6-16,11 1 10 0,-4 2 1 0,6-1-2 13,4 1-3-13,-1-1-4 0,7 1 2 0,-8 2-2 16,8-1 11-15,-1 3-2-1,5-2-3 0,-4 0-5 0,-1-1 5 14,1 4 0-13,-6-5-10-1,5 1 12 0,-9 0-19 16,4 0 8-16,-10 1-1 0,-6-2-2 0,0 0-6 14,-1-4 3-14,-7 6 4 0,-4-6 5 0,-4 0 8 16,-7 3-5-16,-5-3-2 0,2 0 7 0,-20 3 5 0,8-3-5 16,-15-3-3-16,-1 4-10 0,-3-6 3 0,-7-1 3 16,-1-1 7-16,1-7-7 0,-5 1-5 0,1-5 5 0,4-3 1 16,1-3 3-16,1-5 5 0,7 1-13 0,3-9-1 14,1 3 5-14,15-4-4 0,4-7-4 0,0 3-17 18,12-6-28-18,8 5-42 0,16-9-34 0,4 2-59 0,4 1-26 15,11-3-116-15,11-1-96 0,7 1-90 0,5 0-72 0,-3 7-60 14,3-4-47-14</inkml:trace>
    </iact:actionData>
  </iact:action>
  <iact:action type="add" startTime="47732">
    <iact:property name="dataType"/>
    <iact:actionData xml:id="d44">
      <inkml:trace xmlns:inkml="http://www.w3.org/2003/InkML" xml:id="stk44" contextRef="#ctx0" brushRef="#br0">9053 15512 2497 0,'-2'22'72'1,"-6"2"65"-1,8-14 62 0,4 5 49 0,-4-4 76 0,0-4 38 0,0 2 44 0,4-5-16 13,-2-8 33-13,4-2-110 0,-2 6-47 18,0-6-28-18,6-6-66 0,1-2-41 0,-5 0-36 0,10-13 29 15,-2 8-98-15,2-14 44 0,0 3-3 0,-4-1-17 13,2 0-1-13,0-4 9 0,-3 3 0 0,-3 5 2 17,2-4-18-17,0 10 9 0,-4 2-13 0,0 2-1 0,0 7-7 18,-4 5-12-18,2 1-7 0,-4 4-17 0,0 4 1 0,0 4-7 14,0 5-3-14,0 4 6 0,0 5-7 0,0 2 7 16,0 7-1-16,0 5 3 0,0 3 1 1,0 5 8 12,0-7-2-13,-4 8 0 0,4-1 7 0,-2 0-9 18,2-3 8-18,0 1-8 0,-4-8 22 0,2 2-15 0,2-5 7 16,-4-3-8-16,2-4 0 0,2-3 4 0,0 0-8 0,-2-9 6 16,2 1-30-16,0-7-11 0,-4 2-39 0,8-8-52 16,-2-4-58-16,0-6-25 0,-2-3-126 0,12-11-109 0,6 2-116 13,-4-7-112-13,5-9-97 0</inkml:trace>
    </iact:actionData>
  </iact:action>
  <iact:action type="add" startTime="48122">
    <iact:property name="dataType"/>
    <iact:actionData xml:id="d45">
      <inkml:trace xmlns:inkml="http://www.w3.org/2003/InkML" xml:id="stk45" contextRef="#ctx0" brushRef="#br0">10741 13704 2285 0,'8'10'73'17,"2"2"61"-17,6-15 39 0,-2 6 44 0,2 0 34 0,4 0 35 17,1 0 31-17,5 8 50 0,-4-11-59 0,8-4-50 16,-7 4-27-16,11 7-29 0,-10-7-79 0,4-3 7 0,3 3-23 15,-5-11-96-15,2 8 24 0,-2-3-8 0,5 1-68 13,-5 2 11-13,2-10 27 1,-4 12-104-1,3-10-51 18,-1 1-8-18,6-4-98 0,-2-1-77 0,-3 2-38 0,-1 2-119 11,-6-5-72-11</inkml:trace>
    </iact:actionData>
  </iact:action>
  <iact:action type="add" startTime="48371">
    <iact:property name="dataType"/>
    <iact:actionData xml:id="d46">
      <inkml:trace xmlns:inkml="http://www.w3.org/2003/InkML" xml:id="stk46" contextRef="#ctx0" brushRef="#br0">10553 13439 2497 0,'-24'23'70'17,"-9"-5"73"-17,21 3 75 0,14-11 54 0,-4 2 83 0,0 2 48 16,4-2-10-16,10-1 37 0,5-6-43 0,5 0-54 17,2 4-60-17,4-5-41 0,5-4-74 0,9-2-44 0,8 0 13 14,1-7-42-14,7-4-33 0,3-1-28 0,2 0-24 13,5-1-41-13,-1-6-40 0,5 4-47 0,-7-13-1 18,4 9-68-17,3-5-111-1,-3 2-77 0,0-4-100 0,-1 8-65 15,-11-2-60-15,3 2-40 0</inkml:trace>
    </iact:actionData>
  </iact:action>
  <iact:action type="add" startTime="48669">
    <iact:property name="dataType"/>
    <iact:actionData xml:id="d47">
      <inkml:trace xmlns:inkml="http://www.w3.org/2003/InkML" xml:id="stk47" contextRef="#ctx0" brushRef="#br0">12345 12619 2058 0,'-14'1'50'0,"-4"6"52"0,2-6 54 15,6 7 53-15,-4 4 49 0,0 1 48 0,8 8 72 0,-2 4 46 17,-7 0-12-17,9 3-69 0,0 6 33 0,0-1-92 0,6 6-9 13,0 8-38-13,-4-8-48 0,4 6-20 18,0 1-38-18,0-3 21 1,0-1-84-1,0 5 41 0,0-8-36 14,0-4-12-14,10 1-22 0,-4-6-36 0,0 0 6 15,0 0-3-15,2-9-5 0,-3-4-2 0,-1 2 4 18,-4-5-5-18,6-1 4 0,0-5 5 0,-6 1-7 0,0-8 5 13,0 2 10-12,4-6 1-1,-4-2-16 0,-4-3 16 15,4-1-11-15,0-5 0 0,-6-2 3 0,0-2-8 16,2-6-6-15,-5 2-3-1,-1-9 11 0,4-5-11 0,-10-5 13 15,4-2-10-15,-6-5 3 0,2-7 1 0,-2 2 2 14,-5-8 5-14,-5-3-10 0,12 1 7 0,-4 3-11 18,8 1 4-18,-4-2 1 0,11 5 4 0,-3 3-7 0,8 6-7 14,-4 1 10-14,4 3-7 0,-6 4 4 0,6 5 11 18,-6-2-2-18,6 5-6 0,0 4 13 0,0-2-6 0,6 8-1 15,-6 0 2-15,6 5-3 0,-2-1-2 0,0 4-10 14,5 0 11-14,9 3-12 0,4 2 8 0,2-3 2 18,10 5 1-18,11-4-5 0,3 9-1 0,5-2 0 0,7 0-23 13,7-4-13-13,-2 7-18 0,-3-1-46 0,9-1-23 15,-1-3-40-15,-9 1-9 0,4 1-97 0,-5 0-68 17,3-1-80-17,-7 4-101 1,-9 0-66-1,-3 7-91 0</inkml:trace>
    </iact:actionData>
  </iact:action>
  <iact:action type="add" startTime="49545">
    <iact:property name="dataType"/>
    <iact:actionData xml:id="d48">
      <inkml:trace xmlns:inkml="http://www.w3.org/2003/InkML" xml:id="stk48" contextRef="#ctx0" brushRef="#br0">11780 13064 1818 0,'4'5'50'0,"8"3"47"16,9 1 41-16,-5-4 35 0,2-1 37 0,2 1 28 0,4-5 33 15,-4 2 10-15,7 2-21 0,-7-4-31 0,-4-4-40 14,12 4-27-14,-10 0-25 0,11-2-32 0,-5 4-29 19,8-4-12-19,-3 0-38 0,15-1-26 0,4-1-1 0,3-1-35 13,-1-7-41-13,3 5-40 0,5-2-53 0,-3 1-55 15,5-6-67-15,-3 5-67 0,1 7-80 0,-1-8-26 29</inkml:trace>
    </iact:actionData>
  </iact:action>
  <iact:action type="add" startTime="49799">
    <iact:property name="dataType"/>
    <iact:actionData xml:id="d49">
      <inkml:trace xmlns:inkml="http://www.w3.org/2003/InkML" xml:id="stk49" contextRef="#ctx0" brushRef="#br0">13339 12956 1782 0,'-15'-10'42'11,"7"-2"48"-11,6-2 31 0,-12-2 38 18,8 4 36-18,-4-2 27 0,8-7 29 0,4 0 25 0,-2 5-29 14,4 1-17-14,2-6-14 0,4 1-23 0,4 3-19 15,2 2 11-15,1 1-6 0,-1 4-12 0,4 2-3 14,2-5-22-14,0 8 1 0,-5 2-12 0,7-1-45 18,0 4 3-18,2 4-53 0,-8 3 30 0,-1-1-42 0,7 9 39 14,-8 0-63-14,2 5 60 0,-6 1-18 0,6 4-39 0,-8 2 36 18,-3 1-39-17,-5 7 39-1,2-9-46 0,-10 11 43 13,-1-2-58-13,-9-1 48 0,-2 0-4 0,-2 3-4 15,-8-2 1-15,1 1-2 0,-7-2-2 0,4-3 11 18,-8-1-4-18,9 1 10 0,-5-4 8 0,4-2 3 0,-5-8 2 14,7 2 4-14,-4-2-3 0,6-4-9 0,-1-2 9 17,9-9 10-17,-10 2-10 0,16-4 6 0,0 5-5 0,0-10-2 14,1 5 14-14,1-4 2 0,4 2-3 0,2 2-26 15,2 0 3-15,2-4-8 0,0 0-4 0,2 2-7 18,8 2-5-18,2-1-10 0,3 1-3 0,3-3 6 0,6-3-6 14,10 2-5-14,5 3 0 0,1-5-7 0,2 5-11 15,5-3-12-15,1-6-24 0,-1 10-13 0,5-4-37 15,-7-6-15-15,7 4-49 0,-5 1 0 0,-3-1-90 17,4-1-60-17,-3-1-51 0,-1 2-66 0,-3 3-42 0,-13 6-70 15,2 3-31-15,-10 2-51 0</inkml:trace>
    </iact:actionData>
  </iact:action>
  <iact:action type="add" startTime="50279">
    <iact:property name="dataType"/>
    <iact:actionData xml:id="d50">
      <inkml:trace xmlns:inkml="http://www.w3.org/2003/InkML" xml:id="stk50" contextRef="#ctx0" brushRef="#br0">11784 13948 2237 0,'-24'9'42'1,"2"4"68"-1,6-3 66 0,26-5 71 0,-6-5 57 0,10 9 78 15,8-8 55-15,14 1-13 0,1 7 57 0,17-13-90 14,9 3-48-14,22 1-51 0,6-6-40 0,22-9-66 18,10-1-46-18,12 0 19 0,18-6-98 0,3-7 29 0,5 7-13 15,-1-13-26-15,1 10-14 0,-7-2-17 0,-1 2-15 0,-10 1-10 14,-1-1-25-14,-15 4-35 0,-6 0-34 17,-14 3-21-17,-18-1-50 0,0 1 14 0,-13 3-115 0,-11-4-90 14,-9 1-82-14,-11 6-84 0,-5 6-87 0,-14-5-97 29</inkml:trace>
    </iact:actionData>
  </iact:action>
  <iact:action type="add" startTime="50838">
    <iact:property name="dataType"/>
    <iact:actionData xml:id="d51">
      <inkml:trace xmlns:inkml="http://www.w3.org/2003/InkML" xml:id="stk51" contextRef="#ctx0" brushRef="#br0">13064 14659 2247 0,'-28'0'58'0,"-1"-4"55"3,1 4 55 11,-8 0 48-14,-4 5 39 0,-3-5 44 17,3 10 67-17,-3-3 28 0,-7 3-23 0,1 0-68 0,7 9 18 0,-14-3-82 17,9 5-30-17,-5 4-29 0,-1-1-49 0,5 4-15 0,7-2-29 16,3 3 19-16,2 0-70 0,11-4 36 17,-3 3-5-17,12-4-18 0,6 2-12 0,2-3-6 0,2 0 4 12,12-2-9-12,2 1 5 0,2-4 0 17,6 1 2-17,8 5 5 0,-1-5-4 0,11 0-3 0,0 4-12 15,9-10 6-15,5 7-9 0,-1-3-4 0,5 0 1 14,-2 1 3-14,3-1-2 0,-1 0 2 1,1 2 12-1,-5-4 0 16,-7 8 4-16,-1-3-1 0,0 1-5 0,-13-2-15 16,7 4 10-16,-14-4-8 0,2 4-11 0,-12-4 1 0,3 1-8 15,-9 5 10-15,-2-4-12 0,-2-3 16 0,-8 6-7 16,-3-7-2-16,-3 5-4 0,-10-1 2 0,0-4 2 16,-10 0-8-16,1 1 15 0,-5-1-7 0,-12-6-2 0,5 2 4 15,-1 2-1-15,-7-7-6 0,5 4 3 0,-3-5 8 16,1-7-5-16,1 0 3 0,9 0-6 0,2-7-3 14,-1-2 12-13,5-2-7-1,2-4-19 0,11-1-31 16,-3 1-41-16,6-2-47 0,12-3-39 0,6-1-54 0,0 3-65 15,16-3-85-15,8-4-62 0,5 1-76 0,19 6-53 28,-10-2-50-28,11-2-54 0</inkml:trace>
    </iact:actionData>
  </iact:action>
  <iact:action type="add" startTime="51279">
    <iact:property name="dataType"/>
    <iact:actionData xml:id="d52">
      <inkml:trace xmlns:inkml="http://www.w3.org/2003/InkML" xml:id="stk52" contextRef="#ctx0" brushRef="#br0">13538 15264 2674 0,'-10'10'58'0,"-6"-13"66"0,10 6 63 14,-4-3 47-14,0 4 80 0,-4-8 41 0,6-2 40 17,-4 0-15-17,4-3-27 0,8-3-36 1,0-1-40 15,0 4-41-16,0-5-63 0,4-1-24 0,2 1-20 0,10-3 33 13,-6 1-23-13,6-5-25 0,0 6-21 0,6-3-9 16,1 0-20-16,5 5-13 0,2-4-24 0,-2 9-16 15,-1-5-11-15,3 10-2 0,-2 1-6 0,4 2 14 17,-3 2-6-17,-3 4 2 0,2 8-4 0,-6 3-4 0,1-2-1 16,-3 8 2-16,2 0 5 0,-10 5-13 0,2 2 17 16,-8 6-15-16,-6-4 17 0,-4 10-3 0,-8 1 4 0,-4-3 1 14,-10 5-8-14,0 4 1 0,-9-9-3 0,-9 7 8 15,9-8-13-15,-13 6 7 0,2-5-4 0,-3-3-5 17,7-1 14-16,-3-5-8-1,5-5-2 0,6 0 3 0,3-2 5 13,9-9 3-13,-4-4-3 0,18-1 5 1,0-6-10 13,4 2 11-14,4 0 5 0,6-6 3 1,6 0-8-1,4 0-4 17,12-6 8-17,9 6-4 0,3-6 2 0,10 5-6 0,3-8-7 18,6 4-5-18,1-2 9 0,1-2-4 0,3 0 0 14,-7-4 0-14,1 2 2 0,-1-2 4 0,1-2-8 14,-3 2-14-14,-7-1-32 0,-1 3-60 0,-1-3-95 16,-6 1-46-16,-1-2-166 0,3-6-181 0,-11 11-169 28</inkml:trace>
    </iact:actionData>
  </iact:action>
  <iact:action type="remove" startTime="54399">
    <iact:property name="style" value="instant"/>
    <iact:actionData xml:id="d53" ref="#d30"/>
  </iact:action>
  <iact:action type="remove" startTime="54549">
    <iact:property name="style" value="instant"/>
    <iact:actionData xml:id="d54" ref="#d36"/>
  </iact:action>
  <iact:action type="remove" startTime="54556">
    <iact:property name="style" value="instant"/>
    <iact:actionData xml:id="d55" ref="#d37"/>
  </iact:action>
  <iact:action type="remove" startTime="54699">
    <iact:property name="style" value="instant"/>
    <iact:actionData xml:id="d56" ref="#d15"/>
  </iact:action>
  <iact:action type="remove" startTime="54782">
    <iact:property name="style" value="instant"/>
    <iact:actionData xml:id="d57" ref="#d11"/>
  </iact:action>
  <iact:action type="remove" startTime="54882">
    <iact:property name="style" value="instant"/>
    <iact:actionData xml:id="d58" ref="#d35"/>
  </iact:action>
  <iact:action type="remove" startTime="54888">
    <iact:property name="style" value="instant"/>
    <iact:actionData xml:id="d59" ref="#d34"/>
  </iact:action>
  <iact:action type="remove" startTime="55099">
    <iact:property name="style" value="instant"/>
    <iact:actionData xml:id="d60" ref="#d28"/>
  </iact:action>
  <iact:action type="remove" startTime="55216">
    <iact:property name="style" value="instant"/>
    <iact:actionData xml:id="d61" ref="#d26"/>
  </iact:action>
  <iact:action type="remove" startTime="55699">
    <iact:property name="style" value="instant"/>
    <iact:actionData xml:id="d62" ref="#d5"/>
  </iact:action>
  <iact:action type="remove" startTime="55705">
    <iact:property name="style" value="instant"/>
    <iact:actionData xml:id="d63" ref="#d16"/>
    <iact:actionData xml:id="d64" ref="#d18"/>
  </iact:action>
  <iact:action type="remove" startTime="55709">
    <iact:property name="style" value="instant"/>
    <iact:actionData xml:id="d65" ref="#d17"/>
  </iact:action>
  <iact:action type="remove" startTime="55798">
    <iact:property name="style" value="instant"/>
    <iact:actionData xml:id="d66" ref="#d4"/>
  </iact:action>
  <iact:action type="remove" startTime="55815">
    <iact:property name="style" value="instant"/>
    <iact:actionData xml:id="d67" ref="#d20"/>
  </iact:action>
  <iact:action type="remove" startTime="55932">
    <iact:property name="style" value="instant"/>
    <iact:actionData xml:id="d68" ref="#d6"/>
  </iact:action>
  <iact:action type="remove" startTime="56032">
    <iact:property name="style" value="instant"/>
    <iact:actionData xml:id="d69" ref="#d3"/>
  </iact:action>
  <iact:action type="remove" startTime="56132">
    <iact:property name="style" value="instant"/>
    <iact:actionData xml:id="d70" ref="#d25"/>
  </iact:action>
  <iact:action type="remove" startTime="56415">
    <iact:property name="style" value="instant"/>
    <iact:actionData xml:id="d71" ref="#d12"/>
  </iact:action>
  <iact:action type="remove" startTime="56582">
    <iact:property name="style" value="instant"/>
    <iact:actionData xml:id="d72" ref="#d31"/>
  </iact:action>
  <iact:action type="remove" startTime="56932">
    <iact:property name="style" value="instant"/>
    <iact:actionData xml:id="d73" ref="#d49"/>
  </iact:action>
  <iact:action type="remove" startTime="57032">
    <iact:property name="style" value="instant"/>
    <iact:actionData xml:id="d74" ref="#d45"/>
  </iact:action>
  <iact:action type="remove" startTime="57036">
    <iact:property name="style" value="instant"/>
    <iact:actionData xml:id="d75" ref="#d47"/>
  </iact:action>
  <iact:action type="remove" startTime="57041">
    <iact:property name="style" value="instant"/>
    <iact:actionData xml:id="d76" ref="#d48"/>
  </iact:action>
  <iact:action type="remove" startTime="57165">
    <iact:property name="style" value="instant"/>
    <iact:actionData xml:id="d77" ref="#d40"/>
  </iact:action>
  <iact:action type="remove" startTime="57165">
    <iact:property name="style" value="instant"/>
    <iact:actionData xml:id="d78" ref="#d38"/>
  </iact:action>
  <iact:action type="remove" startTime="57215">
    <iact:property name="style" value="instant"/>
    <iact:actionData xml:id="d79" ref="#d43"/>
  </iact:action>
  <iact:action type="remove" startTime="57249">
    <iact:property name="style" value="instant"/>
    <iact:actionData xml:id="d80" ref="#d44"/>
  </iact:action>
  <iact:action type="remove" startTime="57282">
    <iact:property name="style" value="instant"/>
    <iact:actionData xml:id="d81" ref="#d50"/>
  </iact:action>
  <iact:action type="remove" startTime="57382">
    <iact:property name="style" value="instant"/>
    <iact:actionData xml:id="d82" ref="#d42"/>
  </iact:action>
  <iact:action type="remove" startTime="57482">
    <iact:property name="style" value="instant"/>
    <iact:actionData xml:id="d83" ref="#d51"/>
  </iact:action>
  <iact:action type="remove" startTime="57582">
    <iact:property name="style" value="instant"/>
    <iact:actionData xml:id="d84" ref="#d46"/>
  </iact:action>
  <iact:action type="remove" startTime="57848">
    <iact:property name="style" value="instant"/>
    <iact:actionData xml:id="d85" ref="#d52"/>
  </iact:action>
  <iact:action type="remove" startTime="58348">
    <iact:property name="style" value="instant"/>
    <iact:actionData xml:id="d86" ref="#d41"/>
  </iact:action>
  <iact:action type="add" startTime="54252">
    <iact:property name="dataType" value="strokeEraser"/>
    <iact:actionData xml:id="d87">
      <inkml:trace xmlns:inkml="http://www.w3.org/2003/InkML" xml:id="stk53" contextRef="#ctx0" brushRef="#br1">33471 20159 779 0,'95'-72'48'14,"-2"12"-38"-14,-4 0 75 0,0 18-18 0,6 5 22 17,-4 18 32-17,-1 16 25 0,3 20 42 0,-16 15-14 17,-8 30 89-17,-7 10-31 0,-11 25 67 0,-13 25 35 0,-24 28 33 16,-12 15 45-16,-12 31-13 0,-22 7-2 0,1 6-66 1,-19 15 31 15,-9 14-74-16,-7-10-36 0,1-2-39 0,-9-15-67 17,15-23-20-17,5-11-24 0,25-15 18 0,15-18-66 0,28-25 33 16,29-12-16-16,35-32-12 0,29-16-7 0,37-20-3 17,19-21-9-17,35-29-5 0,10-27-1 0,38-22 1 0,19-16 6 17,17-33-20-17,17-10 0 0,24-25-1 6,4 1 5-6,8-20 0 1,14 1-9 1,-2-20-25 5,1-4-18-7,-3-8 2 17,0-11-12-17,-10-14-12 0,-2 5-15 0,-18-5-9 17,6-7-6-17,-20 3 14 0,-13-8 1 0,-13 7-3 0,-17 3 5 16,-20 6 7-15,-30-11 12-1,-30 15 16 0,-19-2 10 0,-44 12 5 16,-34 5 10-16,-44 14 16 0,-31 23 15 0,-39 17 0 17,-35 16 1-17,-21 15 8 0,-34 19 5 0,-21 15 5 0,-15 21 2 17,-17 18 6-17,-17 3 3 0,-23 18 8 0,-13 21 6 0,-33 16 3 16,-4 12-1-16,-35 25 6 0,-30 23 5 0,-6 27-8 17,-17 23-7-17,-23 25-2 0,-21 25-7 6,-26 28-12-5,-16 23-2-1,-6 20-18 5,4 10 1-5,-12-2-14 4,10 11 2 13,16 0 5-17,43-8-11 0,53-17 4 0,60-25 0 0,72-30 2 17,59-27-6-17,80-32 2 0,61-33-3 0,71-32-10 0,44-34 13 16,50-28-6-16,27-17 3 0,26-25 7 0,16-14-10 17,13-27-3-17,9-10-3 0,25-25 1 0,11-14-7 0,15-7-5 17,4-5-7-17,24-10 0 0,-4-2-2 0,6-4 11 16,10-6-3-16,-1 1-12 0,-5-4 0 0,-10-18-3 0,-4 4-17 17,-18-11-19-17,-23-2-1 0,-15-8-8 0,-31 1-1 1,-42 3 9 15,-35 7-1-11,-44 8 12-5,-42 9 21 0,-41 12 9 0,-36 16 0 1,-42 14 13 9,-23 19-1-9,-32 12 0-1,-24 20 13 16,-18 15-12-16,-22 25 5 0,-27 14 2 0,-16 15 6 17,-24 27 1-17,-16 18 6 0,-19 25 10 0,-25 11-7 0,-9 31 12 17,-26 17-3-17,-20 31 13 0,-12 27 6 0,-19 30-13 0,-9 23 10 22,-23 26-8-22,-12 17 8 0,-6 20-3 0,-2 6-8 0,2 0-7 0,23-1-5 10,47-6 12-9,29-17-7-1,71-24-3 16,48-23-1-16,75-32 0 0,66-35 1 0,69-21 3 17,57-34 2-17,52-30-20 0,26-24-1 0,45-16 7 0,14-8-11 16,26-12 0-16,6-8 4 0,8-14 2 1,4-4-6 15,-3-11 21-16,-3-4-2 0,-2-10-8 0,2-4-3 0,-4-6-1 22,-12-2-11-15,-6-4-3-7,-18 4-6 0,-22 9-6 0,-11 1 5 0,-34 11 1 0,-28 4-2 0,-38 13 2 4,-23 5 1 13,-40 8-1-17,-24 5 8 1,-37 4 3-1,-17 10-2 0,-37 2 4 16,-23 4 13-16,-29 13-2 0,-11 0 3 0,-26 16-5 17,-14 3-2-17,-24 12 1 0,-16 10-4 1,-15 15 3-1,-18 7-10 15,-25 15 6-15,-11 13 3 0,-11 10 2 0,-17 9-1 17,-20 18-12-17,-11 13-1 0,-18 12-2 0,1 10 14 0,23-1-10 16,15 1-1-16,36-15-3 0,42-10 0 0,69-35 22 17,61-22 5-17,76-40-2 0,73-22-12 0,67-28-1 0,54-19 6 17,64-14 3-17,35-10 4 0,45-6 1 0,29 0-3 1,41-7 6 14,6 2-6-15,20-1-3 0,15 1 1 1,17 0 1 16,3 1 5-17,6 5-17 0,5-5-2 0,-15 8-6 0,7 2 10 16,-13-1 5-16,-15 1-7 0,-18 3 8 0,-20-2-12 21,-30 4-6-21,-22 1 1 0,-25 4-3 0,-32-4 2 0,-51 8-5 0,-33-3 3 12,-48 6 3-12,-37-4 3 0,-43 4 11 17,-35-4 3-17,-35-3 5 0,-23-3-7 0,-38-6 7 0,-22 0-1 17,-29-3-14-17,-20-3 0 0,-24 5 11 0,-16 3-9 16,-19 3-9-16,-23 10 7 0,-19 8-2 0,-20 10 4 0,-18 11 0 17,-14 11-4-17,-10 10-18 0,-23 8 3 1,-18 17-2-1,-7 5-6 15,-7 8 4-15,-2 4-4 1,12 0 4-1,15 0 8 17,37-6 7-17,35-14 12 5,69-16-3-5,46-10 7 0,73-23 7 0,56-13-1 11,69-16-11-11,51-13-3 0,46-6 0 17,38-14-9-17,32 1 5 0,33-14-2 0,32 4-6 0,28-9 6 16,25-6 10-16,24 0 6 0,0-12-1 0,20-1 4 17,18-3 3-17,4-1-5 0,10-3 2 0,-2 4-5 0,-6 4 0 16,-17 2-6-16,-8 13-4 0,-31 5 0 0,-24 14-6 17,-35 2-2-17,-43 20 1 0,-37 7 1 0,-47 9 2 0,-43 12 10 17,-41 7 5-17,-42 9 1 0,-47 11 7 0,-31 4-1 16,-53 6-9-16,-27 2-5 0,-35 7-2 0,-36 1-8 0,-19 1 2 17,-30 5 6-17,-32 0-6 0,-18 9 4 0,-18 0-6 17,-27 7 3-17,-22 14-3 0,-22 3 6 0,-22 6-17 0,-4 14-5 16,-11 16 1-16,-9 12 9 0,2 7 11 1,15 12-1 15,29-9 7-16,39-6-5 0,55 0 18 0,38-21-9 0,67-27 5 17,50-25-10-17,74-28-6 0,40-16 11 0,55-30-7 16,38-12 2-16,32-15-10 0,33-10 4 0,22-12-3 0,26-12 8 17,21-14 1-16,21-13-10-1,27-9 1 0,28-17-1 0,14-15 6 16,15-3 6-16,13 7 1 0,17 0-9 0,16 2 2 17,12 5 0-17,8 9 2 0,4 7 2 0,-2 15 2 0,-4 6-2 16,-5-5 4-16,-19 10-6 0,-34 7 5 0,-17 4 1 17,-40 10 4-17,-21 3-3 0,-37 8-9 0,-35 3-4 0,-37 10 4 16,-29-3 8-16,-37 3 2 0,-22-2 2 0,-39-2-1 17,-13-2-5-17,-29-10-4 0,-20-1 2 0,-20-8-6 0,-23-2-4 17,-7-7-4-17,-25-5 3 0,-14-8-7 0,-28 4 4 16,-16-13-1-16,-15 2 5 0,-5-12-4 0,-9-6 2 0,3-6-1 18,-9-6-18-18,-5-10 6 0,-3 0-2 0,2 1-4 0,5-14-9 16,-13 5 3-16,7-8 7 0,11-3-9 0,15-18 11 17,25-5-14-17,17-17 2 0,33-26 17 0,23-16 1 0,35-26-7 16,20-13-5-16,24-13 13 0,21-8-3 0,23-16-1 17,13-3-14-17,16-13-17 0,12-1 6 0,8-5 11 0,12-12-5 16,4 11-10-16,5 5 15 6,5 12 4-5,2 16 15 3,-1 21 20 1,-1 19-1-5,-2 25-5 0,-2 25 2 0,-7 14 4 4,1 21-4 10,-8 29 13-14,-8 18-1 0,-8 26 1 0,0 27-2 16,-14 24-7-16,4 24 18 0,-8 29 7 0,2 22 8 17,-15 25 3-17,3 25-10 0,-12 24-3 0,1 24 9 0,-9 26 6 17,1 29-14-17,-11 13-9 0,1 24-10 0,-5 37-7 1,1 19 7 19,-9 19 7-20,3 13-16 0,0 15 5 0,-5 2 6 0,1 2 4 12,4-8 2-12,-5-4 0 0,3-17 4 4,-1-16-2-4,13-17 5 13,13-24-3-13,7-27 2 0,17-17-6 16,12-38 2-16,16-31-2 0,12-31-4 0,11-27-13 0,7-22 8 17,6-22 1-17,-1-26-3 0,5-20 6 0,-5-19-1 17,7-24-1-17,2-19-3 0,-9-24-5 0,9-22-4 0,-7-30-1 17,7-17 1-17,1-28-2 0,-5-6-8 0,9-16 1 0,-1-21-3 16,-3-13-5-16,1-14-1 0,3-24-1 0,3-18-13 17,-3-13-6-17,1-15 0 0,-1-10-1 4,1-5-6-4,-11-3-5 0,-3 5-5 12,-9 10-10-12,-5 10 14 0,-2 26-2 17,-18 6 9-17,-6 28 0 0,-12 36 20 0,0 45 22 0,-12 33 10 17,-6 53 10-17,-5 39-5 0,-5 57 11 0,-8 50 4 16,-7 55 12-16,-7 31-7 0,-9 45 6 0,-4 33-4 0,-15 44 4 17,-3 29-2-17,-14 20-1 0,-2 36-8 0,-10 30-6 0,0 17-3 17,-6 20-2-12,-3 11 0-5,3 13-8 1,2 17 16-1,4 19 5 0,10-10 4 10,14-14-4-10,7-21 5 0,19-13 7 17,21-19 3-17,13-22-1 0,21-25-17 0,20-38-8 17,8-22-3-17,21-27-1 0,7-20-5 0,17-27-6 0,5-19-4 17,9-27 9-17,16-27-5 0,-2-26 0 0,10-23 4 0,2-30-2 16,4-21 4-16,4-34-14 0,4-26 4 0,0-28-11 17,8-28 9-13,0-31 0-4,6-20-2 0,-2-42-2 0,3-17-11 0,-7-18-10 12,8-17-3-12,-4-21-4 0,-2-4-9 17,0-22-10-17,-7-5-24 0,-12-12-2 0,-3 1 9 0,-12-20 1 17,-16 12 5-17,-12 4 7 0,-21 6 6 0,-26 10 9 1,-12 24 25 15,-20 27 7-16,-12 31 10 0,-13 43 6 0,-9 23-1 0,-9 42 5 16,-5 37 8-16,-1 43 9 0,-6 32 3 17,-9 43 10-17,3 27-3 0,4 39 26 0,-5 15-5 0,-3 48-3 17,6 21-5-17,1 37-9 0,11 8-3 0,11 26-10 0,9 5 4 16,7 4-17-16,20 2 1 0,18-17 3 0,12-9 11 17,32-21-9-17,3-16-4 0,23-23-3 0,27-22-3 0,18-22 1 16,17-23 3-16,29-20-6 0,19-22-5 0,15-28 14 17,32-18 1-17,11-26 6 0,18-19 0 0,7-29-2 0,21-23-10 17,21-31 1-17,30-27 5 0,27-31-4 0,15-18 1 16,33-22-12-16,6-22-12 0,28-19 10 0,18-11-2 0,14-26 2 17,-9-16-13-17,1-18-14 0,-14-26-11 0,-6-11 2 1,6-1 1 14,-32-14-5-15,-22 1 6 0,-43 13-6 1,-36 5-1 16,-44 19 12-17,-37 19 9 0,-52 20 7 0,-51 22 3 0,-64 31-1 16,-29 23-2-16,-52 29 19 0,-28 25 1 4,-41 33 14-4,-24 19-1 13,-24 34-1-13,-24 21-4 0,-17 23-7 0,-23 32 7 16,-25 24-10-16,-12 29 14 0,-15 36-21 0,-19 22 4 0,-21 34 0 17,-13 23 0-17,-19 19 9 0,-6 21 6 0,-10 11-3 0,-4 19-3 17,16 17 8-17,16 4 0 0,29 12-8 0,18-12 5 16,46-4 7-16,40-11-6 0,51-18-2 0,48-27-3 17,37-32 9-17,44-27-4 0,35-29 8 0,36-23-6 0,36-31-3 17,34-16 3-17,29-21-2 0,18-10-7 0,28-18-12 16,18-16 2-16,22-25 2 0,17-10 6 0,8-17-10 0,-5-19-10 17,13-3 2-17,2-23 6 0,0-10 1 0,-4-8-3 21,-9-9-10-21,-15-1 1 0,-17-11 15 0,-15 1-6 0,-34-8 1 0,-31 4-3 12,-57-5-5-11,-30-1 1-1,-48 1 6 0,-27-3 2 16,-49 1-23-16,-27 0 8 0,-37-2 0 0,-28 11 4 17,-31 2 1-17,-27 3 1 0,-35 10-4 0,-22 6 0 0,-25 15 11 16,-34 10-1-16,-40 22-3 0,-24 7-3 0,-45 18 7 17,-28 10-5-17,-30 21 3 0,-30 13-1 0,-62 17 3 0,-39 17 2 17,-33 10-3-17,-22 10 7 0,-34 16-4 0,-17 20-7 16,-27 14-1-16,7 7 3 0,7 16-3 0,9 13 1 0,25 5 5 17,22 10-1-17,42-5-1 1,25-7 18-1,32-6 1 0,40-10-7 16,59-8 0-16,44-11-3 0,40-14 7 0,37-10-12 16,49-17 2-15,51-9 1-1,56-23 2 0,33-8 3 0,57-23-4 16,41-17 2-16,46-17 0 0,46-23 4 0,55-20-1 17,30-16-5-17,43-26-3 0,38-9 1 0,52-28-6 0,29-6-7 16,32-12-2-16,18-8 0 0,20-6-5 0,8 3-6 17,3-2-10-17,-7 15-1 0,-18 12 0 0,-12 13 12 0,-34 7-7 16,-28 13 7-16,-33 7 5 1,-28 9 9-1,-39 10 9 16,-40 1 15-16,-50 5 9 0,-31-7 10 0,-45 12 5 0,-34-1-3 17,-47 6-3-17,-21-6 9 0,-39 4-7 0,-21 7-7 16,-35-3-1-16,-2 9-16 0,-34 12 4 0,-10 3-5 1,-33 13 3 15,-13 12-9-16,-33 17 2 0,-14 8 0 0,-24 18-10 0,-17 8 8 17,-17 17-7-17,-9 9 5 0,-20 20 2 0,-14 7 0 1,-12 11 6 18,0 8-13-19,-14 12 10 0,-1 3-3 0,-9-2-2 0,2 6 2 13,22-4-2-13,26-5 2 0,54-7-7 0,29-12 9 17,51-13 7-17,46-19-1 0,66-7 7 0,43-20-8 1,56-20-1 14,35-15-6-14,34-19 9-1,38-5-7 0,22-15-6 16,31-10-1-16,30-12 1 0,25-3 8 1,43-5-4-1,27-19 5 16,32-5-10-16,27-12 9 0,38-13-8 0,12-6 6 21,26-7-6-21,16-10-6 0,8-12 6 0,7-3-3 5,-5 0 5-2,-11-1-2-3,-21 3 8 0,-14 3 2 4,-37 4-3 13,-39 0 9-17,-47 17 1 0,-37-1-4 0,-60 13 1 0,-26 6-1 16,-49 11-12-16,-36 13-7 0,-40 12 3 1,-27 6-1-1,-42 5-5 16,-25 5 9-16,-33 5-2 0,-31 7-3 0,-30 7 5 17,-22 2 10-17,-31 12-2 0,-10 11-8 0,-14 19 4 0,-16 9-6 17,-16 18 6-17,-16 13 0 0,-17 25 2 0,-5 23-12 0,-5 27 10 16,-17 27 2-16,-9 30-5 0,-6 21 6 0,-6 22-6 17,10 24 5-17,11 8-4 3,39-8 4-3,41-1-11 0,37-18 9 0,66-13 0 13,56-18-6-13,69-18 8 0,61-19-2 0,72-15 6 17,41-11-1-17,42-13 1 0,33-8-8 0,33-7 2 17,11-18 3-17,32-9 1 0,10-10 9 3,5-19-7-2,17-9 3-1,-2-23 10 12,17-16-4-11,20-23 0-1,3-15-5 20,11-20-5-20,14-18-10 0,-4-17 16 0,4-13-3 0,-12-18-2 0,-12-6-3 13,-12 6-1-13,-7-8 0 0,-25 3 6 17,-15 2-7-17,-22 5-16 4,-26 8 0-4,-25 7-4 0,-32 10 4 1,-38-9 11 10,-38 10-3-11,-39 2-4 0,-32 4 9 17,-36 0 9-17,-29-2 1 0,-22 6-4 0,-28 2 5 0,-21 1-9 16,-17 9 4-16,-15 20-4 0,-15 17-6 0,-21 18-5 17,-8 27-6-17,-19 34 15 0,-13 25-7 0,-14 33 5 0,-23 26 4 17,-12 33 7-17,0 23-1 0,-12 20-2 0,3 18 7 20,1 35-11-20,4 12-4 0,6 16-1 0,16 7-5 0,23-3 1 0,18-1 9 13,40-16 4-13,32-22-6 0,63-41 0 17,45-25 6-17,64-45 5 0,46-29 6 0,63-29-2 0,35-25 8 17,49-27-6-17,19-11 8 0,30-16 2 0,13-21 3 0,23-5-11 16,17-24-7-16,14-15-5 0,8-18-14 0,16-19 19 17,4-20-3-17,0-12 3 0,2-6-12 0,0-17 2 0,-4-4-2 16,-10-14-2-16,-14 3 4 0,-6-15-4 4,-22 0-3-4,-21-1-14 13,-20 3 17-13,-36 5-2 0,-28 0 2 0,-47 14 2 17,-30-3-2-17,-38 10-13 0,-29 7 6 0,-38 0 7 1,-26 5-9 14,-25 3 2-15,-22 8-3 0,-24 6 1 0,-18 21 2 17,-20 16 3-17,-20 21 1 0,-27 34 5 0,-14 20-4 17,-18 37-1-17,-14 29 9 0,-12 33-4 0,-15 31 7 0,-13 23-7 16,-5 31-2-16,7 20-3 0,-3 14 9 3,1 20 4-2,21 17-1-1,27 5 3 13,29 5-6-13,49 2 15 0,41-10-6 17,53-6-1-17,36-13 1 0,54-21 4 0,33-20 2 0,36-22 4 16,30-21-6-16,32-19-5 0,13-20 7 0,20-16 10 17,18-20 1-17,16-14-10 0,14-19-9 0,19-23-1 0,13-10 3 17,15-26 7-17,14-8-3 0,6-26-11 0,6-9-6 1,8-20 14 14,-10-5 1-15,-2-15-1 0,-4-6 1 0,-6-10-19 17,-9-10-1-17,-21 0 7 0,-11-5-2 0,-33 5-4 1,-13-1-2 15,-47 1-3-16,-36 0-5 0,-52 1 20 0,-30 20-2 17,-49 9-10-17,-22 8 8 0,-45 12 0 0,-15 13-4 0,-38 20 8 16,-19 14 0-16,-30 31-8 0,-23 3 12 0,-14 15 0 17,-20 21-10-17,-18 25-8 0,-14 23 2 0,-23 19-7 0,-9 28 4 16,3 12 14-16,-14 18-12 0,1 17 3 0,5-3 4 17,31 3 14-17,14-8 3 0,44-17 0 0,42-11-3 0,59-21-14 17,33-18-2-17,54-13 10 0,34-17-5 0,35-13-4 16,29-12 1-16,37-17 8 0,11-6-3 0,21-16-3 0,21-10 6 17,10-22-4-17,17-10 0 4,11-18-4-4,6-12 4 0,-2-9 2 13,-2-8 2-13,-6-8-2 0,-6-3-4 0,-16-2-6 17,-10-3 2-17,-21 4-2 0,-34 0 0 0,-24-1-5 0,-26 0 5 16,-29 0-4-16,-36-4 5 0,-26 4 1 0,-28 4-2 17,-21 13 6-17,-17 9-2 0,-15 12 10 0,-10 15-8 0,-12 25-2 16,-9 13 0-16,-15 25 0 0,-12 22 4 0,-11 22-6 17,-12 16-5-17,-11 17-9 0,-21 26 9 0,-2 14 13 0,-6 13 0 17,2 5-1-17,14-1 7 0,18-3 0 0,19-10 3 1,34-13-5 14,30-10-4-15,44-14-2 0,27-18-4 0,36-9 3 17,24-12-6-17,27-13-3 0,23-10 4 0,11-9 8 17,20-7-6-17,10-15 10 0,5-10 1 0,13-11 1 0,4-6-10 17,5-16 6-17,1-5-6 0,0-8-2 0,-3 0 9 0,-7-4-3 16,-4-5 0-16,-10 1-6 0,-6-1 14 0,-16-2-6 17,-12 5-4-17,-16-4-1 0,-11 5-3 0,-13-5-7 0,-17 5 1 16,-20-3-2-16,-10 0 1 0,-16 0 5 0,-18 2-2 17,-10 0 2-17,-21 2-1 0,-20-8-5 0,-7 7-3 0,-25 0 5 17,-13-2-4-17,-23 2 5 0,-4 3-3 0,-29-3-1 16,-18 3 3-16,-14-3-7 0,-16-1 11 0,0 6-2 0,-10-4-9 17,-3 8-6-17,1-9 8 0,4 4-4 0,12 0 1 17,14 6 15-17,8 0-5 0,4 4-7 0,4 5 9 0,7 12 4 16,11 12 2-16,2 5 4 1,9 11-1-1,7 11 5 16,13 10-8-16,20 4 13 0,18 7 2 0,18-4-4 0,22-2-7 16,19-7-2-15,18 4-2-1,12-9-2 0,13-2 0 16,7-11-10-16,7-4 0 0,9 0-1 0,0-4 5 0,8-7 3 17,10-5 3-17,1-5-4 0,11-10 0 0,11-9 10 1,7-8-14 14,11-8 2-15,6-8 3 0,3-9 1 1,5-4-12 16,-8-6 5-17,0 1-1 0,-11 2-1 0,-5-1 9 0,-15-2 2 16,-17 5-4-16,-9-2-1 0,-24 0 9 0,-14 7 1 17,-10 3-5-17,-25 14-2 0,-13 7 10 0,-15 13-4 0,-20 16-1 16,-12 14 9-16,-14 23-12 0,2 16-2 0,-4 14 8 17,-13 13-5-17,-11 12-6 4,8 5 9-4,-11 4-6 0,13 2-10 0,4-1 9 13,-2-6-5-13,17-12 0 0,22-12 1 2,17-10 5 12,24-11-5-14,19-7-1 0,20-17 8 0,16-7-6 17,16-12 10-17,18-6-2 0,9-3 5 0,11-7-10 0,11-14-1 17,9-4 8-17,5-6-2 0,8-5 7 0,-1-6-15 1,-1 3 3 14,-4-3-7-15,-4-3 12 0,-11 13-2 0,-9 1 0 17,-5 4-6-17,-13 12-7 0,-11 2 13 0,-6 16-11 17,-8 3-13-17,-2 10-45 0,-4 10-42 0,-2 10-55 0,8 10-67 16,0 6-81-16,5 11-115 0,19 10-109 0,8 11-119 17,3 17-95-17</inkml:trace>
    </iact:actionData>
  </iact:action>
  <iact:action type="add" startTime="60371">
    <iact:property name="dataType"/>
    <iact:actionData xml:id="d88">
      <inkml:trace xmlns:inkml="http://www.w3.org/2003/InkML" xml:id="stk54" contextRef="#ctx0" brushRef="#br0">27985 8642 2021 0,'-6'8'55'1,"-2"8"60"-1,8-1 52 15,0-2 44-15,-8-5 46 0,4 2 34 0,-2-5 28 16,2 0 42-16,4 6 5 0,0-10-26 0,4-6-66 0,-4 3 23 16,2 0-84-16,2-1-20 0,0-7-20 0,4 2-27 18,-8-9-61-18,2-4-24 0,4 5 16 0,6-10-62 0,-6 2 46 14,4-4-16-14,0-6-1 0,1 1-13 0,1 2-2 13,2-4 0-13,-4 1-1 0,0 2-2 0,2-6-15 19,-6 5 10-19,8-2-6 0,-8 1 4 0,2-4 7 0,-2 6-8 15,0 0-4-15,-1 4 7 0,-5-2-1 0,6 8 8 14,-6 4 1-14,2-2 1 0,-2 7-4 0,0 8 2 15,0-3 5-15,0 8-1 0,0 0 8 0,0 8 0 18,0-3 3-18,-2 8 5 0,2 7 9 0,0 6 7 0,0 0 10 14,0 8 7-14,-6 4 12 0,6 7-14 0,6 3-10 15,-6-1-10-15,2 7-5 0,4 0-16 0,-2 8-8 17,4-3-17-17,-2 1-7 0,-6-1 5 0,4-8 6 0,0-4-15 15,2 2-6-15,-2-3 12 0,-4-1-10 0,2-2 5 17,4-2-6-17,-6-6-16 0,6 4-30 0,-4 3 7 0,2-11-30 16,-2-3-24-15,2-4-32-1,-4-9-31 0,0-1-43 12,8-4-39-12,-8-9 16 0,0-2-98 0,0-9-59 18,8-8-71-18,0-3-52 0,0 2-67 0,-7-4-45 0,11-11-32 27</inkml:trace>
    </iact:actionData>
  </iact:action>
  <iact:action type="add" startTime="60794">
    <iact:property name="dataType"/>
    <iact:actionData xml:id="d89">
      <inkml:trace xmlns:inkml="http://www.w3.org/2003/InkML" xml:id="stk55" contextRef="#ctx0" brushRef="#br0">28568 8405 1827 0,'-4'-4'50'0,"-2"8"53"17,0 9 58-17,-2-3 59 0,2 4 46 0,0 4 33 0,2 0 40 14,-2 7 46-14,2 10 18 0,4-1-11 0,0-8-81 18,10 15 25-18,-4 3-76 0,4-5-4 0,-4-2-17 0,0 4-36 14,6-5-47-14,-5 2-32 0,3 0 38 0,0 0-70 16,0-7 39-16,4 1-23 0,-2-4-9 0,10 3-8 17,-4-10-18-17,9 2-3 0,-3-10-2 0,0-5-10 0,4-3 1 14,-5-2-8-14,5-9-14 0,-4-4-2 0,4-1-5 0,-3-4-4 14,-1-8-12-14,4-5-8 0,-2-1-6 18,5-2 2-18,-9-3 7 0,0 6-7 0,4 2 8 0,-6-5-10 15,5-4 0-15,-9 10 5 0,4-9-1 0,-6-2 2 14,0-5-18-14,-4-5 7 0,-8 0 7 0,-2-6-2 18,0 0 1-18,-10 0 1 0,-2 6 0 0,-6 1-2 0,-2 2 17 14,-4 1-4-14,-1 2-9 0,-7 10 3 0,-2-5 1 18,3 7-3-18,-11 4-7 0,0 6 8 0,1 4-4 0,1 4-2 14,0 6-5-14,7 4 7 0,-3 4-8 0,-4 6 4 15,23 4 2-15,-11 8-6 0,12 3 4 0,2 3 4 14,2 10 6-14,-2 7-12 0,8 1 6 0,-5 6-2 18,5 7 0-18,-2 1 4 0,2 3-4 0,-4 0 0 0,10-7 0 14,4-4 9-14,0 0 2 0,-2-6-7 0,6-4 5 16,2-6-7-16,-4 1-9 0,1-5 5 0,-1 3-37 17,4-3-24-17,0-4-29 0,0-3-22 0,0 1-37 0,0-7-37 14,12-12-34-14,4-4-56 0,5-10-41 0,-1-2-63 18,10-14-67-18,-1 0-68 0,3-3-71 0,3-4-56 0,3-3-51 25</inkml:trace>
    </iact:actionData>
  </iact:action>
  <iact:action type="add" startTime="61259">
    <iact:property name="dataType"/>
    <iact:actionData xml:id="d90">
      <inkml:trace xmlns:inkml="http://www.w3.org/2003/InkML" xml:id="stk56" contextRef="#ctx0" brushRef="#br0">29723 8320 2228 0,'-10'-2'53'1,"-6"4"67"1,2-8 59 16,2 19 61-18,-9-2 54 0,-3 0 65 0,6 9 45 0,-8 1 39 15,8 4-57-15,5-3-31 0,1 11-30 0,-2 0-35 15,2 5-33-15,4-2-41 0,4 1-28 0,4 5-16 14,6 0 13-14,0-2-26 0,6-10-3 0,2-1-20 18,-2-3-13-18,7 3-27 0,-1-3-13 0,2-6-19 0,0-2-12 14,6 0-9-14,-3 5-25 0,-3-9-6 0,6-1-7 15,-6-2-1-15,7-9 0 0,1-4-10 0,2-1 8 18,-2-8-4-18,5-7-2 0,-3 1 4 0,12-3 0 0,-11 2 4 14,3-2 0-14,-2 5 0 0,2-6-8 0,-1-3 8 18,-5 2-1-18,2-5 1 0,-7-2-9 0,3-9-1 0,-4-1-4 14,-2-5 10-14,-2-8 4 0,-8 5-4 0,0-4-4 18,-8 4 4-18,-2-3 0 0,-6 2 0 0,-4 4 2 0,-8 0-7 14,2 6 3-14,-8 3-6 0,-6 7 5 0,1 2-1 15,-7 7-4-15,-4 4 7 0,3 9-7 0,-7 0 14 13,-3 6-8-12,5 6 6-1,0 0 3 0,-3 12-7 18,1 0 2-18,5 6 7 0,3 2 6 0,-4 5-22 0,5 0 7 14,1 7-4-14,2 4-7 0,2-2 5 0,11 2 8 16,3 2-22-16,-2-4-32 0,6 3 4 0,8-3-31 17,2-2-14-17,4 1-35 0,2-3-34 0,10 1-43 0,4-11-42 15,8 0 1-15,3-5-99 0,-1-9-60 0,14-3-72 13,-3-5-55-13,7 1-61 0,-11-7-56 0</inkml:trace>
    </iact:actionData>
  </iact:action>
  <iact:action type="add" startTime="61996">
    <iact:property name="dataType"/>
    <iact:actionData xml:id="d91">
      <inkml:trace xmlns:inkml="http://www.w3.org/2003/InkML" xml:id="stk57" contextRef="#ctx0" brushRef="#br0">30662 8425 1329 0,'-2'-7'31'0,"4"4"40"0,-2-4 45 17,-2 4 45-17,-6 13 49 1,2-10 34-1,4 3 45 0,-9 4 45 15,5-4 8-15,-2 8-3 0,4 10 23 0,0-3-7 14,2-5-11-14,-2 8-51 0,2 1 42 0,2 2-81 17,2 8-10-17,2-3-20 0,-2 4-55 0,2-2-21 0,0 3-21 18,4-3 24-18,0 0-76 0,3-8 46 0,3-8-13 0,-2 4-17 12,0-3-2-12,6-1-23 0,-6-2-11 16,4 1-5-16,2-4-8 0,1 2-6 0,-1 4-14 16,-2-5 2-16,10-4-10 0,-8-7 4 0,-5 0-3 0,13 0 11 16,-8-7-13-16,2 0 3 0,2-3-7 0,0-4-3 17,-1 0-4-17,3 4 9 0,0-4-2 0,0 5-18 0,-1-12 9 14,-1 5-11-14,0-2 9 0,0 0 2 0,0-6 3 17,-5-4-7-17,-1-4 3 0,-2 1 1 0,-2 0 5 0,0-1 3 17,-8 0 6-17,-2-5-6 0,-2 4-1 0,-2-5 12 13,-8 1-2-13,-2-1 9 0,0-2 2 0,-6 4 1 14,-5 3-14-14,1-2 8 1,-6 9 1-1,-4-1-9 16,1 6-4-16,-9 3 2 0,-4 5-9 0,3 3 3 0,-5 5-8 16,3 1 6-16,-7 4-5 0,5 4 4 0,1 6 2 15,6 2-14-14,-1 4 4-1,7 5-9 0,-2 1 21 0,10 8-6 15,-3 2 1-15,5 1-16 0,2 5 4 0,-2 0 13 14,14 7-10-14,-4-3 6 0,9 0-13 0,3 0-26 18,0-7-15-18,3 7 2 0,9-11-33 0,-4 5-44 0,18-9-26 14,-4 2-42-14,4-8-52 0,7 0-2 0,3-4-120 19,8-11-92-19,7-1-74 0,-5-6-75 0,1 1-67 0,3-10-40 12</inkml:trace>
    </iact:actionData>
  </iact:action>
  <iact:action type="add" startTime="62507">
    <iact:property name="dataType"/>
    <iact:actionData xml:id="d92">
      <inkml:trace xmlns:inkml="http://www.w3.org/2003/InkML" xml:id="stk58" contextRef="#ctx0" brushRef="#br0">31651 8242 2914 0,'-16'4'64'0,"4"-3"68"0,12-6 63 0,-7 10 53 0,1 3 73 6,-2 4 41-6,2-1-10 16,4 3 35-16,4 5-34 0,-2 4-39 0,0 2-44 14,-6 10-26-14,0-9-57 0,12 7-21 0,-6 3 21 15,-8 1-18-15,4 1-3 0,0 5-22 0,4-4-16 16,-6 3-28-16,6-1-10 0,-8-6-23 0,2-7-10 0,4-2-19 19,-6-2-29-19,2-4-3 0,2-8-6 0,2 2 9 0,2 2-17 12,-4-4 10-11,4-2-2-1,0-2 8 0,-4-2 1 16,4 0-3-16,0-6 7 0,-8-6-15 0,8 0 16 16,0-2-11-15,-5-2 5-1,5-2-8 0,-2-4 4 0,-2 6 1 13,2-1-8-13,0-4 4 0,-2 1-4 17,2-6 6-17,-6 2-3 0,2-6 0 0,6-9-9 0,-6-8 7 17,0-4-2-17,-4-2 4 0,4-1-1 0,4-2-5 0,-2-2 0 15,0 7 10-15,0-1-2 0,4 4-6 0,4 0 6 15,-4 4-8-15,0 0 12 0,2 7-2 0,-2 3-2 14,2 3-4-14,-2 0 0 0,4 4-6 0,-4 6 1 17,0 2 12-17,0 0-14 0,0 8 1 0,2-1 3 0,-2 5-5 15,6-2 5-15,4 6 6 0,-10-2-1 0,6 9-1 16,6 0-7-16,-4 5 0 0,0 2-1 0,0 7 9 0,5 4 2 17,1 4-8-17,8 3 1 0,-8 3 1 0,8 4 6 0,-2-2 4 14,-5 5-3-14,13-3 5 0,-6 6-2 1,2-8 3 14,-2 8-3-15,-1-7-1 0,-1 1-3 0,6-6 2 17,-6 0 5-17,2-3-16 0,-1-3-1 1,1-4 6-1,-4-9-4 16,0-1 3-16,0-3 8 0,-1-6-8 0,-1-1 3 12,-2-4 2-12,8-2 7 0,-12 0-13 0,8 0 10 15,-6 0-4-15,9-2 2 0,-3-6-1 0,0-1-8 18,6-3 14-18,2-6-3 0,-7 0 9 0,7-3-9 0,-2-8-6 15,2-4-2-15,0-1 11 0,-5-4 2 0,7 0-16 17,-8-13-1-17,8 0-7 0,-3-8 7 0,3-3 6 0,-6-4-2 13,2 2-7-13,3-3 1 0,-9-1 10 20,4 3-6-20,-6 3 14 0,-4 7-4 0,0 4-8 0,-10 6 2 0,4 4 2 12,-6 8 1-12,0 3-12 0,-6 5 3 1,4 4-9 13,-10 3-11-14,2 2-41 0,-2 7-84 16,-4 3-73-16,8-2-121 0,-4 8-146 0,12 0-168 0,-4 18-167 24</inkml:trace>
    </iact:actionData>
  </iact:action>
  <iact:action type="add" startTime="64744">
    <iact:property name="dataType"/>
    <iact:actionData xml:id="d93">
      <inkml:trace xmlns:inkml="http://www.w3.org/2003/InkML" xml:id="stk59" contextRef="#ctx0" brushRef="#br0">25141 13012 911 0,'0'-6'21'2,"12"2"-19"15,-12-1 76-17,4 1-33 0,2 4 13 0,-6 0 18 0,10 0 19 14,0 4 23-14,-2-3-4 0,-1 7 46 0,5 1-58 16,-2 1 63-16,4 8 0 0,-6-3 12 0,0 8-8 0,6-2-5 18,0 4 5-18,0 0-6 0,1 2-6 0,1 1-18 0,10-9 0 12,-10 14-7-12,12-12 0 0,-3 5-18 0,-1-2-10 17,6 3-1-17,4-4-7 0,-7-4 0 0,11 7-5 0,-6-6-23 17,7 2-8-17,-3 1 7 0,2-7-5 0,-3 1-11 0,-9 3-1 17,8-6 0-17,-2 3-7 0,-3-8 8 0,1 3 32 0,-6-3 0 16,4 3-2-16,-1-8-8 0,5 1-1 0,-12 1-8 0,14-6 4 14,-17 2-3-14,11-4-29 0,-8 1-9 0,6-8-5 16,-8 5 2-16,5-4-1 0,-1 1 4 0,-4-9-6 0,0 4-8 18,6-5-3-18,-5 3 12 0,1-11-49 0,2 4 50 0,0-9-57 0,-4 12 47 15,5-7-49-15,1-2 58 0,2 1-58 0,-4-1 44 13,-2 3 8-13,7-4-7 0,-7-1 2 0,12 1-1 17,-4-3 4-17,-3 2-12 0,7-1 20 0,0 1-16 0,1-1-1 13,11 0 2-13,-2-4 15 0,1 5-13 0,1 2 12 17,9-5-8-17,-1 6-5 0,1 0 7 0,3 1 4 0,-3 4 12 16,3-3-13-16,1 1-44 0,-9 8 42 0,9 0-34 0,-1 1 50 14,-3 1-33-14,-3 5 40 0,7 1-53 0,-7 1 52 1,0 3 11 14,1 3-5-15,-5 0-3 0,3 5-5 0,-3 0-4 17,-5 6-2-17,3 2 6 0,0 0 1 0,-1 2-7 0,-3 3 2 16,-7 0 5-16,3 3 2 0,-2 0-7 0,-4-1 8 0,-3 7-16 13,-3-6 2-13,-2 4 3 0,0 0-2 0,-4-4-6 16,-1 4-1-16,-1-1-4 0,2-4-3 0,-10 1-2 0,6 2 6 17,-4-4-10-17,-2-4 3 0,-2 1 8 0,-6-4-8 0,6-8 1 16,0 5 4-16,-6-5 6 0,0 0-3 0,0-4 6 0,0 0 2 14,0 0 3-14,0-4 0 0,-6 0 3 0,2 0-9 17,2-2-2-17,-2-1-1 0,-2-1-1 0,2-4-7 0,-4-2-3 16,8 0-2-16,-2-1-5 0,-2-6 4 0,2 3-1 0,4-6 0 17,2-2-5-17,-2-1 0 1,6-6-1-1,12 1-5 0,-3-4 13 0,3-1-16 12,-4 1 15-12,2-5-15 0,2 5 9 16,-2-6-4-16,-5 5 2 0,13 3 4 0,-12-3 0 0,14 5 0 16,-2 4 0-16,9-2-2 0,-1 8 7 0,8-3 3 0,-1 9-4 16,9 7 10-16,-15 0-11 0,13 9 13 0,-4 0-7 0,1 13 21 15,5 0-12-15,-1 2-2 0,1 9 16 0,-1 1-7 1,9 3 5 15,-5 3-6-16,5 2 5 0,-1 5-17 0,7-4 12 1,-7 1-6 15,9 3-8-16,-7-2-6 0,2-1 3 0,-3-4-4 0,-1 1-3 15,1 0 0-15,-5-5-9 0,3 1 9 0,-11-4-6 13,7-1 11-13,-2-3-5 0,-3-3 2 0,5-2-4 16,-7-2 0-16,-3-3 7 0,7-1-1 0,1 3-8 0,-6-8-2 17,-1 4-1-17,1-2 1 0,5 1 2 0,-7-6 0 0,1 3-5 14,3 2 2-14,-6-2 3 0,5-4-2 0,-13 0 2 15,12 0 6-15,-5-1-2 0,-3-2-4 0,7-4 11 0,-7 3-7 15,4-6 11-15,-1-1 1 0,-9 0 8 0,8 1-9 19,-12-4 0-19,7-3 11 0,1 2-13 0,2-2 6 0,1-3 0 0,5-2-12 13,0 1-7-13,11 0 6 0,4-5 2 0,-3 0-12 16,3 2 10-16,5-4-15 0,1-1-19 0,3-2-1 0,13 3-24 18,0-6-28-18,8 5-45 0,9-1-37 0,9 0-45 0,2-1-64 13,-2-1-90-13,10-1-134 0,2-2-139 0,-16 13-150 32</inkml:trace>
    </iact:actionData>
  </iact:action>
  <iact:action type="add" startTime="66474">
    <iact:property name="dataType"/>
    <iact:actionData xml:id="d94">
      <inkml:trace xmlns:inkml="http://www.w3.org/2003/InkML" xml:id="stk60" contextRef="#ctx0" brushRef="#br0">30004 14184 920 0,'-6'9'15'2,"0"-1"-28"3,6-1 71 10,-9 3-39-15,1-5 25 0,4 9 12 0,-4-2 19 0,6-3 20 18,2-2 2-18,-8 2 47 0,8-2-46 0,0-3 52 0,8 7 1 16,-8-5 4-16,0-2 6 0,0 6 2 0,0-10 2 16,0 3 3-16,-8-3 5 0,16-3-3 0,-8-3-19 0,0-2 2 15,2 2-12-15,4-8-17 0,2-1-14 0,-2 2-19 16,5-4-25-16,3-2-11 0,-4-2-5 0,0 0-18 17,2 1-14-17,4 5-1 0,-4-2-6 0,2 2 3 0,-4-2-6 11,-5-1 9-11,11 2-3 0,-6 1 2 16,-8-6 11-16,8-4-5 0,-4 4 3 0,-2 2-1 0,0 0 6 17,0 5 2-17,-2-5 1 0,-2 6 7 0,4 0-12 16,-4 9 5-16,0-5 5 0,0 5 1 0,0 3 2 0,0 1-3 16,-4 0-1-16,4 1-9 0,0 3 9 0,0 2 2 16,-2-2 3-16,-2 2 38 0,2 4-2 0,0 3 7 0,-4-3 7 16,0 9 10-16,-2-1 11 0,8 0-31 0,-2 7 33 16,-4-4-77-16,2 6 54 1,-2-4-62-1,6 10 11 0,-2 2-1 12,2 1-9-12,0 6 29 0,-4-1-39 15,4 6 31-15,0 1-53 0,0-2 47 0,0 2-17 16,0-8 6-16,0 1-12 0,0-10-4 0,0 3-9 0,-4-2-4 18,4-9-6-18,0 4-3 0,0-6-2 0,-1-1-18 0,1-8-7 13,-4-2-28-13,4 0-5 0,0-4 15 0,-2-6-69 16,0 4-25-16,-2-4-47 0,2 0-58 0,-2-4-45 17,4-6-44-17,0 8-58 0,-2-3-90 0,-6-1 0 0,8-2-49 13,0-3 1-13</inkml:trace>
    </iact:actionData>
  </iact:action>
  <iact:action type="add" startTime="67120">
    <iact:property name="dataType"/>
    <iact:actionData xml:id="d95">
      <inkml:trace xmlns:inkml="http://www.w3.org/2003/InkML" xml:id="stk61" contextRef="#ctx0" brushRef="#br0">30472 14151 1285 0,'0'0'-31'1,"0"0"57"-1,0 0 30 17,0 0 20-17,0 0 20 0,0 0 22 0,0 0 45 1,0 0 12 14,0 0-11-15,0 0 3 0,-42 40-9 0,42-40 1 15,0 0-8-15,0 0-21 0,-65 132 1 0,59-103-25 0,2-2-4 16,-2-2-22-16,4 2-8 0,-4-2-20 0,6-4-7 16,0 4-7-16,-4-3-9 1,8 1 4-1,-4-3-12 0,8 2-2 14,-4-2-8-14,2-1 5 0,0-2-5 0,2 2 5 15,0-3-1-15,0 1-3 0,6-3 1 0,-4 1-3 16,0-4 4-16,-1 1 0 0,3-3 2 0,-4-5-2 16,4 8 0-16,-2-8 0 0,4 1 1 0,-6-5 4 0,0 2-1 17,6-2-11-17,-2 0 1 0,-5-2 3 0,3 2-3 0,0-5-6 13,2 2 4-13,-4-2-7 0,4-3 5 17,2 6 4-17,-8-5-2 0,4 3-1 0,0-6 2 0,0 0 3 15,3 3-4-15,-5-4 5 0,0 1-3 0,2 0 2 19,-4-1 3-19,0-5-6 0,6 7-2 0,-4-5 8 0,-4 1-1 14,6-2-3-14,-4 1 1 0,0-7 1 0,2 5 1 14,1-1 7-14,-1 1 8 0,-2-5 0 0,-2 3 5 15,2 1 2-15,2-6 2 0,-6 0 16 0,4 1-5 17,0 1 1-17,0-5-12 0,-4 2 5 0,2-4-8 0,-4 3 14 15,0-3-6-15,0-2-10 0,-4 5-2 0,4-3 8 16,-6 9 2-16,4-2-2 0,2 1 0 0,-6 2 21 0,-2-6 7 17,0 3-4-17,-2-3 6 0,2-4-6 0,-3-3-1 12,-1 1-5-12,4 1-1 0,-10 0-16 0,4 3-9 16,2 6-2-16,-4 2 0 0,0 8 0 0,3-6 2 16,1 11 16-16,-4-1-53 1,0 6 42-1,-4 0-47 0,2 6 53 15,-2 1-45-15,-3 8 39 0,3 2-34 0,-2 3 18 17,-6 1 18-17,1 7-14 0,5 1 0 0,-4 1-4 0,4 2-7 14,0-1-9-14,-1-2-2 0,1-1-5 0,6 1-17 17,0-2-8-17,0 0-18 0,-2-2-29 0,3 0-17 0,7 6-68 16,0-5-20-16,6-2-86 0,4-4-24 0,6-3-112 17,-6 5-29-17,10-9-112 0</inkml:trace>
    </iact:actionData>
  </iact:action>
  <iact:action type="add" startTime="68231">
    <iact:property name="dataType"/>
    <iact:actionData xml:id="d96">
      <inkml:trace xmlns:inkml="http://www.w3.org/2003/InkML" xml:id="stk62" contextRef="#ctx0" brushRef="#br0">31057 14414 1477 0,'0'7'-28'0,"8"7"34"0,-4 1 36 0,0 4 33 0,-4 2 25 0,2 8 36 0,-4-1 24 18,2 1 30-18,0 8 50 0,-4-7-14 0,4 1-11 0,0-4-21 15,0 4-11-15,0-5-8 0,0-6-13 0,4 1-23 17,-2 0-10-17,1-6-3 0,-3 1-13 0,0-4-2 0,0-2-10 13,4 0-3-13,-4-6-3 0,-4 2 7 0,4-6 29 0,0 0-4 16,-3 0-13-16,1-8-12 0,-6 2 5 18,6-5-19-18,-4 1-3 0,0-1-19 0,0-3-36 0,-4-5-11 15,6 0 6-15,0-2 4 0,-2-4-4 0,2-1-6 13,2 0 2-13,-2-7-48 0,4 4 50 0,0-2-47 15,-4 3 51-15,4-3-53 0,4 1 40 0,0 2-38 19,-2 0 39-19,2 5 5 0,-2-6 1 0,-2 6 6 0,8 7-14 12,0-7 12-11,-2 11 1-1,6-5-3 0,-10 7-2 15,8 4-2-15,-1 2 7 0,-3 4-11 0,0 0-50 17,0 6 109-17,2 2-110 0,2 5 49 0,-2 1-29 0,2 7 48 15,0 4-44-15,-6-3 48 0,4 9 3 0,0-8-59 18,0 8 61-18,-4 2-6 0,2-9-7 0,-2 5 0 0,-1-2-21 14,3-2 6-14,0-4-1 0,-6 2-4 0,4-8-2 14,-2 0 4-14,2-1-13 0,0-7 0 0,-4-1 4 19,0-3-4-19,0-2 12 0,0-2-1 0,4-5-5 0,-2 2-1 13,-2-2 0-13,0-8-2 0,4 3-2 0,2-3 7 15,0-3-5-15,0-2 3 0,-2 5-1 0,2-14-7 15,0 5 10-15,0-6-5 0,2 6 7 0,2-6-9 17,-4 7-7-16,3-8 1-1,3 8 6 0,0 5 2 0,-6-1-1 17,4 8-1-17,-8 2-1 0,4-2 5 0,0 10 1 0,-2 0 0 15,-2 10-1-15,2-7-2 0,2 9 2 0,0-1 1 14,4 9 0-14,-2-7 0 1,4 10 2-1,-1 0-1 17,3-2-3-17,-4 4 8 0,-2-3-3 0,0-1 4 0,-2 5-8 0,4-10 0 14,-10 7-4-14,2-9-4 0,2 4 2 14,-2-5-7-14,-4 1-17 0,2-3-18 0,-6-6-15 18,6 4 26-18,-16-9-74 0,8 7 4 0,0-3-90 0,-2-8-50 14,-4-3-49-14,3-2-52 0,3 4-60 0,0 1-90 16,0-3 3-16,2-7-72 0</inkml:trace>
    </iact:actionData>
  </iact:action>
  <iact:action type="add" startTime="68855">
    <iact:property name="dataType"/>
    <iact:actionData xml:id="d97">
      <inkml:trace xmlns:inkml="http://www.w3.org/2003/InkML" xml:id="stk63" contextRef="#ctx0" brushRef="#br0">31552 13892 1363 0,'0'-13'31'0,"14"-7"40"0,4 1 40 0,0 3 33 19,3 4 27-19,-5 3 35 0,4 0 27 0,4 3 33 0,4 4-13 14,-7 0-5-14,7-1-21 0,2 3-18 0,-2 0-1 14,5-3-18-14,-1 9-3 0,-2 1-25 0,2 4 32 18,-11 2-17-18,-3-1-3 0,4 6-4 0,-14 6 0 0,8-4-53 14,-10 2 32-14,0 1-43 0,0 2-36 0,-8 1-3 20,-2 4-7-20,-2-5-2 0,-6-7-18 0,-4 9 49 0,-12-3-49 13,4-3 46-13,-5 0-10 0,5 0-5 0,-4 5-4 14,8-2-10-14,-3 7-2 0,5-5-15 0,4-5 5 14,12-2-7-13,-6 3 6-1,8-9-12 0,8 1-1 18,-6 1 0-18,12-5-1 0,4-9 1 0,5 5-15 0,-3-6-9 14,12-2-18-14,2-3-11 0,-3-5-27 0,9-2-31 17,2-7-33-17,-1 1-38 0,13 0-12 0,-9-3-105 0,5-4-75 15,-3-1-98-15,3 5-82 0,-7 10-111 0</inkml:trace>
    </iact:actionData>
  </iact:action>
  <iact:action type="add" startTime="70722">
    <iact:property name="dataType"/>
    <iact:actionData xml:id="d98">
      <inkml:trace xmlns:inkml="http://www.w3.org/2003/InkML" xml:id="stk64" contextRef="#ctx0" brushRef="#br0">42416 9419 1965 0,'-12'15'35'2,"-3"-11"53"5,13 2 46-7,-6 0 41 17,2-5 35-17,4-2 34 0,-4-2 25 0,0 3 27 0,6-3-12 15,0-3-46-15,6 2-28 0,-6-5-29 0,6 3-33 17,-4-1-28-16,4-1-16-1,2-1 13 0,-6 6-13 0,7 2 1 0,-9 2-13 13,2 2 1-13,-2 7 22 0,0 8-53 0,0 9 61 16,0 4-79-16,0 9 68 0,0 8-60 0,0 4 14 0,0 12 2 17,4 2-28-17,-4 7 50 0,0-6-57 0,0 6 43 0,0-5-74 17,0 0 49-17,0-3-9 0,-6-2-22 0,-3-9 0 0,7-3-3 16,-8 3-20-16,4-11-14 0,-6-1-10 0,0-4-14 0,6-3-26 11,-6-11-7-11,2 4-16 0,4-6 8 16,0-2-18-16,0-8-68 0,6-2-33 0,-2-6-36 0,2-2-48 16,0-2-68-16,2-6-61 0,-2 1-85 0,6-1-42 0</inkml:trace>
    </iact:actionData>
  </iact:action>
  <iact:action type="add" startTime="71048">
    <iact:property name="dataType"/>
    <iact:actionData xml:id="d99">
      <inkml:trace xmlns:inkml="http://www.w3.org/2003/InkML" xml:id="stk65" contextRef="#ctx0" brushRef="#br0">42842 9734 1919 0,'0'6'48'0,"-23"2"53"12,-1 9 56-12,10 5 51 0,-6-2 39 15,12 9 29-15,8 5 49 0,-10 0 23 0,10 2 25 0,0 5-21 17,0-2-29-17,10 3-78 0,2-4 16 0,0 4-69 0,-4-3-35 13,18-1-8-13,-8-2-60 0,9-5-29 0,17 1-17 16,-18-1 23-16,15-9-47 0,-7-1 56 0,4 0-17 0,-3-4-11 18,1-8-12-18,0 4 6 0,-1-11-11 0,1 1 2 0,2-3-12 14,-5-5-10-14,5-4-2 0,6 1 3 0,-9-5-6 17,-3-4-4-17,6-1-1 0,-5-1-1 0,1 0 6 0,-2-8 0 14,-7 5 1-14,-5-9 0 0,4 0 9 0,-6-2-8 0,-4-1 1 17,-8-8 13-17,0-4-6 0,-6-1-5 0,-6 0 6 0,0-2-1 0,-6 1-6 17,-4 8 15-17,-8-5 5 0,2 10 3 0,-5 3-5 16,-5 4 13-16,-12 7 4 0,11 5 0 0,-21 11 7 0,3 5-9 13,-11 4 4-13,9 7-4 0,-9 5 2 0,5 5-4 15,-3 5-5-15,9 2-1 0,-3 0-12 0,9 7-3 1,5 1-11 15,6 2-5-16,-7 3 8 0,17-1-15 0,0 4-5 0,2 2-12 15,11 0 1-15,-1 2-15 0,8-3-13 0,8-2-19 17,8-2-19-17,-5-3-27 0,19-2-15 0,-8-7-25 1,12-4-17-1,-2 1 5 15,1-8-65-15,13-7-41 0,1 2-68 0,9-12-41 13,-16-1-54-13,21-1-45 0,-5 1-45 0,5-9-65 26,9 4 49-26</inkml:trace>
    </iact:actionData>
  </iact:action>
  <iact:action type="add" startTime="71462">
    <iact:property name="dataType"/>
    <iact:actionData xml:id="d100">
      <inkml:trace xmlns:inkml="http://www.w3.org/2003/InkML" xml:id="stk66" contextRef="#ctx0" brushRef="#br0">44168 9892 2171 0,'-16'-4'46'0,"1"-9"47"0,-11 13 50 0,4 0 38 0,6 5 47 6,-8 3 42 6,10-1 33-12,1 14 34 0,-7-8 18 1,10 8-25-1,-2 0-17 17,10 0-70-17,-2 7 37 0,8 4-87 0,-2 0-9 0,8 1-37 13,6 5-53-13,0 0 0 0,-1-1-22 0,13 2 37 16,2-8-80-16,6 2 51 0,-15-2-27 0,21-8 9 0,-4 3-9 17,1-6-13-17,1-1-13 0,5-6-3 0,-9-3 4 0,14 0-12 18,-7-5 4-18,-1-5-1 0,-4-1-3 0,3-6-7 0,-3-2 5 15,-8 1-7-15,11-5-5 0,-17 0 8 0,10-4-5 0,-16 0 2 16,5-1 6-16,-7-1-1 0,0-4-2 0,-8-1 6 0,-2-2 5 0,-6-4-3 13,-4-5 3-13,-4-2-2 1,-8-3-1 13,-2 0 2-14,-7-4-10 0,-7 0 3 0,-4-2-1 16,-3 1-6-16,-1 3 4 0,-2 6 3 0,-3 5-8 0,-3 3 8 16,3 7 4-16,1 3 1 0,-8 11-5 0,5 4 12 0,3 6-11 16,-1 4-2-16,-1 11 8 0,0 0-18 0,3 12 5 0,11 0-3 15,-5 8-4-15,7 4-15 0,2 5 17 0,10 3-20 0,0-4-5 17,6 3-5-17,7-3-15 0,5 1-10 0,5-1-21 18,7-4-15-18,6-7-37 0,6-3-1 0,10-1-32 0,-5-6-31 1,13-3 11 10,-4-2-86-11,9-10-58 0,7-3-65 17,-1-6-60-16,3-1-69-1,-3 0-54 0,1-1-36 0</inkml:trace>
    </iact:actionData>
  </iact:action>
  <iact:action type="add" startTime="71857">
    <iact:property name="dataType"/>
    <iact:actionData xml:id="d101">
      <inkml:trace xmlns:inkml="http://www.w3.org/2003/InkML" xml:id="stk67" contextRef="#ctx0" brushRef="#br0">45228 9934 2105 0,'-17'0'53'13,"7"9"57"-12,0-2 56-1,-6 3 59 0,12 5 48 0,2 4 41 16,-8 7 41-16,10 2 72 0,0 3-9 0,-6 3-96 15,6-5 28-15,6 7-100 0,-6 0-31 0,10-2-39 0,-10 4-14 17,0-3-64-17,8-3-38 0,16-1 55 0,-10-2-82 0,13-3 65 17,3 0 3-17,0-1-4 0,19-9-20 0,-1 5-9 0,9-11-8 15,-11 5-4-15,17-9 3 0,-7-1-31 0,3-6-23 0,-1 1 9 17,-1-6-11-17,1 2 5 0,-15-7 10 0,5-3-15 0,-14 2 4 13,3 0 16-13,-13-6 9 0,4-2-4 0,-16-6 8 17,0 7 24-17,-6-14-5 0,-6 2 1 0,-6-4-1 0,-6-4 0 0,-10-3-16 15,-2 4 1-15,-10-9-3 0,-11 3-22 0,-3 2-12 14,-5 0 3-14,-5 4-10 0,-7 3-6 0,-1 4 0 18,1 0-20-18,-2 9-7 0,1-2-27 0,-1 9-15 0,9-1-28 15,11 11-34-15,7-1-27 0,1 9-35 0,15 5-30 0,-4 2-16 17,18 1-93-17,4 5-72 0,4-2-68 0,2 5-82 0,2 9-86 25</inkml:trace>
    </iact:actionData>
  </iact:action>
  <iact:action type="add" startTime="72877">
    <iact:property name="dataType"/>
    <iact:actionData xml:id="d102">
      <inkml:trace xmlns:inkml="http://www.w3.org/2003/InkML" xml:id="stk68" contextRef="#ctx0" brushRef="#br0">41768 11186 1557 0,'-39'6'37'0,"5"-12"45"13,-6 9 42-13,13 4 33 0,1-4 37 12,14 4 35-12,-2 4 47 1,14-8 41-1,14 5 15 16,6 5-14-16,17-10 37 0,17 6-10 0,13-9 1 0,17 0-50 0,21 0-18 16,9 0-24-16,25-5-17 0,22-2-21 0,17-2-58 14,28-6-2-14,22-3-26 0,14 8 30 0,14-6-24 16,29-7-5-16,-20 8-40 0,3-7-8 0,-18 7-23 0,-3 2-15 17,-11-1-27-17,-14 2-24 0,-10-8-22 0,-21 12-22 0,-9-3-36 16,4 8-26-16,-4-7-38 0,-25-1-56 0,-12 1-17 0,-18 2-134 17,-1-5-89-17,-21 0-113 0,-17 8-80 0</inkml:trace>
    </iact:actionData>
  </iact:action>
  <iact:action type="add" startTime="73245">
    <iact:property name="dataType"/>
    <iact:actionData xml:id="d103">
      <inkml:trace xmlns:inkml="http://www.w3.org/2003/InkML" xml:id="stk69" contextRef="#ctx0" brushRef="#br0">42755 12484 1629 0,'0'3'31'1,"4"0"48"-1,-10-3 44 0,-4 7 35 16,-2-4 33-16,6 1 38 0,4-3 27 0,-1 3 36 0,3-4-10 17,0 0-22-17,5-4-24 0,3-4-30 0,14-2-23 0,-6-5-25 17,12-8-13-17,0 2 7 0,-13-5 0 0,17-5-20 0,-14-3-7 13,16 2 5-13,-17-7 11 0,13-7-49 0,-2 4 41 16,-4-2-78-16,1-1 63 0,-3-1-52 0,10 0-2 0,-12 7-5 15,2 8 7-15,-14-1 53 0,11 6-47 0,-11 8 46 0,-6 2-75 15,-2 11 50-15,-2 0-3 0,2 10-3 0,-14 4-5 16,8 3-19-16,-9 6 16 0,15 11-1 0,-10 6-3 0,4 7 7 0,0 9 5 18,-4 5-1-18,0 6-2 0,2 7-6 0,0-1-22 1,-2-1-7 13,4 6-10-14,0-6-4 0,-4 2-20 0,1-6-2 14,1-1-9-14,0-6 0 0,2 0-4 0,6-5-2 16,-2-4 15-16,-2-5-22 0,4 0-6 0,4-8-18 0,-4 0-10 16,2-4-16-16,4-6-23 0,2-3-32 0,5-2-36 0,1-3-17 17,0-5-21-17,-6-5-23 0,12-2-9 0,-4-4-87 0,6-9-56 16,5-3-71-16,-7-2-56 0,4-3-57 0,0 0-53 0,3-3-39 31</inkml:trace>
    </iact:actionData>
  </iact:action>
  <iact:action type="add" startTime="73606">
    <iact:property name="dataType"/>
    <iact:actionData xml:id="d104">
      <inkml:trace xmlns:inkml="http://www.w3.org/2003/InkML" xml:id="stk70" contextRef="#ctx0" brushRef="#br0">43701 12402 1919 0,'-14'14'41'1,"2"-5"50"-1,-6 14 50 0,-4 1 53 16,4 4 31-16,10 2 49 0,4 5 42 0,0 5 34 0,2 3 29 16,2-4-28-16,10 3-18 0,-6-3-78 0,8 4 25 1,6-6-78 12,0-3-18-13,-4 2-26 0,6-3-59 0,3-8-10 16,-7 3-23-16,16-5 36 0,-8 0-36 0,3-6 29 0,-3 2-20 15,0-7 14-15,10-4-13 0,-11-4-5 0,11-4-8 0,0 0 0 18,0-4-27-18,5-4 1 0,-7-5 5 0,11-3-30 0,-1-3 11 13,-2-4-13-13,5 2 6 0,-1-2-5 0,-2-5 7 18,-3 0 7-18,-5-2-4 0,2-1 13 0,-9-5 1 0,-3 3 3 15,0-9-4-15,-10 0 9 0,-4 0-5 0,-4-2 5 0,-6-5-5 17,-6 3-3-17,2 2 9 0,-16-3 13 0,4 8 2 0,-10 5-16 12,-7-1 8-12,-9 3-19 0,-10 11 3 0,-5-4-3 17,-6 13-23-17,-9 3-9 0,-7 6-2 0,-2 6 2 0,-1 6-9 15,-3 1 15-15,10 7-10 0,-2 4-2 0,1 6-9 0,9-2-25 15,9 6-19-15,7 2-27 0,19-2-28 0,-2 8-52 16,13-2-34-16,11 1-50 0,4 4-17 0,10-8-111 0,6 3-102 0,2-6-102 34,-1 7-93-34</inkml:trace>
    </iact:actionData>
  </iact:action>
  <iact:action type="add" startTime="75227">
    <iact:property name="dataType"/>
    <iact:actionData xml:id="d105">
      <inkml:trace xmlns:inkml="http://www.w3.org/2003/InkML" xml:id="stk71" contextRef="#ctx0" brushRef="#br0">46136 9737 1827 0,'-12'3'47'19,"-10"0"41"-18,-1 12 48-1,-11 9 46 0,8-2 45 0,-5 15 48 15,-5 2 34-15,2 8 32 0,-15 7-21 0,3 3 14 0,-6 3-28 15,3 2-32-15,-9 2-44 0,1-2-57 0,0 8-28 16,-15-10-36-16,19 3-43 0,-9-5-63 0,17-3-86 0,9-4-61 19,6-9-49-19,6 0-82 0,5-8-97 0,13 6-102 0,0-3-96 0</inkml:trace>
    </iact:actionData>
  </iact:action>
  <iact:action type="add" startTime="75575">
    <iact:property name="dataType"/>
    <iact:actionData xml:id="d106">
      <inkml:trace xmlns:inkml="http://www.w3.org/2003/InkML" xml:id="stk72" contextRef="#ctx0" brushRef="#br0">44428 11839 1882 0,'10'9'43'1,"-4"4"50"12,-8 14 68-13,-4 12 48 0,-10 3 53 0,0 10 43 19,-4 9 29-19,-8 8 41 0,-9 9 22 0,-5 2-19 0,1 3-85 0,-15 5 3 14,-1 0-89-14,-13 1-46 0,-9-1 25 0,10-7-90 16,-7 1-71-16,-1-11 6 0,6 0-43 0,-1-2-46 0,7-9-7 17,7 1-80-17,15-16-138 0,7 0-47 0,-7-9-103 0,5 5-142 14</inkml:trace>
    </iact:actionData>
  </iact:action>
  <iact:action type="add" startTime="77175">
    <iact:property name="dataType"/>
    <iact:actionData xml:id="d107">
      <inkml:trace xmlns:inkml="http://www.w3.org/2003/InkML" xml:id="stk73" contextRef="#ctx0" brushRef="#br0">13627 12864 2285 0,'-2'8'43'3,"-2"2"68"2,8-5 58 12,-2 5 53-17,2-4 41 0,14-1 32 0,1 1 14 0,7-2 40 15,6 2-27-15,6-6-53 0,13 0-58 0,-1 0-59 0,7-4-38 17,3 4-30-17,1-4-22 0,10 1-46 0,-3-6-81 0,-1 5-52 15,0-9-49-15,-3 4-59 0,1-3-84 18,-3 3-93-17,-17 0-95-1,1-3-88 0</inkml:trace>
    </iact:actionData>
  </iact:action>
  <iact:action type="add" startTime="77420">
    <iact:property name="dataType"/>
    <iact:actionData xml:id="d108">
      <inkml:trace xmlns:inkml="http://www.w3.org/2003/InkML" xml:id="stk74" contextRef="#ctx0" brushRef="#br0">13318 12530 3140 0,'0'12'94'1,"6"-7"74"13,25-10 83-14,-5-7 14 0,18 7 14 16,3-1 18-15,15-4 13-1,5-2 11 0,10-5-152 0,5-1-19 14,1-6-146-14,-2 6-5 0,10-10-92 0,-6 4-92 15,1-7-127-15,-9 3-139 0,-12 10-90 0</inkml:trace>
    </iact:actionData>
  </iact:action>
  <iact:action type="add" startTime="77799">
    <iact:property name="dataType"/>
    <iact:actionData xml:id="d109">
      <inkml:trace xmlns:inkml="http://www.w3.org/2003/InkML" xml:id="stk75" contextRef="#ctx0" brushRef="#br0">6877 13413 1956 0,'0'11'67'10,"-4"0"63"-10,10-7 64 0,12-8 44 15,-8-3 17-15,7-1 4 0,-3-9 19 0,2 1 13 18,0-5-56-18,4-8-60 0,-4-9-58 0,11 2-42 0,-5-1-17 14,-4-3-4-14,10-4-8 0,-8 0-4 1,5 2-8 16,-9-2 1-17,0 2 37 0,0-1 16 0,-4 8 11 0,-2 0 13 14,-4 5 20-14,0 8 7 1,0 1-42-1,-4 7 46 14,1 7-76-14,-3 8 50 0,0 9-44 0,4 5 3 19,-4 12-6-19,-4 10 7 0,1 10 53 0,-1 5-45 1,-6 8 47-1,0 5-54 11,4 8 43-11,0 2-8 0,-2-6-33 15,4 3-17-15,4-4-16 0,-4-1 2 0,2-3-12 17,2 1-16-17,0-8-11 0,-4 5-6 0,4-4-8 0,-2-6-8 15,0 2-23-15,-8-8-26 0,8-4-20 0,-2-11-31 15,0-1-30-15,8-7-36 0,-4-8-4 0,-4-1-81 15,12-8-60-15,8-6-43 0,-6 4-81 0,8-4-60 0,-12 1-62 28,-2-2-49-28</inkml:trace>
    </iact:actionData>
  </iact:action>
  <iact:action type="add" startTime="78148">
    <iact:property name="dataType"/>
    <iact:actionData xml:id="d110">
      <inkml:trace xmlns:inkml="http://www.w3.org/2003/InkML" xml:id="stk76" contextRef="#ctx0" brushRef="#br0">7884 13366 2448 0,'-26'31'59'6,"-2"6"76"-6,8 1 69 15,10 6 54-15,-8-3 66 0,7 8 37 0,5 7 45 15,8 0-23-15,2-4 17 0,7-5-104 0,11 8-54 0,-2-3-35 17,4-6-49-17,8-7-31 0,1-5-43 0,-3-5 28 0,4-9-57 14,-1-8 36-14,1-3-13 0,-8-2-15 18,8-3-15-18,-5-4 2 0,3 0 2 0,-2-4-3 0,3 4-23 15,-5-7-10-15,6-7-2 0,-2-3-2 0,-1-7-5 14,5-2-3-14,-6-5-10 0,3-7 5 0,-9-4-6 18,4-3 5-18,-2-1-2 0,-11-3 1 0,1 0 10 0,-10-3-4 14,0 2 8-14,-12-10 1 0,-8 6 6 0,-5 0-2 15,-5-1 5-15,-10 5 2 0,0 2-9 0,-7 12 0 17,-3 3-5-17,-3 14-5 0,-5 5 6 0,3 11 1 0,-5 9-4 15,1 9-7-15,-5 2-2 0,3 8 4 0,-3 2 3 14,11 6-1-14,-1 6-11 0,8-2 3 0,9 6-5 18,3 2-1-18,4 1 8 0,12 3-19 0,2 0-14 0,10 6-20 0,4 1-6 14,8 1-40-14,6-5-24 0,6-4-36 15,4-3-9-15,5 1-51 0,5-12-81 0,2-9-70 18,9-6-75-18,-7-6-58 0,-3-1-69 0,3-5-43 0</inkml:trace>
    </iact:actionData>
  </iact:action>
  <iact:action type="add" startTime="78559">
    <iact:property name="dataType"/>
    <iact:actionData xml:id="d111">
      <inkml:trace xmlns:inkml="http://www.w3.org/2003/InkML" xml:id="stk77" contextRef="#ctx0" brushRef="#br0">8936 13537 2904 0,'-18'27'78'0,"0"-5"87"0,12-2 102 16,6 15 48-16,0 1 38 0,4 6-21 0,10 9 99 18,0-6-30-18,4 1-51 0,8 4-70 0,-1-6-82 0,3-4-17 14,8-3-23-14,-3-8 27 0,-1-2-96 0,6-5 23 14,-10-7-26-14,5-3-12 0,-1-4-23 0,6-4-28 18,-7-4-19-18,5-2-8 0,6-11-1 0,3-1 5 0,3-9 3 15,-3-6-12-15,11-7 8 0,-11 1-5 0,3-5 8 14,-8-4 2-14,-1-3-1 0,-3-2-5 0,-14-3 2 17,-4 5 15-17,-3-5-10 0,-13 0 0 0,-4-2-6 0,-9-5-1 15,-5-1-5-15,-6 1 10 0,-12 1-10 0,-1 1-4 14,-11 1 4-14,-4 7 9 0,-1 10-9 0,-7 2-20 18,-3 15-17-18,5 6-28 0,1 11-23 0,3 5-38 0,-1 11-51 15,1 2-29-15,1 15-106 0,-1 0-77 0,1 3-86 14,-13 8-86-14,-7 10-89 0,0 1-81 0</inkml:trace>
    </iact:actionData>
  </iact:action>
  <iact:action type="add" startTime="78894">
    <iact:property name="dataType"/>
    <iact:actionData xml:id="d112">
      <inkml:trace xmlns:inkml="http://www.w3.org/2003/InkML" xml:id="stk78" contextRef="#ctx0" brushRef="#br0">6358 15250 2634 0,'-20'21'37'13,"6"1"67"-13,18-6 64 0,20-5 49 14,-1-1 24-14,19 1 9 0,23-5 17 0,23 3 43 14,15-9-21-14,27-5-46 0,15-5-43 0,28-1-3 15,27-6-36-15,12-7 9 0,8-3 3 0,16-7-25 15,-3 7-3-15,-3-7-18 0,-12 1-8 0,0 0-36 18,-12 1 24-18,-7 3-16 0,-13-3-12 0,-14 5-13 0,-13 0-14 15,-12-2 4-15,-3 6-5 0,-23-2-12 0,-12 4-8 14,-20-2 1-14,-13 2-5 0,-19-2-2 0,-5 2 9 17,-13 2-11-17,-9-1-9 0,-8-7 4 0,-8 5 1 0,-4-3-13 15,1-3-1-15,-7-10 2 0,4 0-14 0,-4-5 7 14,-2-6-2-14,-2-6-5 0,0-4-2 0,0 3 20 15,-6-1-6-15,-2-9-6 0,-2 4 2 0,3-10 1 17,-9 4-2-17,4-4 4 0,-4-3-8 0,-4-7-1 0,0-7 6 15,-3 0-1-15,5-4 0 0,0-5 2 0,-4 0-4 18,8-4 1-18,4 3-1 0,0-2-2 0,4-7-4 0,6 9 9 14,4-1-11-14,-2 9 3 0,8 7 0 0,-4 7-1 18,-2 7 7-18,-2 14-5 0,0 6-3 0,-2 6-7 0,-4 6 14 14,0 8-10-14,-8 3 10 0,0 2-5 0,-9 4-2 0,-3 5 4 14,-8 3 1-14,-7 1-3 0,-9 3 3 16,-12 4 6-16,-11 5-7 0,-14 0 8 0,-8 5 6 1,-20 4-7 15,-8 3 9-16,6 1-6 0,-10 3-3 0,-14 1-4 17,-3 9 7-17,-13-5-6 0,-3 5-3 0,1-1-8 0,-9-4-4 16,-15 4 5-16,-5-3 7 0,-2-2 3 0,-1-2-5 12,1-4 1-12,6-4 2 0,3 4 1 0,9-10-3 16,13-4 3-16,15 5-7 0,27-10-2 0,6 5 1 17,22 0 1-17,3 0-5 0,21 0 14 0,7 0-4 0,9 0 7 15,5 0-8-15,-7 9 3 0,7-8 0 0,12 6 2 17,5 0 2-17,-1 0-11 0,0 10 2 0,4-3-5 0,2 4 8 15,-1 13-1-15,-1-2 2 0,6 10 5 0,-8 9-1 15,0 10-6-15,7 7 7 0,-1 8-6 0,2 11 4 18,6 13 2-18,2 0-2 0,8 9-5 0,8 10-2 0,-4-1 19 14,12 10-1-14,2 2 4 0,3-8-6 0,1 3-3 18,-2-5-3-18,4 4 3 0,-2-2 2 0,-1-10 1 0,-1-1-2 14,2-11-8-14,-2 5 4 0,0-8-6 0,4-6-44 14,-5-11-58-14,5-5-70 0,-2-8-104 0,2-9-143 15,11-8-165-15,-19 2-166 0</inkml:trace>
    </iact:actionData>
  </iact:action>
  <iact:action type="add" startTime="81163">
    <iact:property name="dataType"/>
    <iact:actionData xml:id="d113">
      <inkml:trace xmlns:inkml="http://www.w3.org/2003/InkML" xml:id="stk79" contextRef="#ctx0" brushRef="#br0">17618 12742 1046 0,'6'-4'-30'6,"12"0"72"-6,-6-1-39 15,-18 0 26-15,12 3 7 0,-16-2 18 0,22-1 17 18,-12 3 11-18,6-2 42 0,-2 0-55 0,0-3 54 0,12 7-15 0,-13-4 0 0,19 4-4 13,-22 4 2-13,8-4-1 0,-8 0 0 17,-6 0 2-17,6 7 0 0,-12-7 4 0,10 4 7 0,-15-4 1 17,17 1-2-17,-16-1 6 0,16 0-3 0,-10 0-6 0,10-1 3 14,0 1-5-14,0-4-7 0,14 8 2 0,-14-4 5 15,16 1-4-15,-16 4 1 0,19 0 6 0,-19 5-6 0,14-4 29 17,-14 13 15-17,4-9-5 0,0 7-18 0,-8-3-1 0,8 3-6 15,-12-2 2-15,12 2-10 0,-8 2-72 0,12-3 24 0,-12 1-49 15,18 2 50-15,-6 1-60 0,0-3 51 0,8 2-63 16,-4-1 59-16,9 6-20 0,1-4-40 0,6-2 49 0,-12 1-51 0,12-2 57 17,-3 4-61-17,1-1 49 0,0-5-59 0,0 5 49 13,-1-7-1-13,-1 2-9 0,0-1 0 0,4-4-11 16,-10 2 3-16,5-6-4 0,-5 2 1 0,6-5-1 0,-4 3 1 17,-2-2-9-17,1-1 4 0,1-3-4 0,-4 0 5 0,-2 0 2 16,8-7-5-16,-4 5 0 0,-7-5 2 0,7-1-1 0,-2-3-4 13,4 0 13-13,-4-3-8 1,6-3-4-1,-6 0 7 15,-3-5-2-14,11 5-1-1,-6-4 6 0,-8 0-3 0,6-2-6 15,2 0 9-15,-3-2-5 0,-1-1 6 0,4 2-1 0,-2-2-3 15,-2 0 0-15,-4 0 6 0,6 1-1 0,1-5-1 17,-3 8 5-17,0-7-2 0,4 6 0 0,-6-2 11 0,8 5-6 0,-8-2 1 16,6 7 4-16,-7-1-5 0,5 1 3 0,-2 2-8 16,4 1 11-16,-2 2-12 0,2-1 9 0,3 1-8 0,1 4 5 17,2 3 3-17,6 3-5 0,-2 0 2 0,1 0-8 0,1 3 4 13,6 7-4-13,-5-4-2 0,1 7-1 0,-2 3 0 16,1 1 9-16,-5 2 0 0,2 1 11 0,-4 1-9 0,4 1 11 15,-7 3 6-14,-1-4-9-1,2 0-1 0,-4 2-7 0,0 1 0 15,-3-7-11-15,-3 2 11 0,2-4-15 0,-4 2-7 0,2-3 13 16,-6-3-4-16,4 1 3 0,-4-2-7 0,0-6 5 17,-2-3-8-17,0 3 11 0,0-4 10 0,2 0-20 0,-2-5 11 0,-2 1-6 16,7-2 4-16,-3-5 4 0,0-3 1 0,0-2-3 13,0-1-11-13,4-2 7 0,-2-1-5 0,-2-2-1 20,6-5 2-20,-2 2-2 0,4-2-3 0,-8-2 1 0,4 3 6 0,-1-1-3 13,9-4 5-13,-4 4 1 0,-6 8-3 0,4-4 2 13,-2 5-1-13,2 7-2 0,0-2 3 0,-6 8 0 17,6-4 4-17,-1 14-11 0,1-1 13 0,0 3-11 0,-2 0 7 16,8 7-5-16,0 1-4 0,-2 1 12 0,3 1-13 0,-3-4 12 17,6 8-6-17,2-5 1 0,0 5 3 0,1-7 0 0,-1-1 2 16,8-2-4-16,-6-3 9 0,7-1-3 0,3-3 1 0,-4-2-1 0,5-4-2 13,-13-3 0-13,10-1-6 0,-10-2 4 17,13 1-7-17,-15-7-3 0,14 3-6 0,-14-3 11 0,17 1-8 16,-7-4 4-16,6 3 8 0,-9-1-15 0,5 1 5 0,-4-2 6 14,-3 5-2-14,-5-4 2 0,-2 9-2 0,-2-5 3 16,-8 0 1-16,2 2-2 0,0 1 0 0,-12-2 0 0,6-2-11 0,-2 3-32 17,-4-3-30-17,15-4-57 0,-17 1-81 0,-6-1-87 17,6-5-125-17,-1 3-158 0,-7 7-139 0</inkml:trace>
    </iact:actionData>
  </iact:action>
  <iact:action type="add" startTime="84362">
    <iact:property name="dataType"/>
    <iact:actionData xml:id="d114">
      <inkml:trace xmlns:inkml="http://www.w3.org/2003/InkML" xml:id="stk80" contextRef="#ctx0" brushRef="#br0">19626 13680 1901 0,'0'0'48'1,"16"31"51"7,-16-31 54-8,0 0 52 15,0 0 46-15,0 0 51 0,0 0 42 0,0 0 76 0,0 0-20 18,0 0-26-18,0 0-75 0,0 0 21 0,0 0-80 0,0 0-35 17,0 0-41-17,0 0-66 0,0 0-10 0,0 0-19 0,0 0 26 12,0 0-56-12,0 0 26 0,0 0-7 0,0 0 1 17,0 0-12-17,0 0-7 0,-54-18 2 0,54 18-6 0,0 0-10 0,0 0 3 16,0 0-10-16,0 0 10 0,0 0-3 0,0 0-7 16,-101-16-5-16,-26 1-3 0,115 15-2 0,0 4-2 14,0-4-6-14,-1 1 1 0,-1 4 7 0,2-2-11 18,0 2 11-18,2-1 8 0,0 5-4 0,-8 2 11 0,6-1-6 15,2-1 6-15,-7 7-9 0,3-3 4 0,2 0-3 0,0 3-2 0,-8-3-3 17,8 8-3-17,-2-6-8 0,3 0 2 0,-5 6-4 13,6-1 6-13,-4-3-4 0,6-2-4 0,-2 1 8 16,4 5-8-16,-4-6 10 0,6 5-6 0,-2-1 0 0,4 0-4 17,-2 0 9-17,-2-5-6 0,6-1 4 0,-2-2-6 0,-2-1-1 13,4-6 9-13,0 1-1 0,-4-5-2 0,4 0-2 17,0 0 0-17,-1 5-2 0,1-4 14 0,0 2-10 0,0-2-2 16,0 5 2-16,0-1 7 0,0 4-8 0,0-9 5 0,0 3-3 17,0-6-1-17,0 6 10 0,0-3-5 0,0-3-3 0,1-1-6 13,-1-2 7-13,4 2-3 0,0-2-2 0,-2 5-5 15,4-2 1-15,0 2-3 1,0-4 11-1,2 5-2 0,0 0-11 17,0 0 14-17,6 0-7 0,0 0 6 0,6 0-13 0,-3-4 11 16,-3 4-6-16,8-1 8 0,0 1-1 0,-2 0-4 0,5 0 4 14,-5 0-12-14,6 0 18 0,-2 1-5 0,2-1-2 16,-7 4-8-16,5-4 10 0,0 0-8 0,-4 0 4 0,0 9 0 17,1-2-5-17,-5 7 1 0,-2-1 2 0,-2 2-1 0,0 4 5 13,-2 6-2-13,-4 1-2 0,-6-5 9 0,4 5 0 20,-8-5-10-20,4-2 10 0,-8 7 7 0,-2-3-21 0,-6-5 10 0,-2 1-3 13,-4-2 2-13,-1 4-4 0,-7 0 17 0,-2-3-22 16,1-5-2-16,-9 0 14 0,0-2-5 0,5-1 0 0,-7-2 4 14,0-5-8-14,7-3 4 0,-3 0 0 0,8-4-2 16,-1 0 2-16,1-4 2 0,6-5-4 0,0 4-23 0,12-11-22 0,-5 2-45 17,13 0-25-17,-2-6-48 0,4 7-25 0,2-4-97 17,12-1-73-17,5-3-67 0,-1 4-49 0,4-4-49 0,8 13-60 35,2-9-43-35</inkml:trace>
    </iact:actionData>
  </iact:action>
  <iact:action type="add" startTime="85205">
    <iact:property name="dataType"/>
    <iact:actionData xml:id="d115">
      <inkml:trace xmlns:inkml="http://www.w3.org/2003/InkML" xml:id="stk81" contextRef="#ctx0" brushRef="#br0">20006 14022 1584 0,'6'-7'36'12,"0"14"38"-12,-4-6 44 0,-2 16 47 0,-2-4 35 15,-2 0 40-15,2-7 37 0,-4 10 31 0,2 0 0 15,4 4-16-15,0 3-15 0,0-7 12 0,0 5-18 17,0 7-34-17,0-1-8 0,0-2-22 0,0-4-70 0,0 0 37 15,0-4-76-15,0 1 7 0,0-7-74 0,-6 5 68 13,6-8-87-13,0-1-1 0,0-4 44 0,0 0-55 19,0 1 47-19,0-3-57 0,-6-2 54 0,6-3-71 0,0-1 65 14,0 0-11-14,0-3-3 0,0-1-3 0,-2-5 5 15,2 3 1-15,-2-7 5 0,-2 5-12 0,2-2 1 18,2-2 6-18,2-7-5 0,2-3 3 0,-2 6-3 0,0-1-2 14,4 2-1-14,0 1 8 0,4 3-4 0,-2 1 1 18,2 5 7-18,-2 2-6 0,-2-1-3 0,-2 0 2 0,8 1-1 2,0-1 9 10,-2-3 3-12,3 7-7 0,-1-3-6 18,-2 8 6-18,0 0 3 0,8 0-7 0,-4 0 6 0,-4 8-7 0,6-3 1 14,1 7 1-14,-3-3-4 0,-4-1 2 15,6 1-4-15,2 3 4 0,-8 2-1 0,0 1-10 14,2 2-5-14,-10-2 6 0,4 1-3 0,-3 5-1 18,-3 0-5-18,6-3-4 0,-6-1-2 0,0-6 11 0,0-4-6 0,0 5-1 14,0-6 3-14,0 0-3 0,0-2 2 18,0-3 1-18,0-1-1 0,0 4-6 0,0-8 9 0,0-1-3 13,0-1 3-13,0 2-11 0,0-10 11 0,0 1-1 16,0 2-1-16,0-9 0 0,0 5-5 0,0-2 2 18,0-4 0-18,0 2 1 0,0 5-10 0,0 2 6 0,0 0-1 14,0 8-9-14,2-6 2 0,-2 8 4 0,6-7-9 14,2 4 7-14,2-6 12 0,-2 7-10 0,0-3-3 15,10 3 5-15,-8-3 3 0,6 7-4 0,-4 0 2 18,7 3 6-18,-3 6-17 0,0-3 8 0,-2 4 1 0,6-5 13 14,-8 7-10-14,0-7 6 0,-1 15 6 0,1-6-15 0,-2 3 10 18,-2 2 4-18,0 4-4 0,-2 2-12 0,-4 1 14 0,-2-5-16 13,0 3 0-13,-2-7 11 0,-4 0-1 19,-2 1-2-19,2-4-6 0,0 2-24 0,-10-3-34 0,6-4-25 12,5-4-31-12,-1 1-47 0,-4-6-13 0,4 1-106 17,-4-6-64-17,8-1-55 0,4-5-52 0,8-1-44 18,-20 9-39-18,0-11-25 0,8-3-55 0,4-1 64 0</inkml:trace>
    </iact:actionData>
  </iact:action>
  <iact:action type="add" startTime="85856">
    <iact:property name="dataType"/>
    <iact:actionData xml:id="d116">
      <inkml:trace xmlns:inkml="http://www.w3.org/2003/InkML" xml:id="stk82" contextRef="#ctx0" brushRef="#br0">20619 13669 1611 0,'0'-23'36'0,"4"-3"41"1,3 10 42-1,-3-5 34 0,0 8 37 17,-4-4 30-17,14 0 34 0,4 4 42 0,2 1-16 0,0 2-1 15,4-1-24-15,-1-2 1 0,11 0 23 0,2 4-18 14,-5 3 1-14,5 2-67 0,-2 0 44 0,-10 4-79 18,9 4 0-18,-9 0-16 0,4 6-51 0,-6-2 7 0,-5 5-17 13,1 0 35-13,-2 10-64 0,-8-7 56 0,2 5-5 16,-2 5-5-16,-8-1-11 0,-4 2-11 0,-4-4-24 17,-4 10-3-17,2-1-1 0,-8-2-16 0,-5 2-15 0,5-1-12 15,-12-3 2-15,10 4-2 0,-6-4 4 0,5-4-3 14,3-3-9-14,0 4 4 0,2-10-1 0,10 1 3 15,-4-2-1-15,8-6-4 0,0 5 5 0,4-4-3 17,0-7 9-17,8 4-6 0,6-2 10 0,2-3-7 0,6-1 5 15,3 0-2-15,9-1-6 0,6-6 7 0,1 2-14 18,-5-4 6-18,5-4-13 0,5 1 2 0,-10-2-5 0,-3 2-29 14,1 7-38-14,-12-5-65 0,2-3-61 0,-1-1-98 15,-1-3-121-15,-2 2-135 0,-8 11-145 0,-2-6-104 30</inkml:trace>
    </iact:actionData>
  </iact:action>
  <iact:action type="add" startTime="86731">
    <iact:property name="dataType"/>
    <iact:actionData xml:id="d117">
      <inkml:trace xmlns:inkml="http://www.w3.org/2003/InkML" xml:id="stk83" contextRef="#ctx0" brushRef="#br0">19996 9352 1718 0,'6'0'49'1,"6"0"45"-1,12-6 32 0,-8 5 27 17,12-8 31-17,-3 4 22 0,7-2 18 0,4-6 13 0,-5 0-43 16,3-3-43-16,6-1-31 0,5-5-28 0,-1 1-36 12,1 0-29-12,5-3-29 0,2 3-47 0,3-3-36 18,-3 3-49-18,1-4-54 0,-13 5-67 0,-7-2-64 0,-33 22-68 30</inkml:trace>
    </iact:actionData>
  </iact:action>
  <iact:action type="add" startTime="86933">
    <iact:property name="dataType"/>
    <iact:actionData xml:id="d118">
      <inkml:trace xmlns:inkml="http://www.w3.org/2003/InkML" xml:id="stk84" contextRef="#ctx0" brushRef="#br0">20139 8832 2021 0,'-18'6'64'2,"8"0"71"12,10 2 56-14,16-8 49 0,-4 0 23 18,8 0 35-18,4 0 12 0,-1 0 2 0,11 0-64 0,6-6-71 1,7 4-61 16,9-4-60-17,3-1-48 0,3-9-80 0,1 1-74 0,4 0-88 17,-3-2-93-17,-7 3-109 0</inkml:trace>
    </iact:actionData>
  </iact:action>
  <iact:action type="add" startTime="90103">
    <iact:property name="dataType"/>
    <iact:actionData xml:id="d119">
      <inkml:trace xmlns:inkml="http://www.w3.org/2003/InkML" xml:id="stk85" contextRef="#ctx0" brushRef="#br0">20761 7530 1242 0,'0'-10'29'3,"2"9"35"12,-4-2 30-15,-4-1 33 0,6 4 31 0,-12 0 22 19,-7 4 34-19,1-1 33 0,-6 7 12 0,-4-5-16 0,2 9 5 14,-11 6-18-14,1-3 5 0,-3 4 0 0,-7 4-14 19,8-1-5-19,7 2 12 0,-1 4-13 0,0-4-28 0,-2 5 8 13,7 0-85-13,5-4 43 0,2 2-61 0,2-8 18 15,-2 4-97-15,-7-7 38 0,17 3-49 0,-10-3 35 14,8-2-7-14,-4-5-4 0,8-1-11 0,2 3 11 17,0-9-13-17,2 1 15 0,-1-1-11 0,5-2 0 0,0-2 0 0,0 3-56 15,0-3 60-15,0 0-46 0,0 0 59 15,0 1-57-15,0-1 51 0,5 6-51 0,-5-12 55 17,0 6-6-17,0 0-5 0,4 0-16 0,2-1 0 0,0-2 0 15,-2 1 0-15,6-2 2 0,6 4-11 0,0-4 4 18,4 4 4-18,5 4 4 0,-1 0 5 0,-6 1 4 0,6 2 11 14,-4 3-12-14,0 1 4 0,1 0 5 0,1 3-4 15,4 7 4-15,0-6 3 0,1 10 2 0,3-6-6 14,-2 5 10-14,0 1 11 0,-7 0 7 0,-1-4-8 18,-2 3-1-18,-8-3-7 0,-2-2 6 0,-4 2 10 0,-4-4-2 14,-8 4-10-14,0-4-17 0,-14 4 13 0,0-11-6 18,-3 7-4-18,-13-6-5 0,4 3-16 0,3-3 2 0,-1-1-5 14,0-5 8-14,6-2-13 0,-5 2-4 0,5-3-2 14,-2-4-22-14,4-3-11 0,-3 2-25 0,1-1-19 18,-6-6-21-18,16 1-25 0,-3-7-18 0,-3 4 6 0,10 2-84 15,4-7-39-15,8-4-63 0,4 0-46 0,0 1-58 0,8 5-48 14,8 4-45-14,3-5-70 0,7 1 79 20</inkml:trace>
    </iact:actionData>
  </iact:action>
  <iact:action type="add" startTime="90596">
    <iact:property name="dataType"/>
    <iact:actionData xml:id="d120">
      <inkml:trace xmlns:inkml="http://www.w3.org/2003/InkML" xml:id="stk86" contextRef="#ctx0" brushRef="#br0">21108 7985 1827 0,'-6'-4'43'0,"8"4"39"0,-2 4 45 0,-16 6 45 9,-2 0 50-9,7-2 41 0,-5 12 33 16,0-2 42-16,2 0-9 0,2 11 31 0,-4-6-24 19,16 1-7-19,0 2-80 0,0-2 45 0,0 4-75 0,4 3-32 13,0-7-20-13,4 4-56 0,0-7-2 0,10 1-24 18,-2-2 28-18,2-2-70 0,3-4 49 0,5 0-9 0,-2-9-4 14,6 0-17-14,5-5-10 0,1 0-24 0,6-5 9 15,-1 0-20-15,-1-7-3 0,5-4-2 0,1 2-1 17,-2 0-4-17,-5-1-2 0,5-6 2 0,-5 4 0 0,-11-4 9 15,4 0-9-15,-6-1-1 0,-9-1-6 0,-3-2 7 14,-4-2-7-14,-6 0 9 0,-8-2-13 0,-6 1-8 15,-2-4 12-15,-3 4-2 0,-9 3 2 0,-4 2-2 18,2 6-5-18,-7 4-3 0,-1 3 4 0,-2 4-1 0,-7 6-2 14,1 6 2-14,-6-1-9 0,-1 8 4 0,-1 0 9 19,-1 2-8-19,5 4 4 0,5 4 5 0,-1 1 1 0,8-6-3 0,5 10 11 13,7-7-3-13,0 3-3 0,12 1 3 14,2-1-8-14,2 1-10 0,6-1-20 0,0 7-10 18,10-6-33-18,4 1-20 0,8 0-35 0,4-7-13 0,7 0-5 15,7-2-95-15,11-8-54 0,7-2-74 0,5-4-53 18,5-6-81-18,1 6-37 0,-2-1-63 0,7-7-37 0</inkml:trace>
    </iact:actionData>
  </iact:action>
  <iact:action type="add" startTime="90980">
    <iact:property name="dataType"/>
    <iact:actionData xml:id="d121">
      <inkml:trace xmlns:inkml="http://www.w3.org/2003/InkML" xml:id="stk87" contextRef="#ctx0" brushRef="#br0">22204 8064 1782 0,'-22'-10'52'0,"4"7"52"0,1-1 48 18,-11 4 49-18,0 4 43 0,-2-1 44 0,3 7 53 0,-1 5 39 14,8 4 14-14,2 2-5 0,-4 0-60 0,14-4 36 16,4 9-79-16,4 6-33 0,0-1-30 0,4-2-21 17,4-2-56-17,4-2-32 0,16-3 20 0,-4 2-73 0,4-3 42 14,1-10-7-14,5 4-27 0,6-7-20 0,-1 1-4 0,5-4-16 18,-1-1-10-18,-3-1-10 0,6-10-7 0,-1 2-4 0,-5-4 4 14,-4-1 6-14,-3-5-2 0,-3-1-1 15,-2 2 0-15,-7-6 6 0,-7 5-8 0,-2-5 1 18,-2-1-6-18,-10-1 2 0,0 1 0 0,-12-4 4 0,-4-2-6 14,-7-4-10-14,-11 5 5 0,0-4-6 0,-13 4 8 19,-1 1-2-19,-7 4-11 0,-3 4 2 0,-3 3 5 0,1 2 3 11,1 7 0-11,-3-3 7 0,7 8-1 1,-1 4-5 13,9 0 5-14,11-4-5 0,-3 10-2 0,13-3-15 18,2 4-11-18,10-1-29 0,8 4-36 0,2 1-42 0,8-2-38 13,6 5-56-13,6-8-71 0,12-2-74 17,5 0-88-17,9-2-78 0,8 0-60 0,7-2-57 0</inkml:trace>
    </iact:actionData>
  </iact:action>
  <iact:action type="add" startTime="91357">
    <iact:property name="dataType"/>
    <iact:actionData xml:id="d122">
      <inkml:trace xmlns:inkml="http://www.w3.org/2003/InkML" xml:id="stk88" contextRef="#ctx0" brushRef="#br0">22925 7971 2468 0,'-15'0'50'1,"-3"10"68"-1,16-4 53 0,-20 2 56 14,12 2 37-14,2 2 42 0,-4 4 72 0,6 6 44 18,-2 2-78-18,16-10 29 0,-6 12-97 0,8 0-45 0,-2 2-18 14,-8 1-29-14,6-6-62 0,-2 6-34 0,8-8 41 13,-4 1-84-13,0-5 43 0,-6-1-7 1,-2 2-12 17,4-10-17-18,-4 5-8 0,-4-9-4 0,2 5-12 0,2-5-7 13,-8-3-1-13,8-1-1 0,0-1-8 0,0-3 7 17,-4-5-8-17,4-1-4 0,0-2 4 0,0-1-11 17,-4-5-3-17,2 0 6 0,2 1-4 0,0-9 0 0,2 0 6 14,2 1-1-14,-4-10-8 0,0 2 8 0,4-1 5 18,4-7-7-18,-8 2 1 0,6 0-5 0,-4 1-1 0,2 0 2 12,4 4 8-12,-3 4-10 0,-1 7 1 17,0 4-3-17,-2 6-4 0,2 6-1 0,0 4 9 0,-2 6-1 18,4 1-8-18,2 7 2 0,8 5 0 0,0 6 9 0,2-1 5 14,-4 6 6-14,3 3-13 0,-3 3 4 0,-2-1-2 14,6 0 11-13,4 2-2-1,-4-2-11 0,5-4 7 14,11 3-3-14,0-6 5 0,-2-5-11 0,9 5 4 18,-5-8-3-18,3 0 3 0,-7-4 0 0,0-1 3 1,-2-11-6 12,-3 2 1-13,3-3 7 0,-4-4-1 0,-6-4 3 18,7-4-3-18,-3-2 3 0,4-7-14 0,-8 3 8 0,-4-9 8 14,5-2-12-14,-7-6 4 0,-6-4-8 0,-2-2 6 15,-6-7-8-15,-4 2 12 0,-6-6-1 0,-4-1-11 17,-3 1 11-17,-1 0-7 0,-4 2 7 0,0 2-1 0,2 8 1 15,-1 2-2-15,-1 10-7 0,4 4-9 0,2 9-45 15,-2 4-46-15,0 6-67 0,6 10-97 0,1-1-129 36,-5 7-137-36,6 14-157 0</inkml:trace>
    </iact:actionData>
  </iact:action>
  <iact:action type="add" startTime="92515">
    <iact:property name="dataType"/>
    <iact:actionData xml:id="d123">
      <inkml:trace xmlns:inkml="http://www.w3.org/2003/InkML" xml:id="stk89" contextRef="#ctx0" brushRef="#br0">19731 9018 1700 0,'-32'10'39'15,"6"-4"54"-15,0-12 49 0,11 16 49 0,-1-10 50 15,2 3 39-15,2 0 32 0,10-3 31 0,-2 0-10 14,4 0 14-14,0 0-20 0,6-3-6 0,6 3-64 18,8 0-2-18,-2 3-20 0,11-3 4 0,5 7-16 0,12-3-39 14,5-4-6-14,7 1-46 0,9-1 24 0,4 0-38 15,9 0-11-15,9-1-36 0,14-2-17 0,14 2-25 19,14 1-24-19,19-7 4 0,11 4-11 0,21 0 8 0,26-4-5 13,0 0-1-13,12 1 6 0,0 1-5 0,-2-6 10 15,-4 1 2-15,-10 0 1 0,-6-1-11 0,-7-2 1 17,-13 5 3-17,-9-8-5 0,-3 7 0 0,-25 0-10 0,-16-3 1 14,-3 6 0-14,-26 2 2 0,-17-2 8 0,-14 2-6 17,-19 4-3-17,-11-1-29 0,-15 1-46 0,-6 0-87 0,-4-5-87 15,-12 0-161-15,-6 1-188 0,-16 8-212 0</inkml:trace>
    </iact:actionData>
  </iact:action>
  <iact:action type="add" startTime="93247">
    <iact:property name="dataType"/>
    <iact:actionData xml:id="d124">
      <inkml:trace xmlns:inkml="http://www.w3.org/2003/InkML" xml:id="stk90" contextRef="#ctx0" brushRef="#br0">18696 15788 3518 0,'2'13'13'0,"26"0"53"0,12-26 58 0,35 0 74 0,-8 5 20 16,15 6 14-16,17-4 7 0,8-2 7 0,8-2-16 0,9-4-54 14,7-7-70-14,0-8-88 0,2-2-94 0,0-6-83 33,5-2-120-33,-3-6-171 0</inkml:trace>
    </iact:actionData>
  </iact:action>
  <iact:action type="add" startTime="94177">
    <iact:property name="dataType"/>
    <iact:actionData xml:id="d125">
      <inkml:trace xmlns:inkml="http://www.w3.org/2003/InkML" xml:id="stk91" contextRef="#ctx0" brushRef="#br0">6857 15915 3254 0,'-24'5'11'0,"52"-7"24"0,2-13 47 0,61-28 48 7,12 15 33-7,18-11 49 16,31 0 38-16,23-7 16 0,31-6 14 0,16-11-19 0,16-9-43 14,9-3-97-14,-5-5 2 0,22-4-72 0,9-3-60 17,13-7-82-17,5-4-77 0,2-3-90 0,1-6-132 0,3 9-88 22</inkml:trace>
    </iact:actionData>
  </iact:action>
  <iact:action type="add" startTime="95454">
    <iact:property name="dataType"/>
    <iact:actionData xml:id="d126">
      <inkml:trace xmlns:inkml="http://www.w3.org/2003/InkML" xml:id="stk92" contextRef="#ctx0" brushRef="#br0">19626 8908 1156 0,'-14'17'21'11,"4"1"37"-11,-2-4 46 0,4 21 48 17,4 1 42-17,8 8 48 0,-2 6 46 0,4-2 52 0,20 4 15 15,-6 3-2-15,19-1 2 0,3-8 17 0,11 0 0 0,19-5-62 16,7-6 30-16,2-2-88 0,18-9-19 0,10-1-27 0,18-7-21 14,6-3-50-14,12-5-37 0,7-3 21 0,9-1-69 20,13 1 55-20,-11-5-15 0,3-5-10 0,-9-2-12 0,1 0-12 0,-9-4-11 11,5-3 2-11,-11-3-12 0,-4-4-10 18,-8 3-7-18,-5-9 7 0,-15 5-8 0,-9-2-4 0,-21 1-1 0,4-2 2 17,-14-1 4-17,-1 3-12 0,-9-1 10 0,-1-2-9 0,1 1 7 14,4-2-3-14,-1-5 16 0,-3-3-8 0,-3 0 1 14,-5-3 11-14,-3 0-4 0,-5-4 9 0,-5 1-16 16,0 2 6-16,-5 2-5 0,-5-1-8 0,-2-3 2 0,-2-1-6 17,-1 6-5-17,-9-6-4 0,4 1 5 0,-12-4-5 0,4-1-9 14,-4 1 18-14,-4 5-14 0,-4-5 3 0,-4 3 2 0,2 0-6 15,-8 0 12-15,4 0-1 0,-4 4-7 0,2-4-11 17,0 3 15-17,-2 1 2 0,-6 3-8 0,1-1 11 0,1 5-25 16,-2-4 9-16,-6 3 9 0,2 1-2 0,-2-1 0 0,-7 5-3 15,1-2 3-15,-4 2-5 0,-5-1 3 0,3 4 4 0,-10-1 0 16,3 2-2-16,1-3 2 0,-2 2-7 0,-9 0 7 0,1-1-3 16,-3 0 14-16,3-3-15 0,3 4 0 0,-1-4-3 1,-1 3 2 15,-7-5 5-16,5 4-8 0,-9-2-2 0,-1-2-7 0,-7 1 14 17,-9 2-8-17,-8 1 11 0,2 1-15 0,-17-4 13 0,13 0-8 12,-8 7 13-12,4-2-10 0,0-1-1 16,-8 4 12-16,12 0-11 0,-11 0 10 0,11 5-19 0,-12 0 20 15,12 6-12-15,-12 0 7 0,2 7-5 0,0-5-6 0,-2 8 8 18,-6 0 6-18,5 8-4 0,-3 2-3 0,0-2-1 0,0 6 12 15,16 6-10-15,-6 1 8 0,14 0-10 0,3 5-3 0,-1 7 4 14,12-2-2-14,1 3-4 0,7-1 2 0,-11 3 6 15,11 6-15-15,-8-1 16 0,1 1-11 0,7 1 5 17,3-1 6-17,-1 6-4 0,3-3 3 0,3 2-2 0,1 4 10 1,2 1-9 13,1 1 12-14,1-4-7 0,5 2-2 0,7 3 9 16,-8-7-9-16,16 9 11 0,-9-4-11 0,9 0 4 0,4 4-3 14,2-4 2-14,2 2 0 0,9 6 3 0,1-2 0 0,4 2-14 16,2 0 20-16,6 2-11 0,0-10 4 0,7 4 12 17,5-3-13-17,8 2 6 0,-2-2-7 0,7 2 7 0,3-4-5 0,4 1 6 16,1 4-2-16,9-3-10 0,-2-2 12 0,5-5-15 18,1-3 8-18,3-1 1 0,3-4 0 0,1 3-8 0,8-1 8 0,-3-3-1 15,9 1 6-15,-3-7 4 0,1 3 4 0,-8-1-3 14,-3-2-7-14,13-5 6 0,2 2-4 0,9-7-2 15,-5 0-1-15,22-3-6 0,-2-2-2 0,20-1 2 0,0-4 2 17,2-4-8-17,0 2 4 0,-2-5 2 0,1-4-7 0,-1 0 11 16,2 0 0-16,-6-2-4 0,0 0 7 0,-2-4 0 0,-4 1-5 13,-10-3 7-13,6 0 0 0,-6-2-4 0,-6-2 1 17,-1-2 3-17,-1-2-9 0,-6-2 11 0,-8 3-4 0,-5-6-7 14,-13-2 0-14,3-3 6 0,-9 5-12 0,5-7 12 16,-11 2-10-16,11 0 2 0,-3-3 2 0,5 2 0 0,-3-1 2 15,0 0-7-15,1 0 12 0,-7-1-11 0,1 2 8 0,-10-1-6 16,3-6 4-16,-5 5-6 0,5 1 2 0,-9-6 1 1,-2 1-5 14,-1 0 4-15,1-5 0 0,-4 2 1 0,2 0-5 1,-9-3 12 14,7 2-8-15,-8 1 0 0,8 8 0 0,-9-7-3 17,-3 2-4-17,4-3 5 0,0 0-1 0,-8 5 8 0,4-6-10 16,-9-7 5-16,3 2-2 0,-8 4-1 0,0-4 5 0,-4 3 4 13,0-1-8-13,-4-3-11 0,-6 8 17 0,0-3-6 16,-1 0 4-16,-11 2-9 0,12 0 15 0,-10 3-12 0,-2-2 5 19,6 3 4-19,-7 0-6 0,-3-2 8 0,2 2-8 0,-2 0 10 13,1 0-14-13,-9-2 5 0,4 6 7 0,-4-5-10 0,-3-1 5 16,-5 0-11-16,-1 2 11 0,3 1-4 0,-8 1 6 16,7 1-6-16,-5-1-5 0,7-5 9 0,-13 8 0 0,4-1 2 17,3 0-4-17,-9-3 1 0,7 5 1 0,1-5 5 0,5 3-3 16,-9 3-2-16,16-6-2 0,3 3-5 0,-3-2 9 0,-4 4-2 17,5-2-8-17,-1 4-1 0,-4-4 4 0,-7 3-1 0,5-1-4 12,-15 3 11-12,7-1-13 0,0 3 4 0,-5 0-4 15,-1 3 3-15,-1-3 0 0,3 5-7 0,-5-1 9 0,-1 4-11 15,-5 0 12-15,2-1-2 0,3 0-1 0,-5 5 2 16,-1-4 1-15,1 5 4-1,-1-1 1 0,7 3-5 0,-6-4 1 15,5 5 0-15,-3-4 8 0,3 4-6 0,-1-2-3 0,-3 7 6 18,3-5-10-18,-3 4 13 0,1 1-8 0,2 0-4 0,1 0 7 12,-7 6 0-12,7-3 6 0,-5 5-9 0,-1-1 12 18,3 1-11-18,-8 2 6 0,5 5 0 0,-9-2-2 0,7 1 0 14,-3-1-9-13,4 5 12-1,7-5-10 0,5 5 9 0,1-2-7 17,-1-3 5-17,15 7 0 0,-2-2-8 0,3-4 16 0,5 6-17 14,-8-2 5-14,-3-2-3 0,9 1 7 0,0-1-3 16,-7 5-1-16,11-3 2 0,-10 3-8 0,1 1 11 0,3-1-1 17,-8 4-1-17,1-2-5 0,3 4 10 0,-7-2-11 1,-3-2 10 0,1 6-3 12,3 1-3-13,-6 0-1 0,1-1 6 0,-3 2-2 15,3 0-2-15,-1 2 1 0,1 0-8 0,-1-5 3 15,9 3 12-15,-5-1-1 0,7 0-10 0,1 0 14 0,6-1-8 17,-3 4 3-17,3-3 5 0,4-1 3 0,0-2-15 0,-1 7 3 15,5-5 8-15,-6 1-13 0,7 0 0 0,-7-2 15 0,8 3-13 15,0-6-3-15,6 10 14 0,-3-3-1 0,-1 3-9 16,8-4 6-16,6 2 1 0,-6 4-9 0,2-2 6 0,2 1 9 15,4-2-13-15,0 1 4 0,4 3 1 0,2-2 1 18,2 3 1-18,-2-2 6 0,12-1-6 0,-8 2-8 0,8-2 8 0,0-6 0 14,-2-4 2-14,-2-1 1 0,8-2 4 0,2 4-14 16,-5 2 13-16,3-7 0 0,6 8-1 0,-2 0 1 0,-4 7-9 15,10-3 7-15,-5 2-13 0,-5-5 13 0,12 0-9 16,-4-1-2-16,-4 1-1 0,3 0-6 0,-1-3 16 0,4 1-9 15,-2-6 7-15,1 6-12 0,-3-2 11 0,-2-8 5 0,4 1-11 16,0-3 11-16,-5 4-7 0,5 0-1 0,-4-7-4 0,0 3 16 14,2-2-13-14,-3 2-8 0,9 2 17 0,-8-3-12 17,-2-3 4-17,2 5-2 0,3-3 6 0,-9 0-16 0,6-3 15 16,-6-3 1-16,-2 0-3 0,2 1-2 0,4 0 0 1,-8-5 7 12,5 1 2-13,-5 2-2 0,4-4-5 0,4 2 2 16,-2 1-8-16,2-1 10 0,4-2-6 0,-5 4 0 0,-3-5-2 17,8 3-2-17,-2-1-1 0,-4-2 9 0,4 1-1 0,1-4 1 1,-5 3-2 14,0 0-6-15,2-3-1 0,0 4 10 0,-4-8 0 17,-3 4-10-17,7-3 9 0,-2 3-3 0,-2-3-3 0,0 3 6 1,4 0 0 10,-2 0-6-11,-3-4 7 0,-1 4-5 17,6 0-1-17,-8 0-3 0,2 0 2 0,-2 4 4 0,-2-4 0 14,2 0-7-14,-4 0 5 0,0 0 1 1,-6 3-9 0,6-3 9 15,-6 0 5-16,4 0-12 0,-4 0-3 0,0 0 22 0,0 0-21 15,2 0 10-15,-2-3 7 1,-2 3-5-1,2 0-3 0,0-4 14 16,0 1-4-16,-4 0-17 0,4 1 15 0,0-4-3 16,0 3-11-15,-6-1-28-1,6 4-43 0,0-4-71 0,6 4-58 0,7-4-106 12,3-2-155-12,22 2-190 0</inkml:trace>
    </iact:actionData>
  </iact:action>
  <iact:action type="add" startTime="97512">
    <iact:property name="dataType"/>
    <iact:actionData xml:id="d127">
      <inkml:trace xmlns:inkml="http://www.w3.org/2003/InkML" xml:id="stk93" contextRef="#ctx0" brushRef="#br0">27854 9055 1416 0,'0'0'31'0,"0"0"34"2,0 0 40 12,0 0 42-14,0 0 29 0,0 0 41 0,-204 82 42 15,204-82 31-15,0 0 11 0,0 0 7 0,0 0-9 18,-99 173-4-18,113-142 32 0,10-5-5 0,-1 2-65 0,11 6 43 0,0-2-77 14,13-5-17-14,7-1-29 0,-1 4-9 1,11-5-44 15,1 0-24-16,6-1 42 0,7 0-71 0,-3-6 52 0,2 6-20 14,-7-5 9-14,-1 4-14 0,12-4-5 0,-17 1-13 16,13-3-15-15,-4 1 3-1,3-3-23 0,-5 3 4 0,10-8-17 0,6 3-5 15,1-3-21-15,3-5 1 0,-6-1 0 0,10-4-5 16,-2-4 2-16,0-1-6 0,5 1 11 0,-1-6-18 0,6-6 12 14,2 4 6-14,-8-5-9 0,0 4 2 0,8-3 4 1,-6-1 1 13,-12 4-16-14,12 0 20 0,-11 0-7 0,7-6-8 18,-12 7 6-18,8-4 5 0,-6 4-9 0,-13-2 1 0,5-2 15 16,-14 1-17-16,-5 2 10 0,-7 2 0 0,1-7-1 0,-1 1-14 13,-3 2 21-13,4-6-15 0,5 5 4 0,0-3-5 16,9 2 3-16,-9-10-6 0,1 8 4 0,-7-6 6 0,7 2-6 17,-3-1 11-17,-1-4-18 0,-3 1 20 0,1-2-13 0,1 3 2 14,3-9-1-13,-11 1 2-1,7-5-4 0,-1 1-1 0,1-4 13 16,-4 1-12-16,1 8 3 0,-7-5 7 0,7-1 0 17,1 4-9-17,-9-3 0 0,-3 1-3 0,10 2-4 0,-3 3 5 0,-13-7-1 16,10 1 3-16,-15-2-4 0,3 7 8 0,-10-3-7 16,4 1 3-16,-9 3-2 0,-7 4-2 1,2-3 12-1,2-2-12 0,-8 0 3 11,-2 2-8-11,-2 3 15 0,0-7-4 17,0 9 3-17,0-8-1 0,0 5-7 0,-2-6-1 0,-8 7 8 17,4-6 0-17,-4 2-4 0,6 3-2 0,-7-5-7 0,-3 5 11 17,-4 0-9-17,2-1 0 0,-2 3-5 0,-10-1 6 0,7 2 3 12,-11 3 1-12,4 2 6 0,-8-4-15 0,-1 0 10 17,-5 2 6-17,-1 0-3 0,-3 0 4 0,-2 2-11 0,-3-4 5 16,-7 4-9-16,-1-3 13 0,-2 2-11 0,-7-1 3 0,1-2 3 14,-5 0-1-14,-3 0-3 0,-2 1 3 0,-4 2 13 1,3-1-11 14,-9-2 9-15,2 0-14 0,4 8 11 0,17-4-13 17,-15 5 12-17,22 1-8 0,-13 0 5 0,7-1-5 0,-3 6 5 14,9-2 2-14,-11-2-13 0,-9 7 14 0,6-2-14 1,-2 2 4 13,1 2-4-14,-9-2 2 0,10 4-3 0,-5-1 12 17,-1 0 0-17,-8-2-17 0,7 6 16 0,-7-2-5 0,-2 0 6 16,-6 2-5-16,4-3 1 0,-12 3-3 0,9-3 5 0,-7 3-1 14,2-3 1-14,-4 3 6 0,6 0-15 1,-6 0 20-1,10 0-9 15,-2 0 7-15,4 3-2 0,-3 0 4 0,19 0-3 16,-2-1-3-16,15 3-1 0,5-2-7 0,1 6 6 0,3 0-17 17,1-2 0-17,15-2 9 0,-15 5-5 0,6 1-1 0,-17 6 8 14,3 0-1-14,1 4-6 0,0 0 15 0,-5 3-3 19,-3 5-10-19,-7-1 13 0,5 2-3 0,-2 6 0 0,-1-4-5 0,1 5 5 13,4-2-2-13,-7 3 0 0,9 1 13 0,1-2-16 16,3 6 5-16,1-7-2 0,3 6 9 0,7 0-5 0,-3-1-8 17,7 3 6-17,5 0-3 0,-3 0 5 0,6-2 1 0,5 5 1 12,-7-1-6-12,12-1 7 0,-6 4 3 0,7-3-3 17,-3-1-7-17,12 0 16 0,-4 5-15 0,-2-8-3 0,13 3 8 0,-7 0 3 16,8 2-5-16,6-5-6 0,-2 6 13 0,4-2-16 15,4-5 9-15,-2-6 10 0,8 1-7 0,4 8 3 16,-7-4-3-16,13 8 15 0,-4-4-20 0,8 3 10 0,4 7 1 18,1 4-4-18,5-2-5 0,6-4-5 0,1 3 8 0,7-1-14 0,3-6 14 13,7 2 4-13,1-1 0 0,3-3-7 16,7-1 0-16,-1-2 7 0,3-6-11 0,2 2 11 0,5-5-2 16,-13-1-14-16,10-6 6 0,-3-2 2 0,-1-1 7 0,-8-1-6 16,3-7 7-16,-7 1-4 0,3-2-3 0,-9-1 9 0,-1-1-10 15,-9-3-2-15,1 1 1 0,-3-1-8 0,-5 1-49 0,-6 7-77 15,-2-8-91-15,-1 6-140 0,-3-14-202 0,-4 22-231 26</inkml:trace>
    </iact:actionData>
  </iact:action>
  <iact:action type="remove" startTime="103357">
    <iact:property name="style" value="instant"/>
    <iact:actionData xml:id="d128" ref="#d114"/>
  </iact:action>
  <iact:action type="remove" startTime="103407">
    <iact:property name="style" value="instant"/>
    <iact:actionData xml:id="d129" ref="#d115"/>
  </iact:action>
  <iact:action type="remove" startTime="103441">
    <iact:property name="style" value="instant"/>
    <iact:actionData xml:id="d130" ref="#d21"/>
  </iact:action>
  <iact:action type="remove" startTime="103448">
    <iact:property name="style" value="instant"/>
    <iact:actionData xml:id="d131" ref="#d124"/>
  </iact:action>
  <iact:action type="remove" startTime="103507">
    <iact:property name="style" value="instant"/>
    <iact:actionData xml:id="d132" ref="#d22"/>
  </iact:action>
  <iact:action type="remove" startTime="103808">
    <iact:property name="style" value="instant"/>
    <iact:actionData xml:id="d133" ref="#d126"/>
  </iact:action>
  <iact:action type="remove" startTime="103815">
    <iact:property name="style" value="instant"/>
    <iact:actionData xml:id="d134" ref="#d123"/>
  </iact:action>
  <iact:action type="remove" startTime="103841">
    <iact:property name="style" value="instant"/>
    <iact:actionData xml:id="d135" ref="#d121"/>
  </iact:action>
  <iact:action type="remove" startTime="103848">
    <iact:property name="style" value="instant"/>
    <iact:actionData xml:id="d136" ref="#d120"/>
  </iact:action>
  <iact:action type="remove" startTime="103858">
    <iact:property name="style" value="instant"/>
    <iact:actionData xml:id="d137" ref="#d118"/>
  </iact:action>
  <iact:action type="remove" startTime="103891">
    <iact:property name="style" value="instant"/>
    <iact:actionData xml:id="d138" ref="#d0"/>
  </iact:action>
  <iact:action type="remove" startTime="104107">
    <iact:property name="style" value="instant"/>
    <iact:actionData xml:id="d139" ref="#d119"/>
  </iact:action>
  <iact:action type="remove" startTime="104158">
    <iact:property name="style" value="instant"/>
    <iact:actionData xml:id="d140" ref="#d113"/>
  </iact:action>
  <iact:action type="remove" startTime="104163">
    <iact:property name="style" value="instant"/>
    <iact:actionData xml:id="d141" ref="#d19"/>
  </iact:action>
  <iact:action type="remove" startTime="104274">
    <iact:property name="style" value="instant"/>
    <iact:actionData xml:id="d142" ref="#d122"/>
  </iact:action>
  <iact:action type="remove" startTime="104390">
    <iact:property name="style" value="instant"/>
    <iact:actionData xml:id="d143" ref="#d2"/>
  </iact:action>
  <iact:action type="remove" startTime="104774">
    <iact:property name="style" value="instant"/>
    <iact:actionData xml:id="d144" ref="#d117"/>
  </iact:action>
  <iact:action type="remove" startTime="104875">
    <iact:property name="style" value="instant"/>
    <iact:actionData xml:id="d145" ref="#d116"/>
  </iact:action>
  <iact:action type="remove" startTime="105224">
    <iact:property name="style" value="instant"/>
    <iact:actionData xml:id="d146" ref="#d1"/>
  </iact:action>
  <iact:action type="remove" startTime="105623">
    <iact:property name="style" value="instant"/>
    <iact:actionData xml:id="d147" ref="#d13"/>
  </iact:action>
  <iact:action type="remove" startTime="105629">
    <iact:property name="style" value="instant"/>
    <iact:actionData xml:id="d148" ref="#d93"/>
  </iact:action>
  <iact:action type="remove" startTime="105640">
    <iact:property name="style" value="instant"/>
    <iact:actionData xml:id="d149" ref="#d97"/>
  </iact:action>
  <iact:action type="remove" startTime="105657">
    <iact:property name="style" value="instant"/>
    <iact:actionData xml:id="d150" ref="#d96"/>
  </iact:action>
  <iact:action type="remove" startTime="105690">
    <iact:property name="style" value="instant"/>
    <iact:actionData xml:id="d151" ref="#d32"/>
  </iact:action>
  <iact:action type="remove" startTime="105908">
    <iact:property name="style" value="instant"/>
    <iact:actionData xml:id="d152" ref="#d95"/>
  </iact:action>
  <iact:action type="remove" startTime="105913">
    <iact:property name="style" value="instant"/>
    <iact:actionData xml:id="d153" ref="#d94"/>
  </iact:action>
  <iact:action type="remove" startTime="106407">
    <iact:property name="style" value="instant"/>
    <iact:actionData xml:id="d154" ref="#d8"/>
  </iact:action>
  <iact:action type="remove" startTime="106440">
    <iact:property name="style" value="instant"/>
    <iact:actionData xml:id="d155" ref="#d9"/>
  </iact:action>
  <iact:action type="remove" startTime="106445">
    <iact:property name="style" value="instant"/>
    <iact:actionData xml:id="d156" ref="#d10"/>
  </iact:action>
  <iact:action type="remove" startTime="106656">
    <iact:property name="style" value="instant"/>
    <iact:actionData xml:id="d157" ref="#d7"/>
  </iact:action>
  <iact:action type="remove" startTime="106990">
    <iact:property name="style" value="instant"/>
    <iact:actionData xml:id="d158" ref="#d127"/>
  </iact:action>
  <iact:action type="remove" startTime="106996">
    <iact:property name="style" value="instant"/>
    <iact:actionData xml:id="d159" ref="#d92"/>
  </iact:action>
  <iact:action type="remove" startTime="107040">
    <iact:property name="style" value="instant"/>
    <iact:actionData xml:id="d160" ref="#d88"/>
  </iact:action>
  <iact:action type="remove" startTime="107141">
    <iact:property name="style" value="instant"/>
    <iact:actionData xml:id="d161" ref="#d89"/>
  </iact:action>
  <iact:action type="remove" startTime="107145">
    <iact:property name="style" value="instant"/>
    <iact:actionData xml:id="d162" ref="#d90"/>
  </iact:action>
  <iact:action type="remove" startTime="107149">
    <iact:property name="style" value="instant"/>
    <iact:actionData xml:id="d163" ref="#d91"/>
  </iact:action>
  <iact:action type="remove" startTime="107892">
    <iact:property name="style" value="instant"/>
    <iact:actionData xml:id="d164" ref="#d102"/>
  </iact:action>
  <iact:action type="remove" startTime="107924">
    <iact:property name="style" value="instant"/>
    <iact:actionData xml:id="d165" ref="#d99"/>
  </iact:action>
  <iact:action type="remove" startTime="108090">
    <iact:property name="style" value="instant"/>
    <iact:actionData xml:id="d166" ref="#d103"/>
  </iact:action>
  <iact:action type="remove" startTime="108140">
    <iact:property name="style" value="instant"/>
    <iact:actionData xml:id="d167" ref="#d100"/>
  </iact:action>
  <iact:action type="remove" startTime="108223">
    <iact:property name="style" value="instant"/>
    <iact:actionData xml:id="d168" ref="#d98"/>
  </iact:action>
  <iact:action type="remove" startTime="108290">
    <iact:property name="style" value="instant"/>
    <iact:actionData xml:id="d169" ref="#d104"/>
  </iact:action>
  <iact:action type="remove" startTime="108306">
    <iact:property name="style" value="instant"/>
    <iact:actionData xml:id="d170" ref="#d106"/>
  </iact:action>
  <iact:action type="remove" startTime="108357">
    <iact:property name="style" value="instant"/>
    <iact:actionData xml:id="d171" ref="#d101"/>
  </iact:action>
  <iact:action type="remove" startTime="108624">
    <iact:property name="style" value="instant"/>
    <iact:actionData xml:id="d172" ref="#d105"/>
  </iact:action>
  <iact:action type="remove" startTime="109490">
    <iact:property name="style" value="instant"/>
    <iact:actionData xml:id="d173" ref="#d27"/>
  </iact:action>
  <iact:action type="remove" startTime="109857">
    <iact:property name="style" value="instant"/>
    <iact:actionData xml:id="d174" ref="#d33"/>
  </iact:action>
  <iact:action type="remove" startTime="109956">
    <iact:property name="style" value="instant"/>
    <iact:actionData xml:id="d175" ref="#d29"/>
  </iact:action>
  <iact:action type="remove" startTime="111006">
    <iact:property name="style" value="instant"/>
    <iact:actionData xml:id="d176" ref="#d23"/>
  </iact:action>
  <iact:action type="remove" startTime="111606">
    <iact:property name="style" value="instant"/>
    <iact:actionData xml:id="d177" ref="#d14"/>
  </iact:action>
  <iact:action type="remove" startTime="112123">
    <iact:property name="style" value="instant"/>
    <iact:actionData xml:id="d178" ref="#d112"/>
  </iact:action>
  <iact:action type="remove" startTime="112156">
    <iact:property name="style" value="instant"/>
    <iact:actionData xml:id="d179" ref="#d125"/>
  </iact:action>
  <iact:action type="remove" startTime="112457">
    <iact:property name="style" value="instant"/>
    <iact:actionData xml:id="d180" ref="#d110"/>
  </iact:action>
  <iact:action type="remove" startTime="112460">
    <iact:property name="style" value="instant"/>
    <iact:actionData xml:id="d181" ref="#d111"/>
  </iact:action>
  <iact:action type="remove" startTime="112539">
    <iact:property name="style" value="instant"/>
    <iact:actionData xml:id="d182" ref="#d39"/>
  </iact:action>
  <iact:action type="remove" startTime="112573">
    <iact:property name="style" value="instant"/>
    <iact:actionData xml:id="d183" ref="#d109"/>
  </iact:action>
  <iact:action type="remove" startTime="112956">
    <iact:property name="style" value="instant"/>
    <iact:actionData xml:id="d184" ref="#d108"/>
  </iact:action>
  <iact:action type="remove" startTime="113189">
    <iact:property name="style" value="instant"/>
    <iact:actionData xml:id="d185" ref="#d107"/>
  </iact:action>
  <iact:action type="add" startTime="103329">
    <iact:property name="dataType" value="strokeEraser"/>
    <iact:actionData xml:id="d186">
      <inkml:trace xmlns:inkml="http://www.w3.org/2003/InkML" xml:id="stk94" contextRef="#ctx0" brushRef="#br1">25280 20071 680 0,'109'-2'11'1,"0"-9"20"3,6 2 24 4,6-6-25-8,11-3 72 16,1 0-32-16,-2-6 19 8,4 2 24-8,1-5 9 0,-9 4 9 0,-4 0 1 9,-16 10 63-9,-10 5-47 0,-17 16 75 16,-9 5 25-16,-28 12 18 0,-13 15 10 0,-16 16 18 2,-22 9-1 13,-14 13 21-15,-25 6 2 0,-11 20-19 7,-7 13-14-7,-24 25-72 0,-10 13 42 10,-10 16-79-10,-6 11-7 17,-10 24-44-17,-6 3-8 0,0-2-8 0,-5-3-14 6,7 0 31-1,2-18-63-5,18-14 44 0,4-17-14 6,30-31-13-6,11-15-11 16,36-29-11-16,16-10-7 0,34-27-2 0,18-12-9 16,25-23-14-16,28-8 2 0,22-15 1 0,20-9-13 17,20-28-4-10,17-12-6-7,20-25-3 0,15-7-1 0,5-17 4 0,6-18-8 0,9-6-10 10,-7-6 4-10,4-5-11 16,-4-10-2-16,-17-5 6 0,-15-4-1 0,0-7 1 0,-23-10-6 0,-21 2-2 17,-13-8 8-17,-22-5 7 0,-10-3-2 17,-26-3 3-17,-7 11 7 0,-23 3 11 0,-15 18 7 0,-20 3 18 17,-10 18 8-17,-22 18 18 0,-19 25 14 0,-17 21 5 0,-13 17 3 16,-28 25 0-16,-10 15 17 0,-22 27-1 0,-19 15-10 17,-21 34-24-17,-19 17-2 0,-10 38-10 0,-10 11-11 0,-10 34-12 16,-6 24-19-16,-8 5-12 0,2 25 0 0,4 19 13 17,6 11-11-17,8 5 2 0,20 1 4 0,24-9-4 0,19-10 3 17,38-5 3-17,28-26-3 0,37-32-1 0,42-18 2 16,32-30-4-16,28-21 0 0,33-26 1 0,20-24 9 0,20-17 6 17,16-19-2-17,11-25-5 0,15-15 4 0,3-24 14 17,10-16-12-17,5-26 1 0,-1-12-14 0,14-24-4 0,-2-8 10 16,11-23-8-16,-5-6-16 0,-2-17-7 0,-2 2 1 17,-4-17-3-17,0-9 6 0,-19-20-19 0,-5-14-14 0,-9-22-6 17,-3-24 4-17,-15-24-9 0,2-13 3 0,-24-26-4 1,-12 0 3 14,-22-13 10-15,-4 3 5 0,-31 10 16 0,-13 18 10 17,-25 29 6-17,-16 12 1 7,-18 43 11-7,-21 23-4 0,-19 40 20 5,-19 31 10-5,-26 33-12 0,-20 27 3 7,-34 28 8-7,-17 21 2 21,-26 24-5-20,-16 21 4-1,-30 28-8 0,-19 25-1 4,-7 33 6-4,-7 36-12 0,-16 52-11 12,-3 32 9-12,-7 56 1 0,-8 35 1 10,8 48 0-10,6 21-2 0,-17 51 2 16,19 14 7-16,14 17 6 0,15-2-3 7,40-17-1-7,34-29 3 0,50-38-3 10,43-43-3-10,59-58-4 0,44-47 19 17,49-59-12-17,51-39-3 0,44-41 2 0,35-32-7 16,41-27-5-16,23-15 8 0,17-21 0 0,21-26-17 0,17-22 10 17,5-23-4-17,0-23-4 0,12-15-4 0,-4-12 4 17,2-27-6-17,7-20 0 0,-11-10-10 0,4-25-11 0,-14-2-14 16,-2-21-9-15,-9-2-5-1,-21-25-14 0,-11-7-10 0,-20-26-12 16,-12-10 0-16,-24-15 0 0,-22-3 16 0,-29-7 13 17,-26-3 5-17,-34 15 23 0,-28 11 9 0,-33 29 15 0,-32 20 19 16,-38 34 1-16,-25 26 8 0,-34 29 3 0,-20 25 22 17,-18 33-18-17,-23 22 3 0,-30 30 4 0,-24 32-5 0,-18 34 4 16,-16 26-4-16,-27 35 0 0,-17 31-13 0,-29 38 8 17,-2 30 1-17,0 33-6 0,-2 31-10 0,-4 28 9 0,6 34-1 23,4 40-3-23,16 27 5 0,10 35-6 0,11 13 3 0,19 13 10 0,25 4 9 10,48 4-5-9,37-21 5-1,58-34-3 17,50-39-4-17,54-43 1 0,51-36-4 0,55-45-5 0,32-37-3 16,43-40-5-16,10-29-3 0,32-30-1 6,10-22 1-2,15-25 12-4,7-20-2 1,9-27-7 4,15-19-1-5,9-34 2 17,0-18-3-17,7-22-3 0,-3-19-1 0,-4-19-8 17,2 2-2-17,-13-12 1 0,-17-8-5 0,-21-1-1 0,-12-5-13 16,-18-8-10-16,-16-5-8 1,-27-6-12-1,-25-22-1 16,-33-11-2-16,-22-10 1 0,-41 2 8 0,-32 4 14 0,-42 3 12 17,-34 5 5-17,-37 19 5 0,-24 12 10 0,-14 28 9 23,-27 23-5-23,-22 16-4 0,-9 20 2 0,-25 28 0 0,-8 19 2 0,-21 31-4 1,-15 18-3 8,-27 26-5-9,-13 21 7 17,3 30 1-17,-4 23-1 0,1 27-1 0,3 25 2 0,14 26 17 17,9 18-6-17,17 35 0 0,19 26 7 0,10 28-1 0,20 16 6 16,23 11 3-16,27 4-2 0,35-9-6 0,40-1 10 17,35-27 3-17,34-31-3 0,44-36-2 1,25-30-5-1,37-38-1 15,20-21-3-15,21-19 11 0,22-19-5 0,5-23-7 23,11-17 1-23,5-12 8 0,12-3-3 0,-5-11-1 0,9-14 1 0,4-20-18 11,8-19 2-11,14-9 1 0,0-17-5 16,2-15-2-16,8-20-3 0,0-13-3 1,-4-9-5-1,-12-14-13 16,-16-3-18-16,-12-15-11 0,-19-9 7 0,-17-22-17 17,-17 5 5-17,-18-7-19 0,-18-9 3 0,-21-1 9 0,-19 4 11 17,-11 1 12-17,-9 11-6 0,-17 18 14 0,-10 5 7 2,-10 22 21 12,0 12 6-14,0 26 5 0,-16 24 8 0,-18 24 5 17,-9 24 5-17,-29 13-1 0,-19 20-1 0,-18 26 5 16,-20 15-1-16,-31 21 3 0,-20 21-2 0,-17 21-1 1,-19 18-7 15,-13 22 2-16,-11 20-4 0,4 13-8 0,-4 22 8 0,6 11-8 17,6 18 3-17,12 24-7 0,8 15-1 0,16 20-1 16,10 7 2-16,5 9 2 0,19-3-9 0,23-6 17 0,16-17-1 17,30-38 2-17,20-22 18 0,43-37 0 0,22-22 2 17,32-28 9-17,25-24-4 0,26-23-7 0,11-16 1 0,24-10-1 16,1-14-5-16,12-16-2 0,6-18-5 1,4-20-4 0,-2-10 0 14,-1-16 0-15,15-13-2 0,-2-19 0 0,11-13-11 17,-1-16-2-17,9-9-6 0,-5-12-11 0,9-14-10 16,-7-17-21-15,-9-14 0-1,-11-14-10 0,-8-13 5 0,-20-9 1 16,-20-10-6-16,-8 5 0 0,-22 5 7 0,-11 3 17 17,-17 14-6-17,-17 14 15 0,-16 25 0 0,-16 22-2 0,-9 22 15 17,-21 20 6-17,-10 18 4 0,-17 33-5 0,-16 16 9 0,-12 28-4 16,-14 21 6-16,-18 28 9 0,-20 22 3 0,-17 30 9 17,-7 20 9-17,7 41-2 0,-22 33 6 0,9 46-4 0,-1 21-7 22,6 38 0-22,11 21-3 0,10 25-8 0,11 19-1 0,1 15-5 0,16 5-2 11,20-4 8-11,18-9 6 0,16-21 4 17,13-20 1-17,24-28 5 0,21-21-10 0,17-49 6 1,13-36-5 14,17-43-2-15,10-32-4 0,19-25-6 0,3-21-4 17,9-27 2-17,0-18 4 0,16-18-3 0,-5-8-1 17,11-11-2-17,0-12-7 0,0-26 2 0,6-14-5 0,10-26-12 17,10-14-9-17,9-25-8 0,15-17-6 0,4-30-7 5,7-14 5-5,3-18-12 11,-5-15 5-11,7-18-3 0,-16-6-2 17,-9-12 3-17,-17-5 1 0,-12-3-2 0,-16-5 3 0,-11-1 4 16,-15 9 2-15,-10 13 9-1,-17 5 9 0,-14 23 12 1,-16 18 11 14,-12 27 9-15,-14 24-2 0,-20 29 13 0,-19 26 5 17,-9 28 3-17,-17 25 11 0,-16 30-7 0,-10 26 4 16,-20 34 0-16,-8 30 1 0,-23 38-8 0,-5 27-2 0,-17 37 2 17,4 27-1-17,-7 30 17 1,-1 25-6-1,6 15 1 0,3 15-5 16,13 20-4-16,7 4 2 0,14 3-9 0,9-10-5 17,17-14 1-17,22-18-3 0,13-25-2 0,23-30 0 0,23-35 0 16,18-33-2-16,16-29 0 0,20-27 6 0,10-26-14 18,11-11 1-18,9-22-6 0,1-8 5 0,7-15 6 0,-1-11 1 16,1-16 3-16,3-12-6 0,-1-18-2 0,1-18 1 17,7-15 0-17,-3-21 1 0,4-23-7 0,7-11-8 0,-3-23-1 16,-8-16-10-16,-7-21 7 0,-5-15-8 0,-13-24-8 16,-2-2-19-16,-13-15-3 0,-9-6-2 0,-14-13-15 0,-2 2 3 17,-6 1-4-17,-12 4 11 0,-9 12 0 0,-15 8 19 17,-9 21 10-17,-15 19 3 0,-5 39 5 0,-12 19 10 0,-9 40-1 16,-13 32 4-16,4 38 14 0,-4 30-4 0,-10 47-3 17,-6 24 9-17,1 37 11 0,-9 35-4 0,-4 29 5 0,-2 22 2 17,-4 29 8-17,9 14 9 0,3 11 2 0,12 8-6 16,18 11 1-16,6-9-1 0,23 0 5 0,15-13 1 5,19-19-20-5,12-11-9 12,20-25 5-12,14-26 1 0,14-24-10 17,6-22 4-17,9-25-9 0,13-16-2 0,9-23 11 0,3-14-9 16,17-17-6-15,-8-19 5-1,16-15 2 0,8-16-5 0,6-25 8 16,6-15-9-16,4-25-3 0,6-18 14 0,2-21-5 18,2-18-14-18,-2-17 9 0,4-19-4 0,-2-10-2 0,-5 3 0 15,-7-9-7-15,-6-6-2 0,-17 4 6 0,-17-2 7 17,-12 15-4-17,-11 8 10 0,-18 30-14 0,-13 11 1 0,-13 35 14 17,-6 26-7-17,-6 35-4 0,-13 32-3 0,-13 36-3 16,-16 33-1-16,-15 32 9 0,-14 25-2 0,-23 33-5 0,-14 5 13 18,-19 33-4-18,-10 13 7 0,-6 13 1 0,-5 3-2 0,-7 0-1 15,3-3 5-14,1-9-7-1,11-7-4 0,9-23 4 17,20-19-6-17,20-23 4 0,18-28 1 0,27-27 2 0,28-21 7 16,30-19 2-16,20-21-9 0,31-25 4 0,15-17 5 17,19-19-10-17,18-15-1 0,20-21 4 0,17-18-12 0,17-23-2 16,7-15 10-16,21-17-11 0,7-12 9 0,14-14-4 17,16-4 1-17,25-2-10 0,9 3 3 0,23 10 5 0,17 9-7 16,11 24 18-16,18 19-12 1,6 27 10-1,11 16 0 16,7 27-1-16,2 20-3 0,13 21 10 0,-1 9-1 0,12 13-9 17,-19 8 2-17,17 13-4 0,-3 2 4 0,-1-1 11 2,-9 3 4 12,-1-1-7-13,0 3-1-1,-1 2 0 0,-3 3-5 17,-4 5 9-17,-2-3-3 0,-7 11-16 0,-7 3-1 0,-8-2-5 16,-10 8 9-16,-16 5 3 0,-5 11 5 0,-21 12-5 17,-25 10 4-17,-26 12 5 0,-22 12 1 0,-30 32-3 0,-19 6 6 21,-37 19-5-20,-22 4-2-1,-43 13-4 5,-21-1-2-5,-30 8 0 0,-36-7 1 0,-34-9 5 6,-19-3-10-2,-30 0 3-3,-25-4-1 11,-19 1 0-12,-25-2 4 5,-18-7-2-5,-11 0-2 0,-18 3 4 11,-17-12-2-11,-12-3 5 0,1-16 9 17,11-14-1-17,-2-13-7 0,16-18 5 6,8-17 10-6,24-24-2 0,16-16 12 11,31-28-8-11,24-26-4 0,22-24 0 17,16-19 8-17,32-31-6 0,25-20-10 0,18-24-7 16,26-13-4-16,28-30-5 0,13-12-15 0,23-26-6 0,25 1-11 16,8-17-10-15,16-11-3-1,17-21-8 0,27-14-25 16,13-14-5-16,16-15 6 0,24-8 6 0,8-9 0 0,26 8 21 17,11 18 11-16,15 25 20-1,-5 33 5 0,9 39 12 0,-7 43 5 16,3 50 6-16,-9 32 3 0,-17 35 1 0,-12 21-7 17,-26 31-4-17,-2 16 19 0,-32 24-1 1,-29 7 3-1,-27 14 4 15,-21 4 18-15,-31 22-5 0,-25 13 8 0,-29 16 1 17,-32 5-1-17,-20 21 1 0,-33 4 3 0,-32 21-12 0,-22 6-14 16,-28 3 5-16,-27-5-7 0,-28 8-4 0,-8-8-10 17,-16-2 1-17,-18-9-2 1,-13-5 2-1,-3 1-3 0,-10-10-14 22,-7-4 2-22,5-10 5 0,-17-4 2 4,8-15 0-4,9 5-1 0,22-28-1 0,17-11 8 6,30-24 7-6,29-20 0 17,45-23 4-17,38-20 2 0,40-28-2 0,33-24-5 2,36-22-1 12,21-22-9-14,36-23 6 0,25-13-1 0,30-13-10 18,25 1-9-18,23-4 1 0,20-6 2 0,17 10 5 0,22-1 4 16,5 5-20-16,20 3 3 0,-7 7-7 0,-1-14 3 17,4 7-7-17,-3 3-9 0,-5 5-7 0,2 12-5 0,-16 12 14 16,-14 14-7-16,-16 20 9 0,-14 18 9 0,-30 21 11 17,-31 19 13-17,-32 15 12 0,-27 16 14 0,-37 15 11 0,-23 9 2 17,-40 17 15-17,-23 12-10 0,-28 7-3 0,-26 7 2 16,-28 11-11-16,-20-2-7 0,-25 10-5 0,-18-4-3 0,-8-4-13 17,-14-3-2-17,-8-2 0 0,-12 3 6 0,-4-1 3 2,-4-1-9 12,-9-2 2-14,3-3 2 0,-16 0-2 0,3 0 9 18,7-6 4-18,12-9-17 0,11-10-1 0,7-10 1 0,18-11-4 16,19-14 6-16,31-13 8 0,27-18-12 0,22-14 0 17,38-23 12-17,23-20-1 0,34-16 6 0,38-22-13 0,24-10-5 16,33-20 1-16,18 8 10 0,18-7-6 0,16 5 0 17,29 6 3-17,9 4-12 0,19 13 17 0,8 7-3 0,18 15-7 16,6 0-5-16,8 3 3 0,8 13-5 0,-6 10 3 17,2 2 10-17,-10 8-8 0,-20 4-4 0,-2 4 6 0,-14 7 8 17,-17 6 0-17,-19 5-2 0,-13-2-4 0,-22 1 4 16,-26 3-12-16,-17 6 8 0,-23-3-7 0,-19 0 5 0,-32-8-4 17,-26 2 4-17,-29-5-2 0,-13-4-5 0,-21-5 11 17,-18-3 1-17,-32-2-3 0,-7-7-9 0,-27 1 1 0,-13-4 3 16,-24 2-1-16,-14-2 4 0,-23-2 0 0,-23 1-2 17,-5 1 14-17,-13 4-10 0,-3 5-2 0,-8 3-4 0,-3 5 1 17,-7 5-1-17,10 3 6 0,8 2-6 0,7-1-1 17,1 0 9-17,17 1 3 0,19-4-1 0,25-7 7 0,24-4-3 16,29-6-12-16,27 1 4 0,35-3 0 0,23-5 0 17,41-2-5-17,17-3 9 0,28-7-4 0,22 2-2 0,27-6 5 17,17-8 3-17,41-3 0 0,24-4-6 0,37-7 11 6,34-3-5-6,36-2-6 10,32-3 7-10,39 3-5 0,8-3-2 17,26 5-8-12,23 7 3-5,13 7-6 3,-3 11 1-2,15 13 6-1,-15 8-3 0,-3 8 7 8,-9 12-4-8,-19 7 2 16,-14 4 8-16,-27 0 1 0,-15 0-5 0,-35 2 2 0,-27-2 3 17,-36 2-7-17,-21 4-1 0,-47-3-5 0,-34 4 10 2,-39 0-6 12,-40 2 2-14,-34-3-4 0,-36 8-5 0,-45-5 7 17,-23 0 11-16,-41 5 6-1,-21-4-19 0,-32 0 3 0,-26 3 2 16,-29-4-3-16,-23 8-1 0,-21-1 3 0,-23 7-4 18,-21 5 2-18,-10 9-4 0,-13 2 1 0,-18 6 1 0,-3 11 6 16,-11 4 0-16,-4 4-10 1,6 4 1-1,18 0-5 0,-7 4 16 16,15-4 0-16,15-2-8 0,33-1-2 0,19-9 4 15,51-10 2-15,24-10 8 1,50-15 3-1,44-4-14 16,49-14 5-16,41-16 3 0,54-13 1 0,46-12 5 0,59-18-3 17,34-6-8-17,55-16-2 0,30-10 6 0,50-6-6 1,27 1 2 14,46 4 0-15,32 0-2 5,29 9 8-5,26 13 1 1,8 11-3 11,10 10 3-12,22 10 1 0,2 8-1 0,-20 8-1 16,-4 9-6-16,-20 5 2 0,-28 6-11 0,-17 2 1 17,-30 5 2-17,-32 0 1 0,-30 4-5 0,-45 2 5 0,-34 1 3 16,-45-2-8-16,-34 5 10 0,-42 1 6 0,-46-2-4 17,-50 2 7-17,-45 3-1 0,-51-3 3 0,-20 3-7 0,-39-3-2 16,-34 1 0-16,-38 0-2 0,-24 2-2 0,-29 0-2 17,-18-4 6-17,-28 2-4 0,-18-2 4 0,-15 9 0 0,-15-7-4 17,-15 8-6-17,0-5 4 0,-22 6-3 0,-3-1-6 16,19 3-1-16,-8-3 5 0,10-4 7 0,11-4-4 1,21-9 3 15,21-10-3-16,48-10 10 0,33-12 5 0,37-12-3 17,40-9 4-17,63-12-10 0,40-9 5 0,65-13-3 0,39-2 8 16,65 1-10-16,32-2-6 0,53-13 6 0,38 3-10 17,46-4 20-17,16 0-10 0,43 10 4 0,26-13-4 0,32 5-6 17,35-3 6-17,22 3-4 0,6 2 0 0,26 0 2 16,22-2 4-16,1 3 4 1,1 1-10-1,-2-2 8 0,-21 4 0 16,-7-8 1-16,2 3 1 1,-22-6-25-1,-19-2 10 0,-33-6-2 16,-25-2 11-16,-36 2-2 0,-30-7 2 0,-53 10 0 17,-41 10-2-17,-55-2 9 0,-44 1-5 0,-49 4 0 0,-41-5-13 16,-49 3 0-16,-33 3-1 0,-48-9-3 0,-21-1 10 17,-57 6-6-12,-24 3 1-5,-36 11-5 4,-19 11 2-4,-36 8-4 0,-26 13-7 0,-31 11 4 7,-25 14-1-7,-19 9 14 17,-8 12-6-17,-21 12 2 0,-17 9-2 0,-16 14 4 0,-7 7 14 22,5 11-10-22,15 9-3 0,21 9-1 0,4 2 3 0,34 5 5 0,31 5 8 11,52-9-3-11,50-5-12 0,53-9 15 17,56-8 5-17,69-10 4 0,55-12 5 0,68-7-3 2,61-9 1 13,60-9 5-15,45-7 2 0,44-5 0 0,35-9-7 17,41-6-23-17,31-2 1 0,43-7 4 0,12-2 3 0,27-1 0 16,3-2 2-16,26-1-14 0,15 9 6 0,5-4 8 22,-4 3-2-22,-10-1-6 4,-18 4 5-4,-14-2-4 2,0 2-7-1,-28 4 10-1,-21-7-10 0,-30 4 8 5,-28-2 2 11,-34 3 2-16,-25-4-6 0,-50 0 4 1,-40 0-2-1,-47 0 0 16,-37-8 8-16,-45-3-10 0,-35-3-2 0,-45-6 4 16,-23-1-6-16,-41-6-5 0,-22-2 0 0,-45-2 5 0,-26 4-5 17,-30 2 7-17,-18 11-5 0,-31 6-14 0,-20 10 5 17,-30 17 3-17,-16 14 10 0,-28 12-8 0,-15 18 9 0,-7 15-11 17,-17 12 10-17,-16 16 1 0,-14 7 6 0,-8 18 7 0,-4 6 2 16,24 12-5-16,8 4-5 0,22 5 5 0,21 3-2 17,46 1 5-17,44 3-3 0,69-8-1 0,52-4 1 0,63-10 3 16,47-12 2-16,70 1 1 0,38-16-1 0,55-14 2 17,25-4 3-17,39-9-6 0,25-9-10 0,44-9 0 0,26-7 0 17,27-9 15-17,26-15-4 0,38-12 0 0,15-9-11 1,27-14 2 14,19-3-2-15,20-12 4 0,-4-6-1 0,-2-5 1 17,-6-3 0-17,-18-3-6 1,6 3 8-1,-17 1 5 0,-19 4 0 16,-35-2 1-16,-12 0-5 0,-35 0-18 0,-29-3 9 17,-25-4 9-17,-40-2-7 0,-41 5-1 0,-39 4 4 0,-40-10-5 16,-35-2-1-16,-39-8 4 0,-33 0-12 0,-37-3-6 17,-21 0 6-17,-40-9-2 0,-22 3-6 0,-35 2 4 0,-22 12 4 16,-42 12 7-16,-7 10 4 0,-33 19 2 0,-19 10-9 17,-30 18 1-17,-10 13 12 1,-35 23-4-1,-5 9 0 0,-5 22-12 16,-11 12-1-16,7 8 0 0,4 16 5 0,17 21 1 2,20 11-8 12,44 14 7-14,48 5-2 0,35 7 10 0,53-1 4 17,60 4-2-17,50-3 7 0,65-1 0 0,45-10-2 17,49-5 3-17,36-3-3 0,37-1 8 0,19-10-1 0,36-4 3 17,4-9 2-16,28-14-4-1,15-10-2 0,32-19-4 0,10-12 0 15,16-12-11-15,8-6 8 0,14-11 1 0,10-10-9 17,11-9 2-17,1-9 2 0,3-4-2 0,11-11 3 0,5-9 3 16,3 1-10-16,3-5 2 0,14-7-5 1,6-1-1 15,3-3 2-16,-7-5 2 0,-2-1-1 0,-18-4-12 0,-7-11-4 17,3-14-13-17,-19-4 0 0,-13-16-14 0,-9 0-8 16,-8-14 0-16,-22-5-7 0,4-12 9 0,-18-10 1 0,-19-3 1 17,-21-8 19-17,-15-5 4 0,-22-5 2 0,-22 1-6 16,-28-2-3-15,-33 2 5-1,-12-2-1 0,-42 9-2 0,-28 4-18 16,-27 7 7-16,-34 0 1 0,-30 10 1 0,-17 3 15 17,-27 17-6-17,-9 8 4 0,-24 8 8 0,-4 7-2 0,-4 19-3 17,2 12 3-17,-10 21-3 0,-5 11 4 0,-5 24-5 1,-2 11 6 14,-2 34 1-15,-2 14 15 0,-7 20 15 0,1 21 9 17,0 33 15-17,5 21-3 0,15 17 16 1,8 20 1-1,20 11 6 15,15 7 13-15,23 15-2 0,15-3-2 0,38-12-5 18,16-8 2-18,32-17 10 0,15-24 7 0,29-19-5 0,19-9-14 16,13-18-13-16,17-10-4 0,10-21 3 0,11-12-3 17,3-12-12-17,5-9-11 0,17-13-6 0,1-18 0 1,12-15 11 14,-4-16-3-15,13-16-11 0,-5-9-5 0,14-17-3 17,-4-9-6-17,-8-14 10 0,2-5-4 0,-14 3-12 0,-7-10 10 17,-13-3-5-17,-11-14-5 0,-21-6-12 0,3-6 3 5,-8-12-16-5,-10-11-6 11,0-25 0-11,-6-10-6 0,-3-9 6 22,-5-6 3-22,-2-2 6 0,-17 6 1 0,-13-2 11 0,-8 16 9 0,-23 8 3 12,-8 17-1-12,-31 15 9 0,-7 12 0 18,-23 26-2-18,-25 11 6 0,-19 21 0 0,-11 10 3 0,-27 15 6 15,-19 20 5-15,-13 29-9 0,-12 24 2 0,-17 26 19 17,-13 22-3-17,-5 31-1 0,-4 29 2 0,-4 25-10 0,17 18 1 16,5 4 7-16,15 8 0 0,30-5-16 0,24-3 3 17,34-2 2-17,19-28-13 0,40-3 5 0,16-16-3 0,30-4 0 17,9-11 1-17,21-15 6 0,5-5 1 0,8-13-3 16,11-4 2-16,7-17 2 0,12-5 2 0,4-24 4 0,11-13 0 17,7-13-11-17,12-16-6 0,21-17 3 0,7-11-1 17,9-16-6-17,6-10 0 0,17-10-3 3,-5-5-1-3,8-16 4 0,-2-2 0 13,-14-13-7-13,-4-10 3 1,-31 5 10-1,0-12-3 16,-23-10-16-16,-13-16 0 0,-22-13-7 0,-18-13-10 17,-17-9-1-17,-13 1-14 0,-17-34-10 0,-16 4-6 4,-20 3 15-4,-14-1-9 12,-18 16 11-12,-5 3 9 0,-25 17 5 17,-7 14 12-17,-8 16 5 0,-20 24 4 0,-6 16 0 0,-8 18 11 16,-18 27 13-16,0 19-2 0,-16 32 7 0,-7 22 15 17,-11 37 11-17,-5 21 3 0,-4 37 6 0,3 24-8 0,1 21-7 17,3 21 9-17,9 11-7 3,17 3-10-3,18 9-13 0,16-2-2 14,30-17-15-14,13-8 15 0,35-9-6 0,27-9 4 16,17-15 4-16,39-5-11 0,15-22 5 0,28-6 1 3,30-8 8 11,18-11-7-14,19-18-9 0,15-15-10 0,15-17 4 16,4-16 8-15,16-17-2 3,-6-10 0-4,-9-18 3 0,1-19-11 0,-18-12 18 15,-6-6 3-15,-9-23-12 0,-13-5-3 0,-11-19-2 14,-16-13-3-14,2-15-5 0,-12-7 10 16,-2-15-23-16,0-19-3 0,-6-17-3 0,-2-11-12 0,-4-13 2 17,0-5 5-16,-14-3-7 3,-6-1-1-4,-19 3 12 0,-5 18 2 0,-27 17 10 12,-10 20 12-12,-26 23-2 0,-18 20 8 18,-30 25 13-18,-13 22 0 0,-34 28 5 0,-26 20-1 0,-18 32-6 15,-27 22 5-15,-30 31 5 0,-22 26-14 0,-26 26-3 17,-14 26 5-17,-19 20-13 0,-4 21 2 0,-9 25 4 0,-3 7 3 16,29 14-3-16,11 18 0 0,31 9-6 0,22 2 4 17,37 1 20-17,29-8 3 0,38-18-1 0,39-16-7 0,23-13 0 17,28-33 7-17,32-20 1 0,22-23-4 0,19-24-12 16,22-15-3-16,17-19 5 0,16-16-3 0,23-15-1 0,6-18-1 19,11-14 2-19,15-12-12 0,13-24 0 0,10-6 0 0,2-16-7 15,-1-14 1-15,-1-13 7 0,0-9-11 0,-4-11-1 17,-7-9 6-17,-19-21-8 0,1-9-10 1,-21-22-15-1,7-7-5 15,-24-27-20-15,1-10-7 0,-15-15-5 0,-6 1-9 17,6-7 13-17,-24 5 13 0,-7 11 16 0,-19 17 10 0,-11 20 19 16,-19 27 10-15,-29 21 4-1,-16 21 13 0,-27 32 5 1,-21 20 1 14,-31 30 7-15,-24 22-3 0,-24 26-3 0,-13 17 10 17,-29 29 26-12,-15 18 9-5,-18 26-7 0,-8 6-3 0,-4 34-10 0,0 12 5 11,-6 20 2-11,10 8-4 0,16 10-17 17,16-1-19-17,27-3 4 0,13-6 2 0,35-18 2 17,26-17 0-17,31-31-6 0,22-14 8 0,26-24-8 0,16-12 3 16,34-18-7-15,12-14-3-1,23-17 2 0,4-13 1 0,28-14-1 16,6-10-8-16,28-22 4 0,3-14 2 0,17-16 1 17,5-8-1-17,13-22-4 0,1-10 4 0,2-16 0 0,-5-8-10 16,-5-24-5-16,-6-5-17 0,-7-26-10 1,0-16-18 15,-7-21-9-16,-1-9-13 0,-5-22 0 0,5-7 4 0,-6-6 4 17,-9 7 19-17,3 12-1 0,-24 21 25 0,-20 21 18 16,-4 25 18-16,-35 44 6 0,-17 26 12 0,-33 41 21 0,-16 25-1 17,-33 32 18-17,-25 25 1 0,-35 35-9 0,-16 16-11 17,-29 26-3-17,-23 16-8 0,-17 19-20 0,-6 10-2 0,-5 3-3 16,-1 1-3-16,10 11 4 0,6-12-5 0,35 0 2 17,8-10 3-17,40-15-2 0,8-9 1 0,30-11-10 0,29-13 2 17,18-16 0-17,18-19 9 0,16-12 4 0,6-13-4 16,15-9 7-15,9-21-5-1,7-11 0 0,11-15 4 0,1-15-2 16,8-13-15-16,1-17-6 0,-3-10 3 0,0-14-9 17,4-2 5-17,-7-16-10 0,-9 5-10 0,-9-5 3 0,-7-5 7 17,-9 0-4-17,-8-1 0 0,-16 10 10 0,-7 6-1 0,-22 20 9 16,-19 12-1-16,-8 16-3 0,-31 22 7 0,-20 27 0 17,-32 18-4-17,-30 31-9 0,-29 11-2 0,-42 12 20 0,-18 15-1 16,-49 27 1-15,-24 11-6-1,-18 16-1 0,-18 20 5 1,-27 14 5 14,-22 18 7-15,-38 29-15 0,-12 13 4 0,-42 19-1 17,-15 6 7-17,-56 18 10 0,-20 19-8 0,-11 14-3 16,-12 5-5-16,-13 7 0 0,7-7 3 0,19-2-3 0,19-3-4 17,43-36-3-17,31-19 10 1,30-25-1-1,33-21 3 0,50-28-5 16,32-16-2-16,30-27 7 0,36-19 1 0,27-10-7 17,21-26-8-17,33-17 5 1,17-21-6-1,33-19 19 0,19-22-3 15,40-25-3-15,12-16-3 0,37-26 0 0,21-18-2 18,27-25-2-18,22-19 2 0,33-9-14 0,14-18-5 0,25-11-7 15,7-21 7-14,14-7-15-1,14-14-19 0,11-12-14 1,5-13-9 15,0-27-1-16,9-19 5 0,-5-2 0 0,6-6-16 16,-5-7 20-16,-11-2 21 0,-2 18 13 0,-18 9 8 17,-10 29 8-17,-18 32 7 0,-20 34 16 0,-9 29 10 0,-20 38-3 16,-17 34 6-16,-17 42 10 0,-14 30 12 0,-13 36 20 17,-17 31 7-17,-14 29-6 0,-15 21 1 0,-10 35 1 0,-18 15-5 17,-12 31-10-17,-6 16-13 0,-16 17-9 0,0 6-15 0,0 7-3 16,-7-1-1-16,11-5-1 0,8 1 1 0,6-20 4 17,14-12 8-17,12-23-28 0,7-11 8 0,7-20-1 0,14-25 6 16,9-15 5-16,-1-15-5 0,5-26 0 0,4-2-10 17,9-31 17-17,-1-2-5 0,6-16 5 0,0-11-9 0,3-14-2 17,-7-5 7-17,2-22-11 0,-5-2 2 0,-9-15-2 16,4-18-1-16,-9-18-7 0,-7-12 10 0,-1-22-8 0,3-13-7 17,-1-18 13-16,3-32-7-1,1-16-17 0,7-18-12 1,1-19-10 14,1-12-8-15,6-3 2 0,5 3 6 0,1 8-6 16,6 17 9-16,6 31 21 0,2 23 15 0,5 47 11 17,-1 27 3-17,8 39 10 0,-2 25 11 0,-2 42 11 0,-2 23 2 17,-8 29-13-17,6 36-2 0,-8 45 7 0,-11 32 5 16,-3 48-5-16,-8 19-4 0,-9 37-12 0,-13 13-6 1,1 25 6 15,-6-2 6-16,-3 9-10 0,-7-11 4 0,8-10 2 0,-3-11-11 16,7-22 7-16,4-10 10 0,11-24-8 0,14-28-2 21,7-35 10-21,9-24-4 0,14-35-11 0,8-22 7 0,8-29 0 0,8-22 4 13,9-19 12-13,-9-23-4 0,18-15-10 17,-10-21 1-17,17-24 3 0,-11-15-6 0,14-24-1 0,-3-17-16 16,3-25-2-16,0-13-2 0,1-24-6 0,-5-16 3 17,-1-19-18-17,1-8-9 0,-8-18-14 0,1-7-5 0,-3-18-4 16,4-16-18-15,-2-14-2-1,-3-7-7 0,5-13 17 16,-8-3 11-16,5 15 14 0,-1 18 12 0,-6 38 3 0,0 28 36 17,-8 53 14-17,-1 34-7 0,-9 57 18 0,-2 39 5 17,-14 34 2-17,-11 41 7 0,-3 47-7 0,-10 37-13 0,-7 50-2 16,-15 35 10-16,-11 35-12 1,-5 31-5-1,-9 37 2 0,-10 4-10 16,-6 15 3-16,-6 5-3 0,-8-1 6 0,2-2 0 17,10-11-5-17,-4-14 1 0,0-19-3 0,0-10 7 0,9-33 0 16,-1-36 2-16,10-32-4 0,0-24 6 0,8-32 4 17,7-25 4-17,5-35 4 0,15-20-2 0,5-16 2 0,17-21-6 16,2-34-2-16,16-13-6 0,4-26-3 1,6-28-8 15,10-29-8-16,10-24-10 0,10-37 6 0,9-21-2 0,7-29-13 17,11-34-23-17,13-36-11 0,-1-3-8 0,4-24-30 17,3-15-4-17,-9-24-10 0,-3-10-6 0,-1-12 19 0,-11 11 13 16,5 25 13-16,0 20 19 0,-1 36 38 0,-6 40 9 17,1 54 8-17,-1 50 6 0,-9 67 8 0,-3 50 39 0,-10 47 5 16,-13 35-7-15,-9 46-5-1,-6 39 9 0,-6 53-11 16,-1 30 6-15,-11 43-12-1,-2 18-23 0,-10 27-6 0,-8 5-4 20,-7 20 4-20,-11-10-5 0,15-2 10 0,-15-11 1 0,-3-10-6 1,-7-17-3 11,7-15 7-12,-4-2 5 0,11-25-1 17,-5-23-4-17,-1-28-5 0,7-19 3 0,11-31 2 0,8-31 6 16,6-23-6-16,15-27 2 0,11-33 1 0,6-19 3 17,17-35 0-17,17-17-12 0,17-34 5 0,1-16-12 0,17-38 1 16,6-13-8-16,15-28-17 0,7-22-11 0,0-21-19 17,2-23-2-17,-8-4-11 0,10-10-1 0,-8-21-22 4,-2-2-6-4,-8-7 7 13,-8 4 8-13,-1 10 25 0,-15 14 15 16,1 18 16-16,-13 28 12 1,-7 39 23-1,-9 34 16 0,-7 48-1 16,-12 30-1-16,-12 43 12 0,-6 26-12 0,-12 42-8 16,-16 18-7-16,2 31-3 0,-17 20-5 0,-3 37 4 0,-11 20 6 17,-11 24-3-17,-3 22 1 0,-8 3 2 0,-4 11-4 17,3 15-2-17,-9-8 4 0,8-4-5 0,4-7 1 0,-5-13 8 17,9-14 2-17,8-17-2 0,7-17 2 0,14-32 0 0,9-17-6 16,7-32 12-16,8-17 5 0,10-25-10 0,2-14 1 17,8-18-10-17,0-15 8 0,0-20-1 0,4-13 1 0,-4-23-4 17,4-11-17-17,2-27 4 0,-2-13-2 0,2-27 2 16,2-10-14-16,4-25 1 0,4-15-7 0,0 0-11 0,-4-10 4 17,-2-11-15-17,-1-2-5 0,3 4 3 0,-2 7 14 16,-4 33-3-16,0 22-1 0,-6 22 5 0,0 38 4 0,0 39 12 17,-6 42 10-17,-10 47 7 0,-5 39-14 0,1 34 8 17,-8 33 11-17,-4 36 4 0,-19 27 2 0,-5 21-7 0,-7 14-3 17,-7 12-5-17,-13-9 7 0,-14 2 1 0,-8-3-3 0,-16-3 7 16,-8-21-7-16,-1-12 8 0,-13-2-7 0,2-8 5 17,-5-11 8-17,-3-13-7 0,0-6-5 0,1-22-7 0,-3-5 4 16,-8-18 5-15,-1-17-3-1,-12-23-8 0,-7-13-8 16,-21-19-8-16,-8-23-5 0,-16-15-2 0,-8-18-7 0,-20-30-11 17,-15-10 9-17,-9-25-3 0,-5-14-7 0,4-27 10 16,1-14-6-16,5-28-16 0,11-8-4 0,6-20-11 0,14-17-5 17,22-19 2-17,6-13 6 0,8-22-4 0,4-16 16 17,22-6 18-17,15-12 4 0,21-7 11 0,11 15-1 0,28 13 11 16,12 18-2-15,27 22 4-1,15 27-6 0,17 32 6 16,10 28 7-16,10 34 2 0,12 16 9 0,0 25-2 0,8 18 1 17,6 28 1-17,-2 20 4 0,12 23 3 0,3 16-2 16,3 25 15-16,10 14-6 0,-1 30 6 0,3 22 19 0,0 31 8 17,1 14 7-17,-9 25-8 0,4 4-3 0,-13 10-19 0,1 2 6 17,-16-11-8-17,6-18-12 0,-4-17-4 0,-6-23-8 17,-6-20-7-17,0-19 6 0,-4-20 3 0,-2-15-6 0,-6-16 7 16,0-16-14-16,2-15 0 0,-8-13 2 0,0-15 6 17,-1-16-3-17,-3-9-4 0,-2-20 2 0,-4-17-6 0,1-10 11 16,-7-13-8-16,-4-19 0 0,-5-17 7 0,-7-9-3 17,-1-20-4-17,-7-13-1 0,-11-16-9 0,3-13-1 0,1-16-2 17,-6-14 0-17,1 3-7 0,-7-1 8 0,-2 10-2 16,1 12-1-15,11 23 11-1,-8 25 0 0,1 35 6 0,7 26 0 16,7 34-5-16,9 30-8 0,-1 36 16 0,13 28-3 17,-7 29 0-17,-3 26-5 0,-1 42 1 0,-5 19 0 0,-3 24 14 17,-5 12-7-17,-7 12-4 0,-9 2 1 0,-10 3 5 1,-4-7 6-1,0-13-5 15,-8-16-2-15,3-19-6 0,7-14 8 17,4-18-1-17,8-21-3 1,15-15-6-1,13-25 6 0,21-19 2 0,4-13 4 15,7-19-1-15,7-9-1 0,12-18 3 17,0-16 2-17,6-15-7 0,0-13-4 0,5-17-2 0,11-6-2 17,0-22 2-17,8-11 0 0,-2-7-3 0,3-15 3 1,3-13 2 15,0-8 2-16,1-12 1 0,3-13-1 0,-2-10-9 0,-1-10-1 16,-1 3-3-16,0-1 4 0,3 14 3 17,-1 6-3-17,-4 26-1 0,1 17 5 0,-5 33-1 0,-4 24-2 0,-8 22 6 17,-2 17-5-17,-10 34-3 0,-4 18 1 0,-2 32 5 16,-6 5-10-16,-6 29 14 0,2 21 0 0,-6 26 2 0,2 24 1 17,-2 21 1-17,-5 6 5 0,1 10 2 0,-6 13 0 16,8-3-9-16,-2-3 6 0,-9-12-3 0,11-11 3 0,-4-19 1 17,8-10-11-17,2-18-6 0,-3-9 10 0,9-25 1 17,-2-12 1-17,4-16-8 0,6-14 0 0,0-14 0 0,0-17 10 16,6-17-3-16,4-10-1 0,-2-23 7 0,9-9-7 17,-3-18-2-17,2-13-6 0,8-20-1 0,-4-13 7 0,11-23-4 17,-7-11 0-17,0-15-7 0,-4-19-3 0,-4-8 7 16,-8-17-3-16,-8-14-7 0,0-11-9 0,-8 3 3 0,-2 8 3 17,0 12 3-17,0 12 2 0,4 30-2 0,-2 23 4 17,4 35 5-17,8 30 1 0,-4 24-1 0,8 19-5 0,-2 31 2 16,0 19 3-16,10 26 15 0,0 20 4 0,13 15-3 17,-1 25-1-17,12 23-2 0,3 18 6 0,5 17 0 1,1 6 0 15,9 4-6-12,-7 0-7-4,15-1 14 0,-9-16-3 0,9-14 6 0,1-18-1 12,16-18-3-12,-1-15 1 0,11-22-13 17,6-15 11-17,8-20-3 0,6-16 8 0,4-19-7 17,12-23-5-17,13-22 5 0,9-17 1 0,15-28-1 0,9-17-7 16,11-28-5-16,20-17-3 0,6-25 5 0,12-15-6 17,8-11-3-17,6-18-1 0,2-7 8 0,21-20-9 0,19-20-19 17,19-17-18-17,26-18-19 0,14-19-5 0,16-23-12 1,9 1-16 14,33-10-2-15,3-1 6 0,16 7 11 0,-2 12 14 17,16 11 19-17,-10 22 6 0,-7 11 14 0,-5 12 16 17,-24 32-1-17,-13 22 1 0,-42 18 11 0,-30 26 6 0,-47 26 8 17,-28 20 16-16,-50 32 14-1,-27 18 14 0,-56 12 4 0,-34 21 7 0,-45 18 4 15,-24 7 14-15,-37 21-8 0,-22 12-3 17,-30 16-24-17,-4 9-12 0,-38 19 11 0,-4 11-2 0,-21 20-3 0,-9 20-17 16,-11 21-3-16,-14 18-10 0,-20 24 6 18,-2 10-3-18,-20 6-6 0,0 18-10 0,-1-7 6 0,-3-4-8 0,10-18 2 16,20-12 0-16,32-27 4 0,37-14 4 1,42-23-1 14,36-20 7-15,43-19-9 0,34-8 3 0,46-15 1 17,25-15 3-17,26-6 1 0,20-9-6 0,24-13 5 17,7-14 1-17,34-8-7 0,3-12 7 0,19-19 4 0,12 0-5 0,13-13-6 18,19-6-4-18,20-7-6 0,7 2-3 0,14-1 7 16,3 3-6-16,-5 5 1 0,0 7 7 0,-5 2 0 0,-29 11 3 17,-23 7-6-17,-18 8 1 0,-24 4 6 0,-13 4-10 15,-29 8-3-15,-11-2-6 0,-32 4 1 0,-4 9 1 17,-28 2 13-17,-19 5-1 0,-23 3-11 0,-23 14 12 0,-22 5-3 17,-15 10 4-17,-35 10-1 0,-7 13 0 0,-32 10 6 0,-6 12 4 16,-28 12-3-16,-6 3-7 0,-27 14 4 0,-11-7 1 17,-9 10 1-17,-4-4 5 0,-4-1-17 0,-1-2-1 0,5-10 3 17,12-5 8-17,21-7-3 0,24-14 3 0,26-8 7 16,36-8-3-15,25-13-2-1,35-16 1 0,28-13 1 0,29-11 1 16,37-14-1-16,14-9-6 0,44-16-8 0,8-12-1 17,31-12 20-17,16-10-6 0,10-7 3 0,12-3-6 0,2-6 1 16,8-5-3-16,-8-2-4 0,-4-4-2 0,-18-2-1 17,-7-6-1-17,-7-5 0 0,-14-3 3 0,-15 0-5 0,-12 0 8 17,-17 3 10-17,-7 5-5 0,-14 10-18 0,-13 11 6 16,-17 26-7-16,-18 12 7 0,-23 18 5 0,-20 11-8 0,-28 13-3 17,-20 16 2-17,-27 12 4 0,-16 18 3 0,-32 6 9 3,-12 13-16-3,-24 12 4 14,-19 17 5-14,-19 12-2 3,-13 3 8-3,-10 14 1 13,-16-1-3-13,-8 4-11 0,-10 1 13 17,0-5-6-17,-5-1 0 0,5-6 2 0,10-4 0 0,10-8-2 16,22-9 0-15,35-18 14-1,33-10 1 0,44-16 2 16,35-14 4-16,45-18-8 0,32-17-4 0,33-9-7 0,16-12 0 17,23-11-11-17,1-6-8 1,14-9 1 0,3-4-7-1,9-8 4 0,-4-3 3 15,16-8 1-15,-8-2-7 0,4-5-4 16,-1 0 2-15,-1-8-4-1,10 1-6 0,-10 0-5 0,-1 7 1 16,1 6 17-16,-10 10 5 0,-14 12 5 0,-4 14 2 18,-16 17 0-18,-19 6 8 0,-21 22 17 0,-15 7 18 0,-20 11-7 0,-18 10 9 15,-18 10 3-15,-15 3 3 0,-25 16 3 17,-5 3-3-16,-32 7-9-1,-8 2-18 0,-20 8 1 0,-16-4-7 0,-23 1-3 16,-22-3-4-16,-21-1-2 0,-22 2 4 1,-23-2 5 14,-25-2-1-14,-33 0-6-1,-13 3-4 0,-23-1 4 0,-19 0 10 16,-41-2-5-16,-12 3 6 0,-28-1-11 17,-8 4 2-17,-14-6-8 0,-31 2 4 0,-24 1 1 0,-6-4-13 0,-4 3 9 17,4-4-8-17,-10 5 3 0,-10-9 5 0,0 2 5 16,10-1 2-16,8-4-8 0,15 4 6 0,-11-3 2 0,-2 6 0 17,12-3-2-17,8 7-4 0,3 3-5 0,-11-3-6 16,-4 9 17-16,4 3-4 0,19 6-2 0,17-4 2 0,15 8 1 17,22-4 1-17,28-6 5 0,24 3 1 0,47-16-6 17,26-10-2-17,36-17-2 0,33-20 0 0,48-19 8 0,27-13-2 16,53-28-4-16,28-14 2 0,47-22-7 0,27-1 5 17,24-15 2-17,14-14-4 0,18-6-5 0,15-8-1 17,15-8 1-17,7-4-6 0,6-3-1 0,5-18 3 0,11-5-13 16,-10-12-7-16,4-4-4 0,-5-17-8 0,-7-10 12 0,-14 0 2 17,-9 6 0-17,-10 7-9 0,-21 1 7 0,-9 17 11 16,-14 16 6-16,-10 25 11 0,-17 21 3 0,-5 29 11 0,-17 11 3 17,-5 23 5-17,-9 24 1 0,-11 18 3 0,-13 21 5 17,-8 20-1-17,2 26-6 0,-18 15-5 0,-6 28-3 0,-21 24 4 17,-3 44 1-17,-18 26-1 0,-5 36-6 0,-12 27 2 16,-13 30 13-16,-1 12 5 0,-4 26 4 0,2 8-7 4,2 12 4-4,11 5 1 13,1-8 1-13,15-5-1 0,19-8-21 20,19-25-8-20,22-14 5 0,16-29 6 0,27-47-5 0,23-33-6 0,35-42 5 13,8-30-1-13,22-37 0 0,25-19 1 17,20-34-5-17,23-7 0 0,13-28 0 0,10-11-1 0,9-26-10 16,11-13 2-16,4-24 16 0,6-16-5 0,-3-16-1 17,1-22-1-17,-6-27 0 0,-1-5-2 0,-9-21 4 0,4-9-6 17,-16-19-4-17,-6-6 1 0,-12-14-8 0,-16 2-17 16,-11-10-14-16,-25 0-12 0,-17-7-4 1,-18 8-1-1,-32 2-13 16,-23 0 1-15,-29 4 2-1,-15 0 17 0,-32 22 16 0,-18 13 11 16,-23 37 16-16,-10 14 4 0,-17 33 10 0,-11 24 4 18,-8 26 8-18,4 29 6 0,4 25 2 0,-4 13 4 0,3 13-5 0,5 11 0 15,-2 25-13-15,6 16-2 0,4 28 4 18,-17 22-5-18,-3 31-1 0,-2 17-3 0,-4 33-2 0,0 25 2 0,2 20 12 16,6 14-3-16,10 11-6 0,14 5 8 16,9 0-4-16,13-1 1 0,23 1-1 0,16-14-6 0,20-15 1 2,26-25 7 13,17-23 9-15,24-23 4 0,34-36 0 2,22-32 5 13,36-33 4-15,19-20 1 0,24-33-9 0,20-14-4 0,26-26-8 16,17-15-6-15,14-21 2-1,19-22-3 1,9-21-10 14,-2-13 0-15,14-26 10 0,-12-13 7 0,6-3-6 0,-16-6-7 17,-7-9-5-17,-11 6-1 4,-14-3 3-4,-11 1-1 2,-26 2 2-2,-8-1-5 10,-26-7 5-10,-14-4-11 0,-27-4 4 17,-15-5-4-17,-27 8 9 0,-10-4-3 0,-10 14-21 16,-21 23 0-16,-15 19-5 0,-15 21 9 0,-11 28 4 0,-17 32-2 17,2 28-4-17,-16 31 6 0,-10 34 11 0,-2 24 0 17,-10 45 5-17,0 28 13 0,-10 36 0 0,-7 25 10 3,-7 34-1 10,-9 14 2-13,-3 9-3 1,4 8-3-1,3-16 5 16,11-5-7-13,18-13 3-3,22-15-2 0,28-24 4 0,23-15-1 14,37-30-4-14,19-18 6 0,31-18-3 0,23-21 4 17,33-20-10-17,2-18 6 0,22-21-10 0,10-14 1 16,12-18 9-16,-3-10 0 0,1-23-6 0,-2-20-9 0,2-12 12 17,-7-19-12-17,-1-21 3 0,-10-10 1 0,-4-6-4 0,-8-9-6 17,-2-9 4-17,-10-10 6 0,-7-5-9 0,-19-7-1 16,-11-3 0-16,-15-11-9 0,-17-20 8 0,-14-7 7 0,-22-8-8 17,-16-5-12-17,-11 2-1 0,-13 13-3 0,-15 26-7 16,-5 20 3-15,-3 27 1-1,-8 24-10 0,-2 36 7 0,3 25 1 16,-15 31 1-16,6 15 6 0,-8 10 8 0,-4 20 3 17,-10 31 5-17,-6 16 3 0,-4 36-3 0,-4 17 13 0,-4 27 1 16,3 20 1-16,7 23 0 0,6 4 0 0,6 8 0 17,18-5 8-17,15-7-3 0,13-8-6 0,19-18 3 0,25-16 3 17,13-19 3-17,17-13 9 0,25-17-8 0,10-13-12 2,27-20 5-2,6-10 3 14,20-13 3-14,1-7-2 0,22-9-2 17,-1-19-6-17,12-15-1 0,8-14 7 0,-3-20-2 17,11-18 6-17,0-7-12 0,3-20 3 0,5-12-3 0,-6-13-3 17,7-11-4-17,-9-8 4 0,9-12-2 0,-1-7-9 0,-7-13 7 16,9-12-9-16,-4-4 0 0,-1-6 0 0,5-1 7 18,-3 0-11-18,5 0 4 0,-3 9-2 0,3 13 2 0,-11 18 7 0,3 25-3 15,-4 25 5-15,-1 23-11 0,-9 27 11 17,6 35 8-17,-13 18 1 0,-5 24 2 0,2 14 4 0,2 17 0 17,6 8-2-17,1 9 2 0,9-1-4 0,0 4-9 2,5-4 6 13,13-3 3-15,7-15-7 0,7-5 2 0,1-14 0 2,10-6 12 12,-2-15 3-13,5-14 0-1,-1-9 1 0,8-18-16 16,0-5 2-16,8-16 1 0,-2-10-5 0,5-10 2 0,-9-11 2 17,-2-5-4-17,-2-6-10 0,-18-5 14 0,-17 5 3 16,-26 0-3-16,-22-1-1 0,-28 5-8 0,-18-2-9 0,-29 3 9 17,-13 0 3-17,-23 2-8 0,-17 3-1 0,-19-10 1 16,-14 7-1-16,-13 2-6 0,-13 1 5 0,-17 14-5 0,-10 5 2 17,-18 10 2-17,-12 13-8 0,-19 25 6 0,-3 11 4 17,-15 23 20-17,-5 8-7 0,-1 25 2 0,-6 9-8 0,-1 27 6 16,-1 15 1-16,5 12-3 0,5 12 0 0,2 5-6 17,7 13 10-17,4-3-3 0,15-13-3 0,13-5 0 0,26-21 4 17,22-13 3-17,21-22 5 0,32-14-1 0,13-17-3 16,36-14 1-16,9-14 10 0,26-13-1 0,9-12 1 0,18-13-6 17,4-12-3-17,15-13-16 0,8-13 4 0,13-16 2 17,0-6 2-15,14-11-2-2,2-9-4 0,1-8-5 0,-1-6 1 14,10-7 16-14,-5 0-10 1,-1-14-2-1,-4 0-5 16,-16-6-2-16,-2 8 3 0,-8 2 6 0,-16 10-1 0,-22 13 3 17,-18 12 0-17,-17 21-8 0,-18 15 0 0,-18 25 1 16,-18 15-1-16,-26 20 3 0,-11 13 5 0,-24 26-23 0,-23 21 10 17,-15 37 12-17,-13 23 6 0,-15 26-1 0,-16 17 3 17,-7 20 5-17,-11 22-7 0,-1 2 6 0,-2-7-1 0,11-5-5 16,-5-7 5-16,15-16 3 0,19-17-2 0,27-25-3 17,19-19-3-17,39-18 1 0,21-15 1 0,36-16-3 0,20-15-2 17,29-20 2-17,23-8-1 0,15-12 1 0,14-13 10 17,16-18-5-17,4-7 2 0,9-12 14 0,15-14-14 0,-10-7-5 16,7-16-3-16,-1 0-1 1,4-6-7-1,-5 7 6 0,5-3-2 16,-16-1-16-16,-6 7 7 0,-6 13 5 0,-12 9-7 17,-16 13 3-16,-14 5 1-1,-27 12-1 0,-7 10-3 0,-17 4 9 0,-14 4-1 15,-14 7-4-15,0 5 3 0,-16 2-3 17,-8 3-3-16,-4 7 2-1,-3-2-34 0,-9 5-41 0,-6 6-65 0,1 2-83 15,11 0-105-15,-2-2-130 0,5 3-171 17,-7 13-162-17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0.png"/><Relationship Id="rId5" Type="http://schemas.openxmlformats.org/officeDocument/2006/relationships/image" Target="../media/image8.svg"/><Relationship Id="rId10" Type="http://schemas.microsoft.com/office/2011/relationships/inkAction" Target="../ink/inkAction1.xml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729108"/>
            <a:ext cx="7776984" cy="8557892"/>
          </a:xfrm>
          <a:custGeom>
            <a:avLst/>
            <a:gdLst/>
            <a:ahLst/>
            <a:cxnLst/>
            <a:rect l="l" t="t" r="r" b="b"/>
            <a:pathLst>
              <a:path w="7776984" h="8557892">
                <a:moveTo>
                  <a:pt x="0" y="0"/>
                </a:moveTo>
                <a:lnTo>
                  <a:pt x="7776984" y="0"/>
                </a:lnTo>
                <a:lnTo>
                  <a:pt x="7776984" y="8557892"/>
                </a:lnTo>
                <a:lnTo>
                  <a:pt x="0" y="855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0800000">
            <a:off x="10511016" y="0"/>
            <a:ext cx="7776984" cy="8557892"/>
          </a:xfrm>
          <a:custGeom>
            <a:avLst/>
            <a:gdLst/>
            <a:ahLst/>
            <a:cxnLst/>
            <a:rect l="l" t="t" r="r" b="b"/>
            <a:pathLst>
              <a:path w="7776984" h="8557892">
                <a:moveTo>
                  <a:pt x="0" y="0"/>
                </a:moveTo>
                <a:lnTo>
                  <a:pt x="7776984" y="0"/>
                </a:lnTo>
                <a:lnTo>
                  <a:pt x="7776984" y="8557892"/>
                </a:lnTo>
                <a:lnTo>
                  <a:pt x="0" y="855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2157154" y="652558"/>
            <a:ext cx="15569251" cy="8515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8"/>
              </a:lnSpc>
            </a:pPr>
            <a:r>
              <a:rPr lang="en-US" sz="24391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SIVI BASINCI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86002" y="602376"/>
            <a:ext cx="15556325" cy="874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8"/>
              </a:lnSpc>
            </a:pPr>
            <a:r>
              <a:rPr lang="en-US" sz="24391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SIVI BASINCI</a:t>
            </a:r>
          </a:p>
        </p:txBody>
      </p:sp>
      <p:sp>
        <p:nvSpPr>
          <p:cNvPr id="6" name="Freeform 6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EF3C29A-E109-D2B4-5B70-4724DB0AC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1">
        <p:fade/>
      </p:transition>
    </mc:Choice>
    <mc:Fallback xmlns="">
      <p:transition spd="med" advTm="7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358454" y="2296100"/>
            <a:ext cx="9571092" cy="5694800"/>
          </a:xfrm>
          <a:custGeom>
            <a:avLst/>
            <a:gdLst/>
            <a:ahLst/>
            <a:cxnLst/>
            <a:rect l="l" t="t" r="r" b="b"/>
            <a:pathLst>
              <a:path w="9571092" h="5694800">
                <a:moveTo>
                  <a:pt x="0" y="0"/>
                </a:moveTo>
                <a:lnTo>
                  <a:pt x="9571092" y="0"/>
                </a:lnTo>
                <a:lnTo>
                  <a:pt x="9571092" y="5694800"/>
                </a:lnTo>
                <a:lnTo>
                  <a:pt x="0" y="569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4470671" y="451183"/>
            <a:ext cx="9346657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YOĞUNLUK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632242" y="15240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750449B-8D16-657C-DA5F-6085E3A0E5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459">
        <p:fade/>
      </p:transition>
    </mc:Choice>
    <mc:Fallback xmlns="">
      <p:transition spd="med" advTm="90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207757" y="2377308"/>
            <a:ext cx="7872486" cy="5532383"/>
          </a:xfrm>
          <a:custGeom>
            <a:avLst/>
            <a:gdLst/>
            <a:ahLst/>
            <a:cxnLst/>
            <a:rect l="l" t="t" r="r" b="b"/>
            <a:pathLst>
              <a:path w="7872486" h="5532383">
                <a:moveTo>
                  <a:pt x="0" y="0"/>
                </a:moveTo>
                <a:lnTo>
                  <a:pt x="7872486" y="0"/>
                </a:lnTo>
                <a:lnTo>
                  <a:pt x="7872486" y="5532384"/>
                </a:lnTo>
                <a:lnTo>
                  <a:pt x="0" y="55323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3234440" y="451183"/>
            <a:ext cx="11819120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pascal </a:t>
            </a: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prensibi</a:t>
            </a:r>
            <a:endParaRPr lang="en-US" sz="10666" dirty="0">
              <a:solidFill>
                <a:schemeClr val="accent6"/>
              </a:solidFill>
              <a:latin typeface="Blueberry"/>
              <a:ea typeface="Blueberry"/>
              <a:cs typeface="Blueberry"/>
              <a:sym typeface="Blueberry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3834928-6152-3CBE-8AAE-3FE96C5CD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70">
        <p:fade/>
      </p:transition>
    </mc:Choice>
    <mc:Fallback xmlns="">
      <p:transition spd="med" advTm="22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928883" y="2357458"/>
            <a:ext cx="8430235" cy="5572084"/>
          </a:xfrm>
          <a:custGeom>
            <a:avLst/>
            <a:gdLst/>
            <a:ahLst/>
            <a:cxnLst/>
            <a:rect l="l" t="t" r="r" b="b"/>
            <a:pathLst>
              <a:path w="8430235" h="5572084">
                <a:moveTo>
                  <a:pt x="0" y="0"/>
                </a:moveTo>
                <a:lnTo>
                  <a:pt x="8430234" y="0"/>
                </a:lnTo>
                <a:lnTo>
                  <a:pt x="8430234" y="5572084"/>
                </a:lnTo>
                <a:lnTo>
                  <a:pt x="0" y="55720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3234440" y="451183"/>
            <a:ext cx="11819120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pascal </a:t>
            </a: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prensibi</a:t>
            </a:r>
            <a:endParaRPr lang="en-US" sz="10666" dirty="0">
              <a:solidFill>
                <a:schemeClr val="accent6"/>
              </a:solidFill>
              <a:latin typeface="Blueberry"/>
              <a:ea typeface="Blueberry"/>
              <a:cs typeface="Blueberry"/>
              <a:sym typeface="Blueberry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10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37D96161-A28C-7272-17FE-01268C1BFE0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881040" y="6480000"/>
              <a:ext cx="17640" cy="9504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37D96161-A28C-7272-17FE-01268C1BFE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1680" y="6470640"/>
                <a:ext cx="36360" cy="1137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Resim 10">
            <a:extLst>
              <a:ext uri="{FF2B5EF4-FFF2-40B4-BE49-F238E27FC236}">
                <a16:creationId xmlns:a16="http://schemas.microsoft.com/office/drawing/2014/main" id="{1C2E0926-913D-E914-2D17-B82E76899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9098">
        <p:fade/>
      </p:transition>
    </mc:Choice>
    <mc:Fallback xmlns="">
      <p:transition spd="med" advTm="1190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998209" y="2030725"/>
            <a:ext cx="13681581" cy="7695889"/>
          </a:xfrm>
          <a:custGeom>
            <a:avLst/>
            <a:gdLst/>
            <a:ahLst/>
            <a:cxnLst/>
            <a:rect l="l" t="t" r="r" b="b"/>
            <a:pathLst>
              <a:path w="13681581" h="7695889">
                <a:moveTo>
                  <a:pt x="0" y="0"/>
                </a:moveTo>
                <a:lnTo>
                  <a:pt x="13681581" y="0"/>
                </a:lnTo>
                <a:lnTo>
                  <a:pt x="13681581" y="7695889"/>
                </a:lnTo>
                <a:lnTo>
                  <a:pt x="0" y="76958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3234440" y="451183"/>
            <a:ext cx="11819120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pascal </a:t>
            </a: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prensibi</a:t>
            </a:r>
            <a:endParaRPr lang="en-US" sz="10666" dirty="0">
              <a:solidFill>
                <a:schemeClr val="accent6"/>
              </a:solidFill>
              <a:latin typeface="Blueberry"/>
              <a:ea typeface="Blueberry"/>
              <a:cs typeface="Blueberry"/>
              <a:sym typeface="Blueberry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3AC2A1E-4C3B-5EF7-CD73-87A1CA66D4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477">
        <p:fade/>
      </p:transition>
    </mc:Choice>
    <mc:Fallback xmlns="">
      <p:transition spd="med" advTm="91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2306396" y="2285076"/>
            <a:ext cx="13983395" cy="4929147"/>
          </a:xfrm>
          <a:custGeom>
            <a:avLst/>
            <a:gdLst/>
            <a:ahLst/>
            <a:cxnLst/>
            <a:rect l="l" t="t" r="r" b="b"/>
            <a:pathLst>
              <a:path w="13983395" h="4929147">
                <a:moveTo>
                  <a:pt x="0" y="0"/>
                </a:moveTo>
                <a:lnTo>
                  <a:pt x="13983395" y="0"/>
                </a:lnTo>
                <a:lnTo>
                  <a:pt x="13983395" y="4929147"/>
                </a:lnTo>
                <a:lnTo>
                  <a:pt x="0" y="49291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3234440" y="451183"/>
            <a:ext cx="11819120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soru</a:t>
            </a: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: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35A0D23-8595-5FB9-4064-200AC2A73F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978">
        <p:fade/>
      </p:transition>
    </mc:Choice>
    <mc:Fallback xmlns="">
      <p:transition spd="med" advTm="14497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2249874" y="2285076"/>
            <a:ext cx="13238246" cy="6404002"/>
          </a:xfrm>
          <a:custGeom>
            <a:avLst/>
            <a:gdLst/>
            <a:ahLst/>
            <a:cxnLst/>
            <a:rect l="l" t="t" r="r" b="b"/>
            <a:pathLst>
              <a:path w="13238246" h="6404002">
                <a:moveTo>
                  <a:pt x="0" y="0"/>
                </a:moveTo>
                <a:lnTo>
                  <a:pt x="13238246" y="0"/>
                </a:lnTo>
                <a:lnTo>
                  <a:pt x="13238246" y="6404002"/>
                </a:lnTo>
                <a:lnTo>
                  <a:pt x="0" y="64040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3234440" y="451183"/>
            <a:ext cx="11819120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soru</a:t>
            </a: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: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49240F5-32E8-0BA1-D309-3DE4908AF7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569">
        <p:fade/>
      </p:transition>
    </mc:Choice>
    <mc:Fallback xmlns="">
      <p:transition spd="med" advTm="130569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520433" y="2285076"/>
            <a:ext cx="11247135" cy="6973224"/>
          </a:xfrm>
          <a:custGeom>
            <a:avLst/>
            <a:gdLst/>
            <a:ahLst/>
            <a:cxnLst/>
            <a:rect l="l" t="t" r="r" b="b"/>
            <a:pathLst>
              <a:path w="11247135" h="6973224">
                <a:moveTo>
                  <a:pt x="0" y="0"/>
                </a:moveTo>
                <a:lnTo>
                  <a:pt x="11247134" y="0"/>
                </a:lnTo>
                <a:lnTo>
                  <a:pt x="11247134" y="6973224"/>
                </a:lnTo>
                <a:lnTo>
                  <a:pt x="0" y="69732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3234440" y="451183"/>
            <a:ext cx="11819120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soru</a:t>
            </a: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: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0277CBF-7CAC-189B-E7E4-3E2C1DDB54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125">
        <p:fade/>
      </p:transition>
    </mc:Choice>
    <mc:Fallback xmlns="">
      <p:transition spd="med" advTm="53125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2249874" y="2554073"/>
            <a:ext cx="13842979" cy="5969785"/>
          </a:xfrm>
          <a:custGeom>
            <a:avLst/>
            <a:gdLst/>
            <a:ahLst/>
            <a:cxnLst/>
            <a:rect l="l" t="t" r="r" b="b"/>
            <a:pathLst>
              <a:path w="13842979" h="5969785">
                <a:moveTo>
                  <a:pt x="0" y="0"/>
                </a:moveTo>
                <a:lnTo>
                  <a:pt x="13842978" y="0"/>
                </a:lnTo>
                <a:lnTo>
                  <a:pt x="13842978" y="5969785"/>
                </a:lnTo>
                <a:lnTo>
                  <a:pt x="0" y="59697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3234440" y="451183"/>
            <a:ext cx="11819120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soru</a:t>
            </a: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: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A8F8FCB-B3E6-E7BF-8CFF-13FAD51267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488">
        <p:fade/>
      </p:transition>
    </mc:Choice>
    <mc:Fallback xmlns="">
      <p:transition spd="med" advTm="4848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288194" y="2163547"/>
            <a:ext cx="7796704" cy="5656915"/>
          </a:xfrm>
          <a:custGeom>
            <a:avLst/>
            <a:gdLst/>
            <a:ahLst/>
            <a:cxnLst/>
            <a:rect l="l" t="t" r="r" b="b"/>
            <a:pathLst>
              <a:path w="7796704" h="5656915">
                <a:moveTo>
                  <a:pt x="0" y="0"/>
                </a:moveTo>
                <a:lnTo>
                  <a:pt x="7796704" y="0"/>
                </a:lnTo>
                <a:lnTo>
                  <a:pt x="7796704" y="5656915"/>
                </a:lnTo>
                <a:lnTo>
                  <a:pt x="0" y="565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4470671" y="451183"/>
            <a:ext cx="9346657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Sıvı</a:t>
            </a: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 </a:t>
            </a: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Basıncı</a:t>
            </a:r>
            <a:endParaRPr lang="en-US" sz="10666" dirty="0">
              <a:solidFill>
                <a:schemeClr val="accent6"/>
              </a:solidFill>
              <a:latin typeface="Blueberry"/>
              <a:ea typeface="Blueberry"/>
              <a:cs typeface="Blueberry"/>
              <a:sym typeface="Blueberry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5DC41B7-64D8-FAFD-6543-62B3EA238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760">
        <p:fade/>
      </p:transition>
    </mc:Choice>
    <mc:Fallback xmlns="">
      <p:transition spd="med" advTm="39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4877650" y="4734362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6822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 dirty="0">
                  <a:solidFill>
                    <a:srgbClr val="000000"/>
                  </a:solidFill>
                  <a:latin typeface="Jingleberry"/>
                  <a:ea typeface="Jingleberry"/>
                  <a:cs typeface="Jingleberry"/>
                  <a:sym typeface="Jingleberry"/>
                </a:rPr>
                <a:t>DERİNLİK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70671" y="451183"/>
            <a:ext cx="9346657" cy="382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Sıvı</a:t>
            </a: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 </a:t>
            </a: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Basıncını</a:t>
            </a: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 </a:t>
            </a: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Neler</a:t>
            </a: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 </a:t>
            </a:r>
            <a:r>
              <a:rPr lang="en-US" sz="10666" dirty="0" err="1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Etkiler</a:t>
            </a: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060560" y="4692762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6822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Jingleberry"/>
                  <a:ea typeface="Jingleberry"/>
                  <a:cs typeface="Jingleberry"/>
                  <a:sym typeface="Jingleberry"/>
                </a:rPr>
                <a:t>YOĞUNLUK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23DF440-0A5F-3702-A54E-642B847F06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45">
        <p:fade/>
      </p:transition>
    </mc:Choice>
    <mc:Fallback xmlns="">
      <p:transition spd="med" advTm="23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2428354" y="3568909"/>
            <a:ext cx="6062821" cy="4251553"/>
          </a:xfrm>
          <a:custGeom>
            <a:avLst/>
            <a:gdLst/>
            <a:ahLst/>
            <a:cxnLst/>
            <a:rect l="l" t="t" r="r" b="b"/>
            <a:pathLst>
              <a:path w="6062821" h="4251553">
                <a:moveTo>
                  <a:pt x="0" y="0"/>
                </a:moveTo>
                <a:lnTo>
                  <a:pt x="6062821" y="0"/>
                </a:lnTo>
                <a:lnTo>
                  <a:pt x="6062821" y="4251553"/>
                </a:lnTo>
                <a:lnTo>
                  <a:pt x="0" y="42515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4470671" y="451183"/>
            <a:ext cx="9346657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DERİNLİK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05149" y="4352536"/>
            <a:ext cx="731044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6282" y="5535532"/>
            <a:ext cx="548779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6282" y="6714727"/>
            <a:ext cx="512366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2447404" y="7030160"/>
            <a:ext cx="0" cy="58753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14" name="AutoShape 14"/>
          <p:cNvSpPr/>
          <p:nvPr/>
        </p:nvSpPr>
        <p:spPr>
          <a:xfrm flipV="1">
            <a:off x="2409304" y="6144733"/>
            <a:ext cx="0" cy="58753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15" name="AutoShape 15"/>
          <p:cNvSpPr/>
          <p:nvPr/>
        </p:nvSpPr>
        <p:spPr>
          <a:xfrm flipV="1">
            <a:off x="2390254" y="5143500"/>
            <a:ext cx="0" cy="58753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1865206" y="6953960"/>
            <a:ext cx="26600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5206" y="6105444"/>
            <a:ext cx="26600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65206" y="5104770"/>
            <a:ext cx="26600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55745" y="4751634"/>
            <a:ext cx="6219961" cy="862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Pv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&gt;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&gt; Pm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12293" y="7787397"/>
            <a:ext cx="12863414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Derinlik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arttıkça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sıvı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basıncı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artar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  <p:sp>
        <p:nvSpPr>
          <p:cNvPr id="21" name="Freeform 21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4FDD2368-7EC5-E9FF-3A80-BD219394C7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866">
        <p:fade/>
      </p:transition>
    </mc:Choice>
    <mc:Fallback xmlns="">
      <p:transition spd="med" advTm="84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 flipV="1">
            <a:off x="3664918" y="5351711"/>
            <a:ext cx="0" cy="21435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3778871" y="3380428"/>
            <a:ext cx="1383602" cy="4114800"/>
          </a:xfrm>
          <a:custGeom>
            <a:avLst/>
            <a:gdLst/>
            <a:ahLst/>
            <a:cxnLst/>
            <a:rect l="l" t="t" r="r" b="b"/>
            <a:pathLst>
              <a:path w="1383602" h="4114800">
                <a:moveTo>
                  <a:pt x="0" y="0"/>
                </a:moveTo>
                <a:lnTo>
                  <a:pt x="1383601" y="0"/>
                </a:lnTo>
                <a:lnTo>
                  <a:pt x="138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3389387" y="5848587"/>
            <a:ext cx="26600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</a:t>
            </a:r>
          </a:p>
        </p:txBody>
      </p:sp>
      <p:sp>
        <p:nvSpPr>
          <p:cNvPr id="11" name="Freeform 11"/>
          <p:cNvSpPr/>
          <p:nvPr/>
        </p:nvSpPr>
        <p:spPr>
          <a:xfrm>
            <a:off x="8792213" y="3502897"/>
            <a:ext cx="1383602" cy="4114800"/>
          </a:xfrm>
          <a:custGeom>
            <a:avLst/>
            <a:gdLst/>
            <a:ahLst/>
            <a:cxnLst/>
            <a:rect l="l" t="t" r="r" b="b"/>
            <a:pathLst>
              <a:path w="1383602" h="4114800">
                <a:moveTo>
                  <a:pt x="0" y="0"/>
                </a:moveTo>
                <a:lnTo>
                  <a:pt x="1383601" y="0"/>
                </a:lnTo>
                <a:lnTo>
                  <a:pt x="138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AutoShape 12"/>
          <p:cNvSpPr/>
          <p:nvPr/>
        </p:nvSpPr>
        <p:spPr>
          <a:xfrm flipV="1">
            <a:off x="8632748" y="5366743"/>
            <a:ext cx="0" cy="21435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8385446" y="5970111"/>
            <a:ext cx="26600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128784" y="5108404"/>
            <a:ext cx="2899410" cy="2319338"/>
            <a:chOff x="0" y="0"/>
            <a:chExt cx="3865880" cy="3092450"/>
          </a:xfrm>
        </p:grpSpPr>
        <p:sp>
          <p:nvSpPr>
            <p:cNvPr id="15" name="Freeform 15"/>
            <p:cNvSpPr/>
            <p:nvPr/>
          </p:nvSpPr>
          <p:spPr>
            <a:xfrm>
              <a:off x="48260" y="40640"/>
              <a:ext cx="3771900" cy="3001010"/>
            </a:xfrm>
            <a:custGeom>
              <a:avLst/>
              <a:gdLst/>
              <a:ahLst/>
              <a:cxnLst/>
              <a:rect l="l" t="t" r="r" b="b"/>
              <a:pathLst>
                <a:path w="3771900" h="3001010">
                  <a:moveTo>
                    <a:pt x="2540" y="124460"/>
                  </a:moveTo>
                  <a:cubicBezTo>
                    <a:pt x="31750" y="81280"/>
                    <a:pt x="45720" y="76200"/>
                    <a:pt x="67310" y="71120"/>
                  </a:cubicBezTo>
                  <a:cubicBezTo>
                    <a:pt x="104140" y="60960"/>
                    <a:pt x="179070" y="69850"/>
                    <a:pt x="234950" y="60960"/>
                  </a:cubicBezTo>
                  <a:cubicBezTo>
                    <a:pt x="294640" y="52070"/>
                    <a:pt x="340360" y="26670"/>
                    <a:pt x="416560" y="16510"/>
                  </a:cubicBezTo>
                  <a:cubicBezTo>
                    <a:pt x="542290" y="1270"/>
                    <a:pt x="782320" y="0"/>
                    <a:pt x="920750" y="10160"/>
                  </a:cubicBezTo>
                  <a:cubicBezTo>
                    <a:pt x="1021080" y="16510"/>
                    <a:pt x="1069340" y="24130"/>
                    <a:pt x="1176020" y="49530"/>
                  </a:cubicBezTo>
                  <a:cubicBezTo>
                    <a:pt x="1360170" y="91440"/>
                    <a:pt x="1748790" y="219710"/>
                    <a:pt x="1924050" y="278130"/>
                  </a:cubicBezTo>
                  <a:cubicBezTo>
                    <a:pt x="2021840" y="311150"/>
                    <a:pt x="2076450" y="318770"/>
                    <a:pt x="2148840" y="361950"/>
                  </a:cubicBezTo>
                  <a:cubicBezTo>
                    <a:pt x="2231390" y="410210"/>
                    <a:pt x="2312670" y="492760"/>
                    <a:pt x="2386330" y="562610"/>
                  </a:cubicBezTo>
                  <a:cubicBezTo>
                    <a:pt x="2456180" y="629920"/>
                    <a:pt x="2503170" y="678180"/>
                    <a:pt x="2580640" y="770890"/>
                  </a:cubicBezTo>
                  <a:cubicBezTo>
                    <a:pt x="2717800" y="933450"/>
                    <a:pt x="2997200" y="1289050"/>
                    <a:pt x="3116580" y="1478280"/>
                  </a:cubicBezTo>
                  <a:cubicBezTo>
                    <a:pt x="3190240" y="1592580"/>
                    <a:pt x="3234690" y="1715770"/>
                    <a:pt x="3270250" y="1770380"/>
                  </a:cubicBezTo>
                  <a:cubicBezTo>
                    <a:pt x="3285490" y="1793240"/>
                    <a:pt x="3293110" y="1794510"/>
                    <a:pt x="3307080" y="1816100"/>
                  </a:cubicBezTo>
                  <a:cubicBezTo>
                    <a:pt x="3332480" y="1856740"/>
                    <a:pt x="3374390" y="1944370"/>
                    <a:pt x="3397250" y="2002790"/>
                  </a:cubicBezTo>
                  <a:cubicBezTo>
                    <a:pt x="3416300" y="2052320"/>
                    <a:pt x="3417570" y="2096770"/>
                    <a:pt x="3439160" y="2146300"/>
                  </a:cubicBezTo>
                  <a:cubicBezTo>
                    <a:pt x="3464560" y="2204720"/>
                    <a:pt x="3529330" y="2282190"/>
                    <a:pt x="3547110" y="2330450"/>
                  </a:cubicBezTo>
                  <a:cubicBezTo>
                    <a:pt x="3557270" y="2357120"/>
                    <a:pt x="3549650" y="2368550"/>
                    <a:pt x="3559810" y="2397760"/>
                  </a:cubicBezTo>
                  <a:cubicBezTo>
                    <a:pt x="3581400" y="2458720"/>
                    <a:pt x="3670300" y="2608580"/>
                    <a:pt x="3698240" y="2669540"/>
                  </a:cubicBezTo>
                  <a:cubicBezTo>
                    <a:pt x="3712210" y="2698750"/>
                    <a:pt x="3717290" y="2708910"/>
                    <a:pt x="3726180" y="2738120"/>
                  </a:cubicBezTo>
                  <a:cubicBezTo>
                    <a:pt x="3741420" y="2785110"/>
                    <a:pt x="3763010" y="2881630"/>
                    <a:pt x="3766820" y="2927350"/>
                  </a:cubicBezTo>
                  <a:cubicBezTo>
                    <a:pt x="3769360" y="2954020"/>
                    <a:pt x="3771900" y="2976880"/>
                    <a:pt x="3764280" y="2988310"/>
                  </a:cubicBezTo>
                  <a:cubicBezTo>
                    <a:pt x="3760470" y="2995930"/>
                    <a:pt x="3750310" y="3001010"/>
                    <a:pt x="3742690" y="2999740"/>
                  </a:cubicBezTo>
                  <a:cubicBezTo>
                    <a:pt x="3735070" y="2998470"/>
                    <a:pt x="3721100" y="2988310"/>
                    <a:pt x="3718560" y="2980690"/>
                  </a:cubicBezTo>
                  <a:cubicBezTo>
                    <a:pt x="3716020" y="2974340"/>
                    <a:pt x="3719830" y="2962910"/>
                    <a:pt x="3724910" y="2957830"/>
                  </a:cubicBezTo>
                  <a:cubicBezTo>
                    <a:pt x="3728720" y="2952750"/>
                    <a:pt x="3740150" y="2948940"/>
                    <a:pt x="3746500" y="2948940"/>
                  </a:cubicBezTo>
                  <a:cubicBezTo>
                    <a:pt x="3752850" y="2950210"/>
                    <a:pt x="3763010" y="2956560"/>
                    <a:pt x="3765550" y="2962910"/>
                  </a:cubicBezTo>
                  <a:cubicBezTo>
                    <a:pt x="3769360" y="2969260"/>
                    <a:pt x="3769360" y="2980690"/>
                    <a:pt x="3765550" y="2987040"/>
                  </a:cubicBezTo>
                  <a:cubicBezTo>
                    <a:pt x="3761740" y="2993390"/>
                    <a:pt x="3745230" y="2999740"/>
                    <a:pt x="3737610" y="2999740"/>
                  </a:cubicBezTo>
                  <a:cubicBezTo>
                    <a:pt x="3731260" y="2998470"/>
                    <a:pt x="3724910" y="2993390"/>
                    <a:pt x="3719830" y="2983230"/>
                  </a:cubicBezTo>
                  <a:cubicBezTo>
                    <a:pt x="3703320" y="2954020"/>
                    <a:pt x="3700780" y="2825750"/>
                    <a:pt x="3683000" y="2762250"/>
                  </a:cubicBezTo>
                  <a:cubicBezTo>
                    <a:pt x="3667760" y="2712720"/>
                    <a:pt x="3651250" y="2682240"/>
                    <a:pt x="3628390" y="2632710"/>
                  </a:cubicBezTo>
                  <a:cubicBezTo>
                    <a:pt x="3596640" y="2567940"/>
                    <a:pt x="3526790" y="2457450"/>
                    <a:pt x="3510280" y="2406650"/>
                  </a:cubicBezTo>
                  <a:cubicBezTo>
                    <a:pt x="3502660" y="2383790"/>
                    <a:pt x="3510280" y="2377440"/>
                    <a:pt x="3502660" y="2354580"/>
                  </a:cubicBezTo>
                  <a:cubicBezTo>
                    <a:pt x="3487420" y="2307590"/>
                    <a:pt x="3415030" y="2213610"/>
                    <a:pt x="3389630" y="2153920"/>
                  </a:cubicBezTo>
                  <a:cubicBezTo>
                    <a:pt x="3370580" y="2108200"/>
                    <a:pt x="3370580" y="2072640"/>
                    <a:pt x="3352800" y="2026920"/>
                  </a:cubicBezTo>
                  <a:cubicBezTo>
                    <a:pt x="3332480" y="1972310"/>
                    <a:pt x="3293110" y="1888490"/>
                    <a:pt x="3266440" y="1847850"/>
                  </a:cubicBezTo>
                  <a:cubicBezTo>
                    <a:pt x="3252470" y="1822450"/>
                    <a:pt x="3242310" y="1819910"/>
                    <a:pt x="3224530" y="1793240"/>
                  </a:cubicBezTo>
                  <a:cubicBezTo>
                    <a:pt x="3188970" y="1736090"/>
                    <a:pt x="3148330" y="1621790"/>
                    <a:pt x="3077210" y="1508760"/>
                  </a:cubicBezTo>
                  <a:cubicBezTo>
                    <a:pt x="2959100" y="1323340"/>
                    <a:pt x="2679700" y="967740"/>
                    <a:pt x="2545080" y="806450"/>
                  </a:cubicBezTo>
                  <a:cubicBezTo>
                    <a:pt x="2468880" y="716280"/>
                    <a:pt x="2423160" y="669290"/>
                    <a:pt x="2355850" y="603250"/>
                  </a:cubicBezTo>
                  <a:cubicBezTo>
                    <a:pt x="2287270" y="535940"/>
                    <a:pt x="2242820" y="469900"/>
                    <a:pt x="2133600" y="407670"/>
                  </a:cubicBezTo>
                  <a:cubicBezTo>
                    <a:pt x="1931670" y="293370"/>
                    <a:pt x="1384300" y="149860"/>
                    <a:pt x="1165860" y="99060"/>
                  </a:cubicBezTo>
                  <a:cubicBezTo>
                    <a:pt x="1059180" y="73660"/>
                    <a:pt x="1016000" y="67310"/>
                    <a:pt x="920750" y="60960"/>
                  </a:cubicBezTo>
                  <a:cubicBezTo>
                    <a:pt x="791210" y="50800"/>
                    <a:pt x="582930" y="49530"/>
                    <a:pt x="457200" y="63500"/>
                  </a:cubicBezTo>
                  <a:cubicBezTo>
                    <a:pt x="369570" y="72390"/>
                    <a:pt x="306070" y="101600"/>
                    <a:pt x="236220" y="111760"/>
                  </a:cubicBezTo>
                  <a:cubicBezTo>
                    <a:pt x="173990" y="120650"/>
                    <a:pt x="91440" y="104140"/>
                    <a:pt x="58420" y="121920"/>
                  </a:cubicBezTo>
                  <a:cubicBezTo>
                    <a:pt x="41910" y="130810"/>
                    <a:pt x="39370" y="158750"/>
                    <a:pt x="29210" y="161290"/>
                  </a:cubicBezTo>
                  <a:cubicBezTo>
                    <a:pt x="21590" y="162560"/>
                    <a:pt x="7620" y="154940"/>
                    <a:pt x="3810" y="148590"/>
                  </a:cubicBezTo>
                  <a:cubicBezTo>
                    <a:pt x="0" y="142240"/>
                    <a:pt x="2540" y="124460"/>
                    <a:pt x="2540" y="12446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31282" y="5270188"/>
            <a:ext cx="1601152" cy="2225040"/>
            <a:chOff x="0" y="0"/>
            <a:chExt cx="2134870" cy="2966720"/>
          </a:xfrm>
        </p:grpSpPr>
        <p:sp>
          <p:nvSpPr>
            <p:cNvPr id="17" name="Freeform 17"/>
            <p:cNvSpPr/>
            <p:nvPr/>
          </p:nvSpPr>
          <p:spPr>
            <a:xfrm>
              <a:off x="49530" y="50800"/>
              <a:ext cx="2039620" cy="2866390"/>
            </a:xfrm>
            <a:custGeom>
              <a:avLst/>
              <a:gdLst/>
              <a:ahLst/>
              <a:cxnLst/>
              <a:rect l="l" t="t" r="r" b="b"/>
              <a:pathLst>
                <a:path w="2039620" h="2866390">
                  <a:moveTo>
                    <a:pt x="25400" y="0"/>
                  </a:moveTo>
                  <a:cubicBezTo>
                    <a:pt x="345440" y="13970"/>
                    <a:pt x="425450" y="35560"/>
                    <a:pt x="527050" y="86360"/>
                  </a:cubicBezTo>
                  <a:cubicBezTo>
                    <a:pt x="688340" y="167640"/>
                    <a:pt x="957580" y="373380"/>
                    <a:pt x="1102360" y="494030"/>
                  </a:cubicBezTo>
                  <a:cubicBezTo>
                    <a:pt x="1200150" y="575310"/>
                    <a:pt x="1272540" y="645160"/>
                    <a:pt x="1330960" y="717550"/>
                  </a:cubicBezTo>
                  <a:cubicBezTo>
                    <a:pt x="1376680" y="773430"/>
                    <a:pt x="1403350" y="839470"/>
                    <a:pt x="1436370" y="883920"/>
                  </a:cubicBezTo>
                  <a:cubicBezTo>
                    <a:pt x="1460500" y="915670"/>
                    <a:pt x="1478280" y="922020"/>
                    <a:pt x="1503680" y="962660"/>
                  </a:cubicBezTo>
                  <a:cubicBezTo>
                    <a:pt x="1562100" y="1054100"/>
                    <a:pt x="1671320" y="1300480"/>
                    <a:pt x="1731010" y="1446530"/>
                  </a:cubicBezTo>
                  <a:cubicBezTo>
                    <a:pt x="1778000" y="1562100"/>
                    <a:pt x="1817370" y="1680210"/>
                    <a:pt x="1841500" y="1761490"/>
                  </a:cubicBezTo>
                  <a:cubicBezTo>
                    <a:pt x="1855470" y="1812290"/>
                    <a:pt x="1863090" y="1841500"/>
                    <a:pt x="1870710" y="1885950"/>
                  </a:cubicBezTo>
                  <a:cubicBezTo>
                    <a:pt x="1878330" y="1935480"/>
                    <a:pt x="1873250" y="1991360"/>
                    <a:pt x="1884680" y="2047240"/>
                  </a:cubicBezTo>
                  <a:cubicBezTo>
                    <a:pt x="1896110" y="2112010"/>
                    <a:pt x="1925320" y="2166620"/>
                    <a:pt x="1944370" y="2249170"/>
                  </a:cubicBezTo>
                  <a:cubicBezTo>
                    <a:pt x="1976120" y="2377440"/>
                    <a:pt x="2026920" y="2655570"/>
                    <a:pt x="2033270" y="2740660"/>
                  </a:cubicBezTo>
                  <a:cubicBezTo>
                    <a:pt x="2035810" y="2771140"/>
                    <a:pt x="2039620" y="2785110"/>
                    <a:pt x="2032000" y="2801620"/>
                  </a:cubicBezTo>
                  <a:cubicBezTo>
                    <a:pt x="2026920" y="2816860"/>
                    <a:pt x="2012950" y="2829560"/>
                    <a:pt x="1997710" y="2839720"/>
                  </a:cubicBezTo>
                  <a:cubicBezTo>
                    <a:pt x="1981200" y="2851150"/>
                    <a:pt x="1951990" y="2865120"/>
                    <a:pt x="1936750" y="2865120"/>
                  </a:cubicBezTo>
                  <a:cubicBezTo>
                    <a:pt x="1927860" y="2863850"/>
                    <a:pt x="1918970" y="2860040"/>
                    <a:pt x="1915160" y="2854960"/>
                  </a:cubicBezTo>
                  <a:cubicBezTo>
                    <a:pt x="1910080" y="2848610"/>
                    <a:pt x="1907540" y="2837180"/>
                    <a:pt x="1911350" y="2830830"/>
                  </a:cubicBezTo>
                  <a:cubicBezTo>
                    <a:pt x="1915160" y="2823210"/>
                    <a:pt x="1936750" y="2813050"/>
                    <a:pt x="1944370" y="2815590"/>
                  </a:cubicBezTo>
                  <a:cubicBezTo>
                    <a:pt x="1951990" y="2818130"/>
                    <a:pt x="1960880" y="2840990"/>
                    <a:pt x="1958340" y="2849880"/>
                  </a:cubicBezTo>
                  <a:cubicBezTo>
                    <a:pt x="1955800" y="2857500"/>
                    <a:pt x="1939290" y="2866390"/>
                    <a:pt x="1931670" y="2863850"/>
                  </a:cubicBezTo>
                  <a:cubicBezTo>
                    <a:pt x="1922780" y="2862580"/>
                    <a:pt x="1908810" y="2843530"/>
                    <a:pt x="1910080" y="2833370"/>
                  </a:cubicBezTo>
                  <a:cubicBezTo>
                    <a:pt x="1912620" y="2821940"/>
                    <a:pt x="1951990" y="2813050"/>
                    <a:pt x="1964690" y="2801620"/>
                  </a:cubicBezTo>
                  <a:cubicBezTo>
                    <a:pt x="1974850" y="2791460"/>
                    <a:pt x="1981200" y="2782570"/>
                    <a:pt x="1983740" y="2771140"/>
                  </a:cubicBezTo>
                  <a:cubicBezTo>
                    <a:pt x="1987550" y="2755900"/>
                    <a:pt x="1983740" y="2745740"/>
                    <a:pt x="1981200" y="2720340"/>
                  </a:cubicBezTo>
                  <a:cubicBezTo>
                    <a:pt x="1972310" y="2645410"/>
                    <a:pt x="1929130" y="2395220"/>
                    <a:pt x="1899920" y="2272030"/>
                  </a:cubicBezTo>
                  <a:cubicBezTo>
                    <a:pt x="1878330" y="2184400"/>
                    <a:pt x="1845310" y="2115820"/>
                    <a:pt x="1833880" y="2048510"/>
                  </a:cubicBezTo>
                  <a:cubicBezTo>
                    <a:pt x="1823720" y="1995170"/>
                    <a:pt x="1828800" y="1946910"/>
                    <a:pt x="1822450" y="1901190"/>
                  </a:cubicBezTo>
                  <a:cubicBezTo>
                    <a:pt x="1816100" y="1859280"/>
                    <a:pt x="1809750" y="1833880"/>
                    <a:pt x="1794510" y="1781810"/>
                  </a:cubicBezTo>
                  <a:cubicBezTo>
                    <a:pt x="1765300" y="1681480"/>
                    <a:pt x="1692910" y="1483360"/>
                    <a:pt x="1635760" y="1347470"/>
                  </a:cubicBezTo>
                  <a:cubicBezTo>
                    <a:pt x="1582420" y="1223010"/>
                    <a:pt x="1515110" y="1071880"/>
                    <a:pt x="1465580" y="995680"/>
                  </a:cubicBezTo>
                  <a:cubicBezTo>
                    <a:pt x="1438910" y="955040"/>
                    <a:pt x="1417320" y="942340"/>
                    <a:pt x="1391920" y="908050"/>
                  </a:cubicBezTo>
                  <a:cubicBezTo>
                    <a:pt x="1360170" y="863600"/>
                    <a:pt x="1336040" y="803910"/>
                    <a:pt x="1295400" y="753110"/>
                  </a:cubicBezTo>
                  <a:cubicBezTo>
                    <a:pt x="1245870" y="692150"/>
                    <a:pt x="1188720" y="637540"/>
                    <a:pt x="1109980" y="568960"/>
                  </a:cubicBezTo>
                  <a:cubicBezTo>
                    <a:pt x="991870" y="468630"/>
                    <a:pt x="749300" y="298450"/>
                    <a:pt x="640080" y="222250"/>
                  </a:cubicBezTo>
                  <a:cubicBezTo>
                    <a:pt x="582930" y="181610"/>
                    <a:pt x="560070" y="158750"/>
                    <a:pt x="506730" y="133350"/>
                  </a:cubicBezTo>
                  <a:cubicBezTo>
                    <a:pt x="438150" y="100330"/>
                    <a:pt x="339090" y="63500"/>
                    <a:pt x="255270" y="50800"/>
                  </a:cubicBezTo>
                  <a:cubicBezTo>
                    <a:pt x="176530" y="38100"/>
                    <a:pt x="53340" y="68580"/>
                    <a:pt x="20320" y="50800"/>
                  </a:cubicBezTo>
                  <a:cubicBezTo>
                    <a:pt x="7620" y="43180"/>
                    <a:pt x="0" y="30480"/>
                    <a:pt x="1270" y="22860"/>
                  </a:cubicBezTo>
                  <a:cubicBezTo>
                    <a:pt x="1270" y="13970"/>
                    <a:pt x="25400" y="0"/>
                    <a:pt x="25400" y="0"/>
                  </a:cubicBezTo>
                </a:path>
              </a:pathLst>
            </a:custGeom>
            <a:solidFill>
              <a:srgbClr val="C899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8" name="Freeform 18"/>
          <p:cNvSpPr/>
          <p:nvPr/>
        </p:nvSpPr>
        <p:spPr>
          <a:xfrm>
            <a:off x="5051669" y="6303169"/>
            <a:ext cx="3053639" cy="2049755"/>
          </a:xfrm>
          <a:custGeom>
            <a:avLst/>
            <a:gdLst/>
            <a:ahLst/>
            <a:cxnLst/>
            <a:rect l="l" t="t" r="r" b="b"/>
            <a:pathLst>
              <a:path w="3053639" h="2049755">
                <a:moveTo>
                  <a:pt x="0" y="0"/>
                </a:moveTo>
                <a:lnTo>
                  <a:pt x="3053640" y="0"/>
                </a:lnTo>
                <a:lnTo>
                  <a:pt x="3053640" y="2049755"/>
                </a:lnTo>
                <a:lnTo>
                  <a:pt x="0" y="20497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4470671" y="451183"/>
            <a:ext cx="9346657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YOĞUNLUK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66627" y="7787397"/>
            <a:ext cx="13354745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Yoğunluk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arttıkça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sıvı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basıncı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artar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84660" y="2499695"/>
            <a:ext cx="2372023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dsu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: 1 g/cm3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26118" y="2499695"/>
            <a:ext cx="3315792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dyağ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: 0,78 g/cm3</a:t>
            </a:r>
          </a:p>
        </p:txBody>
      </p:sp>
      <p:sp>
        <p:nvSpPr>
          <p:cNvPr id="23" name="Freeform 23"/>
          <p:cNvSpPr/>
          <p:nvPr/>
        </p:nvSpPr>
        <p:spPr>
          <a:xfrm>
            <a:off x="10099598" y="6909831"/>
            <a:ext cx="1356620" cy="910631"/>
          </a:xfrm>
          <a:custGeom>
            <a:avLst/>
            <a:gdLst/>
            <a:ahLst/>
            <a:cxnLst/>
            <a:rect l="l" t="t" r="r" b="b"/>
            <a:pathLst>
              <a:path w="1356620" h="910631">
                <a:moveTo>
                  <a:pt x="0" y="0"/>
                </a:moveTo>
                <a:lnTo>
                  <a:pt x="1356621" y="0"/>
                </a:lnTo>
                <a:lnTo>
                  <a:pt x="1356621" y="910631"/>
                </a:lnTo>
                <a:lnTo>
                  <a:pt x="0" y="9106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TextBox 24"/>
          <p:cNvSpPr txBox="1"/>
          <p:nvPr/>
        </p:nvSpPr>
        <p:spPr>
          <a:xfrm>
            <a:off x="6151898" y="6462176"/>
            <a:ext cx="853182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18689" y="6524771"/>
            <a:ext cx="853182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27684" y="3887399"/>
            <a:ext cx="3601938" cy="183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dsu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&gt;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dyağ</a:t>
            </a:r>
            <a:endParaRPr lang="en-US" sz="5199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x1&gt;x2</a:t>
            </a:r>
          </a:p>
        </p:txBody>
      </p:sp>
      <p:sp>
        <p:nvSpPr>
          <p:cNvPr id="27" name="Freeform 27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5816A629-309E-B5A3-F697-4EEF6BA7C0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761">
        <p:fade/>
      </p:transition>
    </mc:Choice>
    <mc:Fallback xmlns="">
      <p:transition spd="med" advTm="73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/>
      <p:bldP spid="18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2844249" y="3660988"/>
            <a:ext cx="12684593" cy="2965024"/>
          </a:xfrm>
          <a:custGeom>
            <a:avLst/>
            <a:gdLst/>
            <a:ahLst/>
            <a:cxnLst/>
            <a:rect l="l" t="t" r="r" b="b"/>
            <a:pathLst>
              <a:path w="12684593" h="2965024">
                <a:moveTo>
                  <a:pt x="0" y="0"/>
                </a:moveTo>
                <a:lnTo>
                  <a:pt x="12684594" y="0"/>
                </a:lnTo>
                <a:lnTo>
                  <a:pt x="12684594" y="2965024"/>
                </a:lnTo>
                <a:lnTo>
                  <a:pt x="0" y="29650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4470671" y="451183"/>
            <a:ext cx="9346657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YOĞUNLUK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EBEF108-BFEB-B99D-2E0D-5650539A4C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05">
        <p:fade/>
      </p:transition>
    </mc:Choice>
    <mc:Fallback xmlns="">
      <p:transition spd="med" advTm="10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4470671" y="451183"/>
            <a:ext cx="9346657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YOĞUNLUK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72200" y="3453901"/>
            <a:ext cx="5238852" cy="174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P= h x d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0224863-077F-6726-7F43-3CDB9CEB8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362">
        <p:fade/>
      </p:transition>
    </mc:Choice>
    <mc:Fallback xmlns="">
      <p:transition spd="med" advTm="49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493371" y="2240489"/>
            <a:ext cx="11301259" cy="5806022"/>
          </a:xfrm>
          <a:custGeom>
            <a:avLst/>
            <a:gdLst/>
            <a:ahLst/>
            <a:cxnLst/>
            <a:rect l="l" t="t" r="r" b="b"/>
            <a:pathLst>
              <a:path w="11301259" h="5806022">
                <a:moveTo>
                  <a:pt x="0" y="0"/>
                </a:moveTo>
                <a:lnTo>
                  <a:pt x="11301258" y="0"/>
                </a:lnTo>
                <a:lnTo>
                  <a:pt x="11301258" y="5806022"/>
                </a:lnTo>
                <a:lnTo>
                  <a:pt x="0" y="58060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4470671" y="451183"/>
            <a:ext cx="9346657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YOĞUNLUK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1E804F5-EC17-F074-E7EE-1998C4C59E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776">
        <p:fade/>
      </p:transition>
    </mc:Choice>
    <mc:Fallback xmlns="">
      <p:transition spd="med" advTm="737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182189" y="2285076"/>
            <a:ext cx="7502835" cy="6763119"/>
          </a:xfrm>
          <a:custGeom>
            <a:avLst/>
            <a:gdLst/>
            <a:ahLst/>
            <a:cxnLst/>
            <a:rect l="l" t="t" r="r" b="b"/>
            <a:pathLst>
              <a:path w="7502835" h="6763119">
                <a:moveTo>
                  <a:pt x="0" y="0"/>
                </a:moveTo>
                <a:lnTo>
                  <a:pt x="7502835" y="0"/>
                </a:lnTo>
                <a:lnTo>
                  <a:pt x="7502835" y="6763119"/>
                </a:lnTo>
                <a:lnTo>
                  <a:pt x="0" y="676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4470671" y="451183"/>
            <a:ext cx="9346657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chemeClr val="accent6"/>
                </a:solidFill>
                <a:latin typeface="Blueberry"/>
                <a:ea typeface="Blueberry"/>
                <a:cs typeface="Blueberry"/>
                <a:sym typeface="Blueberry"/>
              </a:rPr>
              <a:t>YOĞUNLUK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479842" y="0"/>
            <a:ext cx="1808158" cy="1808158"/>
          </a:xfrm>
          <a:custGeom>
            <a:avLst/>
            <a:gdLst/>
            <a:ahLst/>
            <a:cxnLst/>
            <a:rect l="l" t="t" r="r" b="b"/>
            <a:pathLst>
              <a:path w="1808158" h="1808158">
                <a:moveTo>
                  <a:pt x="0" y="0"/>
                </a:moveTo>
                <a:lnTo>
                  <a:pt x="1808158" y="0"/>
                </a:lnTo>
                <a:lnTo>
                  <a:pt x="1808158" y="1808158"/>
                </a:lnTo>
                <a:lnTo>
                  <a:pt x="0" y="1808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6B837E2-5DC9-020F-8776-BB6D6FBE39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5461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600">
        <p:fade/>
      </p:transition>
    </mc:Choice>
    <mc:Fallback xmlns="">
      <p:transition spd="med" advTm="33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2|1.1|1.5|2.4|32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6|22.4|8.4|3.4|9|1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101</Words>
  <Application>Microsoft Office PowerPoint</Application>
  <PresentationFormat>Özel</PresentationFormat>
  <Paragraphs>41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DejaVu Serif Bold</vt:lpstr>
      <vt:lpstr>Calibri</vt:lpstr>
      <vt:lpstr>Arial</vt:lpstr>
      <vt:lpstr>Blueberry</vt:lpstr>
      <vt:lpstr>Arimo Bold</vt:lpstr>
      <vt:lpstr>Jingleberry</vt:lpstr>
      <vt:lpstr>Abril Fatface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SIVI BASINCI</dc:title>
  <cp:lastModifiedBy>Nisa Nur Oran</cp:lastModifiedBy>
  <cp:revision>5</cp:revision>
  <dcterms:created xsi:type="dcterms:W3CDTF">2006-08-16T00:00:00Z</dcterms:created>
  <dcterms:modified xsi:type="dcterms:W3CDTF">2025-09-19T23:07:32Z</dcterms:modified>
  <dc:identifier>DAGSQNZG1gk</dc:identifier>
</cp:coreProperties>
</file>