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4" r:id="rId6"/>
    <p:sldId id="275" r:id="rId7"/>
  </p:sldIdLst>
  <p:sldSz cx="18288000" cy="10287000"/>
  <p:notesSz cx="6858000" cy="9144000"/>
  <p:embeddedFontLst>
    <p:embeddedFont>
      <p:font typeface="Amatic SC Bold" panose="020B0604020202020204" charset="-79"/>
      <p:regular r:id="rId8"/>
    </p:embeddedFont>
    <p:embeddedFont>
      <p:font typeface="Muli Bold" panose="020B0604020202020204" charset="-94"/>
      <p:regular r:id="rId9"/>
    </p:embeddedFont>
    <p:embeddedFont>
      <p:font typeface="Studly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5.png"/><Relationship Id="rId21" Type="http://schemas.openxmlformats.org/officeDocument/2006/relationships/image" Target="../media/image29.svg"/><Relationship Id="rId7" Type="http://schemas.openxmlformats.org/officeDocument/2006/relationships/image" Target="../media/image3.png"/><Relationship Id="rId12" Type="http://schemas.openxmlformats.org/officeDocument/2006/relationships/image" Target="../media/image20.sv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18.sv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23" Type="http://schemas.openxmlformats.org/officeDocument/2006/relationships/image" Target="../media/image31.svg"/><Relationship Id="rId28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27.svg"/><Relationship Id="rId4" Type="http://schemas.openxmlformats.org/officeDocument/2006/relationships/image" Target="../media/image16.svg"/><Relationship Id="rId9" Type="http://schemas.openxmlformats.org/officeDocument/2006/relationships/image" Target="../media/image7.png"/><Relationship Id="rId14" Type="http://schemas.openxmlformats.org/officeDocument/2006/relationships/image" Target="../media/image22.svg"/><Relationship Id="rId22" Type="http://schemas.openxmlformats.org/officeDocument/2006/relationships/image" Target="../media/image30.png"/><Relationship Id="rId27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www.youtube.com/@mervehoca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97725">
            <a:off x="4019514" y="3326278"/>
            <a:ext cx="10254876" cy="3244270"/>
          </a:xfrm>
          <a:custGeom>
            <a:avLst/>
            <a:gdLst/>
            <a:ahLst/>
            <a:cxnLst/>
            <a:rect l="l" t="t" r="r" b="b"/>
            <a:pathLst>
              <a:path w="10254876" h="3244270">
                <a:moveTo>
                  <a:pt x="0" y="0"/>
                </a:moveTo>
                <a:lnTo>
                  <a:pt x="10254876" y="0"/>
                </a:lnTo>
                <a:lnTo>
                  <a:pt x="10254876" y="3244270"/>
                </a:lnTo>
                <a:lnTo>
                  <a:pt x="0" y="3244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10084657">
            <a:off x="3627756" y="1869066"/>
            <a:ext cx="541332" cy="519679"/>
          </a:xfrm>
          <a:custGeom>
            <a:avLst/>
            <a:gdLst/>
            <a:ahLst/>
            <a:cxnLst/>
            <a:rect l="l" t="t" r="r" b="b"/>
            <a:pathLst>
              <a:path w="541332" h="519679">
                <a:moveTo>
                  <a:pt x="0" y="0"/>
                </a:moveTo>
                <a:lnTo>
                  <a:pt x="541332" y="0"/>
                </a:lnTo>
                <a:lnTo>
                  <a:pt x="541332" y="519678"/>
                </a:lnTo>
                <a:lnTo>
                  <a:pt x="0" y="51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1460983">
            <a:off x="691221" y="62972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1159206">
            <a:off x="2754259" y="4340976"/>
            <a:ext cx="662036" cy="1122094"/>
          </a:xfrm>
          <a:custGeom>
            <a:avLst/>
            <a:gdLst/>
            <a:ahLst/>
            <a:cxnLst/>
            <a:rect l="l" t="t" r="r" b="b"/>
            <a:pathLst>
              <a:path w="662036" h="1122094">
                <a:moveTo>
                  <a:pt x="0" y="0"/>
                </a:moveTo>
                <a:lnTo>
                  <a:pt x="662036" y="0"/>
                </a:lnTo>
                <a:lnTo>
                  <a:pt x="662036" y="1122095"/>
                </a:lnTo>
                <a:lnTo>
                  <a:pt x="0" y="11220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486684" y="8801590"/>
            <a:ext cx="758759" cy="837986"/>
          </a:xfrm>
          <a:custGeom>
            <a:avLst/>
            <a:gdLst/>
            <a:ahLst/>
            <a:cxnLst/>
            <a:rect l="l" t="t" r="r" b="b"/>
            <a:pathLst>
              <a:path w="758759" h="837986">
                <a:moveTo>
                  <a:pt x="0" y="0"/>
                </a:moveTo>
                <a:lnTo>
                  <a:pt x="758758" y="0"/>
                </a:lnTo>
                <a:lnTo>
                  <a:pt x="758758" y="837986"/>
                </a:lnTo>
                <a:lnTo>
                  <a:pt x="0" y="837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4810274">
            <a:off x="15575808" y="739774"/>
            <a:ext cx="1675438" cy="2107469"/>
          </a:xfrm>
          <a:custGeom>
            <a:avLst/>
            <a:gdLst/>
            <a:ahLst/>
            <a:cxnLst/>
            <a:rect l="l" t="t" r="r" b="b"/>
            <a:pathLst>
              <a:path w="1675438" h="2107469">
                <a:moveTo>
                  <a:pt x="0" y="0"/>
                </a:moveTo>
                <a:lnTo>
                  <a:pt x="1675438" y="0"/>
                </a:lnTo>
                <a:lnTo>
                  <a:pt x="1675438" y="2107469"/>
                </a:lnTo>
                <a:lnTo>
                  <a:pt x="0" y="21074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1422455">
            <a:off x="887331" y="3945578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6"/>
                </a:lnTo>
                <a:lnTo>
                  <a:pt x="0" y="488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243703">
            <a:off x="7393027" y="2454017"/>
            <a:ext cx="437368" cy="419873"/>
          </a:xfrm>
          <a:custGeom>
            <a:avLst/>
            <a:gdLst/>
            <a:ahLst/>
            <a:cxnLst/>
            <a:rect l="l" t="t" r="r" b="b"/>
            <a:pathLst>
              <a:path w="437368" h="419873">
                <a:moveTo>
                  <a:pt x="0" y="0"/>
                </a:moveTo>
                <a:lnTo>
                  <a:pt x="437368" y="0"/>
                </a:lnTo>
                <a:lnTo>
                  <a:pt x="437368" y="419873"/>
                </a:lnTo>
                <a:lnTo>
                  <a:pt x="0" y="41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2851397">
            <a:off x="9208285" y="507545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10019461">
            <a:off x="13288030" y="1319249"/>
            <a:ext cx="516571" cy="495908"/>
          </a:xfrm>
          <a:custGeom>
            <a:avLst/>
            <a:gdLst/>
            <a:ahLst/>
            <a:cxnLst/>
            <a:rect l="l" t="t" r="r" b="b"/>
            <a:pathLst>
              <a:path w="516571" h="495908">
                <a:moveTo>
                  <a:pt x="0" y="0"/>
                </a:moveTo>
                <a:lnTo>
                  <a:pt x="516571" y="0"/>
                </a:lnTo>
                <a:lnTo>
                  <a:pt x="516571" y="495908"/>
                </a:lnTo>
                <a:lnTo>
                  <a:pt x="0" y="495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-6383107">
            <a:off x="16927791" y="5017806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5" y="0"/>
                </a:lnTo>
                <a:lnTo>
                  <a:pt x="513645" y="493099"/>
                </a:lnTo>
                <a:lnTo>
                  <a:pt x="0" y="493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5756806">
            <a:off x="15020060" y="9178423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3" y="0"/>
                </a:lnTo>
                <a:lnTo>
                  <a:pt x="424393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8915872">
            <a:off x="14407882" y="6383025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3" y="0"/>
                </a:lnTo>
                <a:lnTo>
                  <a:pt x="424393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rot="5756806">
            <a:off x="4802333" y="6847344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3" y="0"/>
                </a:lnTo>
                <a:lnTo>
                  <a:pt x="424393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 rot="1345741">
            <a:off x="12100836" y="8176526"/>
            <a:ext cx="511678" cy="867251"/>
          </a:xfrm>
          <a:custGeom>
            <a:avLst/>
            <a:gdLst/>
            <a:ahLst/>
            <a:cxnLst/>
            <a:rect l="l" t="t" r="r" b="b"/>
            <a:pathLst>
              <a:path w="511678" h="867251">
                <a:moveTo>
                  <a:pt x="0" y="0"/>
                </a:moveTo>
                <a:lnTo>
                  <a:pt x="511678" y="0"/>
                </a:lnTo>
                <a:lnTo>
                  <a:pt x="511678" y="867252"/>
                </a:lnTo>
                <a:lnTo>
                  <a:pt x="0" y="8672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 rot="1800043">
            <a:off x="11671035" y="347808"/>
            <a:ext cx="567418" cy="626667"/>
          </a:xfrm>
          <a:custGeom>
            <a:avLst/>
            <a:gdLst/>
            <a:ahLst/>
            <a:cxnLst/>
            <a:rect l="l" t="t" r="r" b="b"/>
            <a:pathLst>
              <a:path w="567418" h="626667">
                <a:moveTo>
                  <a:pt x="0" y="0"/>
                </a:moveTo>
                <a:lnTo>
                  <a:pt x="567419" y="0"/>
                </a:lnTo>
                <a:lnTo>
                  <a:pt x="567419" y="626667"/>
                </a:lnTo>
                <a:lnTo>
                  <a:pt x="0" y="6266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 rot="-10154087">
            <a:off x="15305381" y="3449328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49" y="0"/>
                </a:lnTo>
                <a:lnTo>
                  <a:pt x="489149" y="829067"/>
                </a:lnTo>
                <a:lnTo>
                  <a:pt x="0" y="8290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 rot="-1669974">
            <a:off x="6165299" y="822791"/>
            <a:ext cx="530353" cy="898904"/>
          </a:xfrm>
          <a:custGeom>
            <a:avLst/>
            <a:gdLst/>
            <a:ahLst/>
            <a:cxnLst/>
            <a:rect l="l" t="t" r="r" b="b"/>
            <a:pathLst>
              <a:path w="530353" h="898904">
                <a:moveTo>
                  <a:pt x="0" y="0"/>
                </a:moveTo>
                <a:lnTo>
                  <a:pt x="530353" y="0"/>
                </a:lnTo>
                <a:lnTo>
                  <a:pt x="530353" y="898904"/>
                </a:lnTo>
                <a:lnTo>
                  <a:pt x="0" y="898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/>
          <p:nvPr/>
        </p:nvSpPr>
        <p:spPr>
          <a:xfrm rot="-1839255">
            <a:off x="8938249" y="9486280"/>
            <a:ext cx="554415" cy="532238"/>
          </a:xfrm>
          <a:custGeom>
            <a:avLst/>
            <a:gdLst/>
            <a:ahLst/>
            <a:cxnLst/>
            <a:rect l="l" t="t" r="r" b="b"/>
            <a:pathLst>
              <a:path w="554415" h="532238">
                <a:moveTo>
                  <a:pt x="0" y="0"/>
                </a:moveTo>
                <a:lnTo>
                  <a:pt x="554415" y="0"/>
                </a:lnTo>
                <a:lnTo>
                  <a:pt x="554415" y="532238"/>
                </a:lnTo>
                <a:lnTo>
                  <a:pt x="0" y="53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2" name="Freeform 22"/>
          <p:cNvSpPr/>
          <p:nvPr/>
        </p:nvSpPr>
        <p:spPr>
          <a:xfrm rot="693431">
            <a:off x="1252195" y="916550"/>
            <a:ext cx="826577" cy="1185137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7"/>
                </a:lnTo>
                <a:lnTo>
                  <a:pt x="0" y="11851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3" name="Freeform 23"/>
          <p:cNvSpPr/>
          <p:nvPr/>
        </p:nvSpPr>
        <p:spPr>
          <a:xfrm rot="-2011406">
            <a:off x="10044564" y="1829281"/>
            <a:ext cx="716911" cy="1027900"/>
          </a:xfrm>
          <a:custGeom>
            <a:avLst/>
            <a:gdLst/>
            <a:ahLst/>
            <a:cxnLst/>
            <a:rect l="l" t="t" r="r" b="b"/>
            <a:pathLst>
              <a:path w="716911" h="1027900">
                <a:moveTo>
                  <a:pt x="0" y="0"/>
                </a:moveTo>
                <a:lnTo>
                  <a:pt x="716911" y="0"/>
                </a:lnTo>
                <a:lnTo>
                  <a:pt x="716911" y="1027900"/>
                </a:lnTo>
                <a:lnTo>
                  <a:pt x="0" y="10279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Freeform 24"/>
          <p:cNvSpPr/>
          <p:nvPr/>
        </p:nvSpPr>
        <p:spPr>
          <a:xfrm rot="-2419102">
            <a:off x="16011837" y="6705132"/>
            <a:ext cx="927423" cy="1329729"/>
          </a:xfrm>
          <a:custGeom>
            <a:avLst/>
            <a:gdLst/>
            <a:ahLst/>
            <a:cxnLst/>
            <a:rect l="l" t="t" r="r" b="b"/>
            <a:pathLst>
              <a:path w="927423" h="1329729">
                <a:moveTo>
                  <a:pt x="0" y="0"/>
                </a:moveTo>
                <a:lnTo>
                  <a:pt x="927422" y="0"/>
                </a:lnTo>
                <a:lnTo>
                  <a:pt x="927422" y="1329729"/>
                </a:lnTo>
                <a:lnTo>
                  <a:pt x="0" y="13297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Freeform 25"/>
          <p:cNvSpPr/>
          <p:nvPr/>
        </p:nvSpPr>
        <p:spPr>
          <a:xfrm>
            <a:off x="0" y="-9624"/>
            <a:ext cx="1595666" cy="1595666"/>
          </a:xfrm>
          <a:custGeom>
            <a:avLst/>
            <a:gdLst/>
            <a:ahLst/>
            <a:cxnLst/>
            <a:rect l="l" t="t" r="r" b="b"/>
            <a:pathLst>
              <a:path w="1595666" h="1595666">
                <a:moveTo>
                  <a:pt x="0" y="0"/>
                </a:moveTo>
                <a:lnTo>
                  <a:pt x="1595666" y="0"/>
                </a:lnTo>
                <a:lnTo>
                  <a:pt x="1595666" y="1595665"/>
                </a:lnTo>
                <a:lnTo>
                  <a:pt x="0" y="15956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6" name="TextBox 26"/>
          <p:cNvSpPr txBox="1"/>
          <p:nvPr/>
        </p:nvSpPr>
        <p:spPr>
          <a:xfrm>
            <a:off x="4524723" y="3492993"/>
            <a:ext cx="9244458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YAKITLAR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B1F2FC92-864E-6DFF-190C-9773FCD703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497" y="926575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3407">
        <p159:morph option="byObject"/>
      </p:transition>
    </mc:Choice>
    <mc:Fallback xmlns="">
      <p:transition advTm="1340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-1338063" y="3716918"/>
            <a:ext cx="7505313" cy="4544126"/>
          </a:xfrm>
          <a:custGeom>
            <a:avLst/>
            <a:gdLst/>
            <a:ahLst/>
            <a:cxnLst/>
            <a:rect l="l" t="t" r="r" b="b"/>
            <a:pathLst>
              <a:path w="7505313" h="4544126">
                <a:moveTo>
                  <a:pt x="7505312" y="0"/>
                </a:moveTo>
                <a:lnTo>
                  <a:pt x="0" y="0"/>
                </a:lnTo>
                <a:lnTo>
                  <a:pt x="0" y="4544125"/>
                </a:lnTo>
                <a:lnTo>
                  <a:pt x="7505312" y="4544125"/>
                </a:lnTo>
                <a:lnTo>
                  <a:pt x="750531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11462">
            <a:off x="68358" y="2361307"/>
            <a:ext cx="4945331" cy="7195587"/>
          </a:xfrm>
          <a:custGeom>
            <a:avLst/>
            <a:gdLst/>
            <a:ahLst/>
            <a:cxnLst/>
            <a:rect l="l" t="t" r="r" b="b"/>
            <a:pathLst>
              <a:path w="4945331" h="7195587">
                <a:moveTo>
                  <a:pt x="0" y="0"/>
                </a:moveTo>
                <a:lnTo>
                  <a:pt x="4945331" y="0"/>
                </a:lnTo>
                <a:lnTo>
                  <a:pt x="4945331" y="7195587"/>
                </a:lnTo>
                <a:lnTo>
                  <a:pt x="0" y="71955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5400000" flipH="1">
            <a:off x="5061317" y="3716918"/>
            <a:ext cx="7505313" cy="4544126"/>
          </a:xfrm>
          <a:custGeom>
            <a:avLst/>
            <a:gdLst/>
            <a:ahLst/>
            <a:cxnLst/>
            <a:rect l="l" t="t" r="r" b="b"/>
            <a:pathLst>
              <a:path w="7505313" h="4544126">
                <a:moveTo>
                  <a:pt x="7505313" y="0"/>
                </a:moveTo>
                <a:lnTo>
                  <a:pt x="0" y="0"/>
                </a:lnTo>
                <a:lnTo>
                  <a:pt x="0" y="4544125"/>
                </a:lnTo>
                <a:lnTo>
                  <a:pt x="7505313" y="4544125"/>
                </a:lnTo>
                <a:lnTo>
                  <a:pt x="750531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111462">
            <a:off x="6467739" y="2361307"/>
            <a:ext cx="4945331" cy="7195587"/>
          </a:xfrm>
          <a:custGeom>
            <a:avLst/>
            <a:gdLst/>
            <a:ahLst/>
            <a:cxnLst/>
            <a:rect l="l" t="t" r="r" b="b"/>
            <a:pathLst>
              <a:path w="4945331" h="7195587">
                <a:moveTo>
                  <a:pt x="0" y="0"/>
                </a:moveTo>
                <a:lnTo>
                  <a:pt x="4945331" y="0"/>
                </a:lnTo>
                <a:lnTo>
                  <a:pt x="4945331" y="7195587"/>
                </a:lnTo>
                <a:lnTo>
                  <a:pt x="0" y="71955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5400000" flipH="1">
            <a:off x="11460698" y="3687038"/>
            <a:ext cx="7505313" cy="4544126"/>
          </a:xfrm>
          <a:custGeom>
            <a:avLst/>
            <a:gdLst/>
            <a:ahLst/>
            <a:cxnLst/>
            <a:rect l="l" t="t" r="r" b="b"/>
            <a:pathLst>
              <a:path w="7505313" h="4544126">
                <a:moveTo>
                  <a:pt x="7505313" y="0"/>
                </a:moveTo>
                <a:lnTo>
                  <a:pt x="0" y="0"/>
                </a:lnTo>
                <a:lnTo>
                  <a:pt x="0" y="4544125"/>
                </a:lnTo>
                <a:lnTo>
                  <a:pt x="7505313" y="4544125"/>
                </a:lnTo>
                <a:lnTo>
                  <a:pt x="750531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111462">
            <a:off x="12867120" y="2331427"/>
            <a:ext cx="4945331" cy="7195587"/>
          </a:xfrm>
          <a:custGeom>
            <a:avLst/>
            <a:gdLst/>
            <a:ahLst/>
            <a:cxnLst/>
            <a:rect l="l" t="t" r="r" b="b"/>
            <a:pathLst>
              <a:path w="4945331" h="7195587">
                <a:moveTo>
                  <a:pt x="0" y="0"/>
                </a:moveTo>
                <a:lnTo>
                  <a:pt x="4945331" y="0"/>
                </a:lnTo>
                <a:lnTo>
                  <a:pt x="4945331" y="7195587"/>
                </a:lnTo>
                <a:lnTo>
                  <a:pt x="0" y="71955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5252589">
            <a:off x="11310637" y="1988573"/>
            <a:ext cx="613474" cy="588935"/>
          </a:xfrm>
          <a:custGeom>
            <a:avLst/>
            <a:gdLst/>
            <a:ahLst/>
            <a:cxnLst/>
            <a:rect l="l" t="t" r="r" b="b"/>
            <a:pathLst>
              <a:path w="613474" h="588935">
                <a:moveTo>
                  <a:pt x="0" y="0"/>
                </a:moveTo>
                <a:lnTo>
                  <a:pt x="613474" y="0"/>
                </a:lnTo>
                <a:lnTo>
                  <a:pt x="613474" y="588935"/>
                </a:lnTo>
                <a:lnTo>
                  <a:pt x="0" y="5889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6383107">
            <a:off x="12446789" y="9418957"/>
            <a:ext cx="610000" cy="585600"/>
          </a:xfrm>
          <a:custGeom>
            <a:avLst/>
            <a:gdLst/>
            <a:ahLst/>
            <a:cxnLst/>
            <a:rect l="l" t="t" r="r" b="b"/>
            <a:pathLst>
              <a:path w="610000" h="585600">
                <a:moveTo>
                  <a:pt x="0" y="0"/>
                </a:moveTo>
                <a:lnTo>
                  <a:pt x="609999" y="0"/>
                </a:lnTo>
                <a:lnTo>
                  <a:pt x="609999" y="585600"/>
                </a:lnTo>
                <a:lnTo>
                  <a:pt x="0" y="585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10154087">
            <a:off x="-650745" y="3883249"/>
            <a:ext cx="580908" cy="984590"/>
          </a:xfrm>
          <a:custGeom>
            <a:avLst/>
            <a:gdLst/>
            <a:ahLst/>
            <a:cxnLst/>
            <a:rect l="l" t="t" r="r" b="b"/>
            <a:pathLst>
              <a:path w="580908" h="984590">
                <a:moveTo>
                  <a:pt x="0" y="0"/>
                </a:moveTo>
                <a:lnTo>
                  <a:pt x="580908" y="0"/>
                </a:lnTo>
                <a:lnTo>
                  <a:pt x="580908" y="984590"/>
                </a:lnTo>
                <a:lnTo>
                  <a:pt x="0" y="9845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705530" y="3553283"/>
            <a:ext cx="2589799" cy="1644522"/>
          </a:xfrm>
          <a:custGeom>
            <a:avLst/>
            <a:gdLst/>
            <a:ahLst/>
            <a:cxnLst/>
            <a:rect l="l" t="t" r="r" b="b"/>
            <a:pathLst>
              <a:path w="2589799" h="1644522">
                <a:moveTo>
                  <a:pt x="0" y="0"/>
                </a:moveTo>
                <a:lnTo>
                  <a:pt x="2589798" y="0"/>
                </a:lnTo>
                <a:lnTo>
                  <a:pt x="2589798" y="1644522"/>
                </a:lnTo>
                <a:lnTo>
                  <a:pt x="0" y="16445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059048" y="5988981"/>
            <a:ext cx="2711089" cy="2246815"/>
          </a:xfrm>
          <a:custGeom>
            <a:avLst/>
            <a:gdLst/>
            <a:ahLst/>
            <a:cxnLst/>
            <a:rect l="l" t="t" r="r" b="b"/>
            <a:pathLst>
              <a:path w="2711089" h="2246815">
                <a:moveTo>
                  <a:pt x="0" y="0"/>
                </a:moveTo>
                <a:lnTo>
                  <a:pt x="2711089" y="0"/>
                </a:lnTo>
                <a:lnTo>
                  <a:pt x="2711089" y="2246815"/>
                </a:lnTo>
                <a:lnTo>
                  <a:pt x="0" y="2246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6711732" y="3570962"/>
            <a:ext cx="1448411" cy="1370559"/>
          </a:xfrm>
          <a:custGeom>
            <a:avLst/>
            <a:gdLst/>
            <a:ahLst/>
            <a:cxnLst/>
            <a:rect l="l" t="t" r="r" b="b"/>
            <a:pathLst>
              <a:path w="1448411" h="1370559">
                <a:moveTo>
                  <a:pt x="0" y="0"/>
                </a:moveTo>
                <a:lnTo>
                  <a:pt x="1448412" y="0"/>
                </a:lnTo>
                <a:lnTo>
                  <a:pt x="1448412" y="1370559"/>
                </a:lnTo>
                <a:lnTo>
                  <a:pt x="0" y="137055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9144000" y="3551896"/>
            <a:ext cx="1490615" cy="1490615"/>
          </a:xfrm>
          <a:custGeom>
            <a:avLst/>
            <a:gdLst/>
            <a:ahLst/>
            <a:cxnLst/>
            <a:rect l="l" t="t" r="r" b="b"/>
            <a:pathLst>
              <a:path w="1490615" h="1490615">
                <a:moveTo>
                  <a:pt x="0" y="0"/>
                </a:moveTo>
                <a:lnTo>
                  <a:pt x="1490615" y="0"/>
                </a:lnTo>
                <a:lnTo>
                  <a:pt x="1490615" y="1490615"/>
                </a:lnTo>
                <a:lnTo>
                  <a:pt x="0" y="14906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6819850" y="5572609"/>
            <a:ext cx="2513191" cy="1432519"/>
          </a:xfrm>
          <a:custGeom>
            <a:avLst/>
            <a:gdLst/>
            <a:ahLst/>
            <a:cxnLst/>
            <a:rect l="l" t="t" r="r" b="b"/>
            <a:pathLst>
              <a:path w="2513191" h="1432519">
                <a:moveTo>
                  <a:pt x="0" y="0"/>
                </a:moveTo>
                <a:lnTo>
                  <a:pt x="2513191" y="0"/>
                </a:lnTo>
                <a:lnTo>
                  <a:pt x="2513191" y="1432519"/>
                </a:lnTo>
                <a:lnTo>
                  <a:pt x="0" y="143251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7435938" y="7005128"/>
            <a:ext cx="1025193" cy="2253172"/>
          </a:xfrm>
          <a:custGeom>
            <a:avLst/>
            <a:gdLst/>
            <a:ahLst/>
            <a:cxnLst/>
            <a:rect l="l" t="t" r="r" b="b"/>
            <a:pathLst>
              <a:path w="1025193" h="2253172">
                <a:moveTo>
                  <a:pt x="0" y="0"/>
                </a:moveTo>
                <a:lnTo>
                  <a:pt x="1025193" y="0"/>
                </a:lnTo>
                <a:lnTo>
                  <a:pt x="1025193" y="2253172"/>
                </a:lnTo>
                <a:lnTo>
                  <a:pt x="0" y="225317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3385776" y="3360912"/>
            <a:ext cx="977429" cy="1681598"/>
          </a:xfrm>
          <a:custGeom>
            <a:avLst/>
            <a:gdLst/>
            <a:ahLst/>
            <a:cxnLst/>
            <a:rect l="l" t="t" r="r" b="b"/>
            <a:pathLst>
              <a:path w="977429" h="1681598">
                <a:moveTo>
                  <a:pt x="0" y="0"/>
                </a:moveTo>
                <a:lnTo>
                  <a:pt x="977429" y="0"/>
                </a:lnTo>
                <a:lnTo>
                  <a:pt x="977429" y="1681599"/>
                </a:lnTo>
                <a:lnTo>
                  <a:pt x="0" y="168159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13385776" y="5356162"/>
            <a:ext cx="1500562" cy="1838105"/>
          </a:xfrm>
          <a:custGeom>
            <a:avLst/>
            <a:gdLst/>
            <a:ahLst/>
            <a:cxnLst/>
            <a:rect l="l" t="t" r="r" b="b"/>
            <a:pathLst>
              <a:path w="1500562" h="1838105">
                <a:moveTo>
                  <a:pt x="0" y="0"/>
                </a:moveTo>
                <a:lnTo>
                  <a:pt x="1500562" y="0"/>
                </a:lnTo>
                <a:lnTo>
                  <a:pt x="1500562" y="1838104"/>
                </a:lnTo>
                <a:lnTo>
                  <a:pt x="0" y="183810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13212490" y="7370316"/>
            <a:ext cx="2127295" cy="1369446"/>
          </a:xfrm>
          <a:custGeom>
            <a:avLst/>
            <a:gdLst/>
            <a:ahLst/>
            <a:cxnLst/>
            <a:rect l="l" t="t" r="r" b="b"/>
            <a:pathLst>
              <a:path w="2127295" h="1369446">
                <a:moveTo>
                  <a:pt x="0" y="0"/>
                </a:moveTo>
                <a:lnTo>
                  <a:pt x="2127295" y="0"/>
                </a:lnTo>
                <a:lnTo>
                  <a:pt x="2127295" y="1369446"/>
                </a:lnTo>
                <a:lnTo>
                  <a:pt x="0" y="136944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TextBox 20"/>
          <p:cNvSpPr txBox="1"/>
          <p:nvPr/>
        </p:nvSpPr>
        <p:spPr>
          <a:xfrm>
            <a:off x="7214635" y="226544"/>
            <a:ext cx="3198677" cy="1504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50"/>
              </a:lnSpc>
            </a:pPr>
            <a:r>
              <a:rPr lang="en-US" sz="105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YAKITLAR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2530" y="2404360"/>
            <a:ext cx="5350835" cy="71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10"/>
              </a:lnSpc>
              <a:spcBef>
                <a:spcPct val="0"/>
              </a:spcBef>
            </a:pPr>
            <a:r>
              <a:rPr lang="en-US" sz="4150" spc="124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KATI YAKITLAR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41911" y="2404360"/>
            <a:ext cx="527993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r>
              <a:rPr lang="en-US" sz="4200" spc="126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SIVI YAKITLAR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21500" y="2516394"/>
            <a:ext cx="4783708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r>
              <a:rPr lang="en-US" sz="4200" spc="126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GAZ YAKITLAR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67406" y="5095875"/>
            <a:ext cx="1641281" cy="47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  <a:spcBef>
                <a:spcPct val="0"/>
              </a:spcBef>
            </a:pPr>
            <a:r>
              <a:rPr lang="en-US" sz="2850" b="1" spc="85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KÖMÜR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67406" y="8184395"/>
            <a:ext cx="1641281" cy="47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  <a:spcBef>
                <a:spcPct val="0"/>
              </a:spcBef>
            </a:pPr>
            <a:r>
              <a:rPr lang="en-US" sz="2850" b="1" spc="85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ODUN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19850" y="4994886"/>
            <a:ext cx="1641281" cy="47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  <a:spcBef>
                <a:spcPct val="0"/>
              </a:spcBef>
            </a:pPr>
            <a:r>
              <a:rPr lang="en-US" sz="2850" b="1" spc="85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BENZİN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993334" y="4937519"/>
            <a:ext cx="1641281" cy="47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  <a:spcBef>
                <a:spcPct val="0"/>
              </a:spcBef>
            </a:pPr>
            <a:r>
              <a:rPr lang="en-US" sz="2850" b="1" spc="85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MAZOT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089637" y="6028582"/>
            <a:ext cx="1996399" cy="47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  <a:spcBef>
                <a:spcPct val="0"/>
              </a:spcBef>
            </a:pPr>
            <a:r>
              <a:rPr lang="en-US" sz="2850" b="1" spc="85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FUEL OİL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512401" y="8148128"/>
            <a:ext cx="1641281" cy="97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  <a:spcBef>
                <a:spcPct val="0"/>
              </a:spcBef>
            </a:pPr>
            <a:r>
              <a:rPr lang="en-US" sz="2850" b="1" spc="85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GAZ YAĞI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392714" y="3824255"/>
            <a:ext cx="1641281" cy="47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  <a:spcBef>
                <a:spcPct val="0"/>
              </a:spcBef>
            </a:pPr>
            <a:r>
              <a:rPr lang="en-US" sz="2850" b="1" spc="85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LPG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213355" y="5881595"/>
            <a:ext cx="1641281" cy="97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  <a:spcBef>
                <a:spcPct val="0"/>
              </a:spcBef>
            </a:pPr>
            <a:r>
              <a:rPr lang="en-US" sz="2850" b="1" spc="85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HAVA GAZI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339785" y="7622568"/>
            <a:ext cx="1641281" cy="97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  <a:spcBef>
                <a:spcPct val="0"/>
              </a:spcBef>
            </a:pPr>
            <a:r>
              <a:rPr lang="en-US" sz="2850" b="1" spc="85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DOĞAL GAZ</a:t>
            </a:r>
          </a:p>
        </p:txBody>
      </p:sp>
      <p:sp>
        <p:nvSpPr>
          <p:cNvPr id="33" name="Freeform 33"/>
          <p:cNvSpPr/>
          <p:nvPr/>
        </p:nvSpPr>
        <p:spPr>
          <a:xfrm>
            <a:off x="0" y="-9624"/>
            <a:ext cx="1595666" cy="1595666"/>
          </a:xfrm>
          <a:custGeom>
            <a:avLst/>
            <a:gdLst/>
            <a:ahLst/>
            <a:cxnLst/>
            <a:rect l="l" t="t" r="r" b="b"/>
            <a:pathLst>
              <a:path w="1595666" h="1595666">
                <a:moveTo>
                  <a:pt x="0" y="0"/>
                </a:moveTo>
                <a:lnTo>
                  <a:pt x="1595666" y="0"/>
                </a:lnTo>
                <a:lnTo>
                  <a:pt x="1595666" y="1595665"/>
                </a:lnTo>
                <a:lnTo>
                  <a:pt x="0" y="159566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5" name="Resim 34">
            <a:extLst>
              <a:ext uri="{FF2B5EF4-FFF2-40B4-BE49-F238E27FC236}">
                <a16:creationId xmlns:a16="http://schemas.microsoft.com/office/drawing/2014/main" id="{B1F2FC92-864E-6DFF-190C-9773FCD703F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0217" y="9311540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19477">
        <p159:morph option="byObject"/>
      </p:transition>
    </mc:Choice>
    <mc:Fallback xmlns="">
      <p:transition advTm="119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69827" y="3352800"/>
            <a:ext cx="14177099" cy="5203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0"/>
              </a:lnSpc>
              <a:spcBef>
                <a:spcPct val="0"/>
              </a:spcBef>
            </a:pPr>
            <a:r>
              <a:rPr lang="en-US" sz="3686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Yakıtların yanması sırasında karbonmonoksit gazı açığa çıkabilir. </a:t>
            </a:r>
          </a:p>
          <a:p>
            <a:pPr algn="ctr">
              <a:lnSpc>
                <a:spcPts val="5160"/>
              </a:lnSpc>
              <a:spcBef>
                <a:spcPct val="0"/>
              </a:spcBef>
            </a:pPr>
            <a:r>
              <a:rPr lang="en-US" sz="3686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Karbonmonoksit renksiz, tatsız, kokusuz, yanıcı zehirli bir gazdır. </a:t>
            </a:r>
          </a:p>
          <a:p>
            <a:pPr algn="ctr">
              <a:lnSpc>
                <a:spcPts val="5160"/>
              </a:lnSpc>
              <a:spcBef>
                <a:spcPct val="0"/>
              </a:spcBef>
            </a:pPr>
            <a:r>
              <a:rPr lang="en-US" sz="3686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Vücuda solunum yoluyla girer ve doğrudan kana geçerek oksijen alımını engeller, </a:t>
            </a:r>
          </a:p>
          <a:p>
            <a:pPr algn="ctr">
              <a:lnSpc>
                <a:spcPts val="5160"/>
              </a:lnSpc>
              <a:spcBef>
                <a:spcPct val="0"/>
              </a:spcBef>
            </a:pPr>
            <a:r>
              <a:rPr lang="en-US" sz="3686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bunun sonucunda oluşan zehirlenme ölüme neden olabilir.</a:t>
            </a:r>
          </a:p>
        </p:txBody>
      </p:sp>
      <p:sp>
        <p:nvSpPr>
          <p:cNvPr id="3" name="Freeform 3"/>
          <p:cNvSpPr/>
          <p:nvPr/>
        </p:nvSpPr>
        <p:spPr>
          <a:xfrm>
            <a:off x="592923" y="8556212"/>
            <a:ext cx="2353808" cy="1397574"/>
          </a:xfrm>
          <a:custGeom>
            <a:avLst/>
            <a:gdLst/>
            <a:ahLst/>
            <a:cxnLst/>
            <a:rect l="l" t="t" r="r" b="b"/>
            <a:pathLst>
              <a:path w="2353808" h="1397574">
                <a:moveTo>
                  <a:pt x="0" y="0"/>
                </a:moveTo>
                <a:lnTo>
                  <a:pt x="2353808" y="0"/>
                </a:lnTo>
                <a:lnTo>
                  <a:pt x="2353808" y="1397574"/>
                </a:lnTo>
                <a:lnTo>
                  <a:pt x="0" y="1397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0" y="-149917"/>
            <a:ext cx="17716753" cy="3204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C83830"/>
                </a:solidFill>
                <a:latin typeface="Studly"/>
                <a:ea typeface="Studly"/>
                <a:cs typeface="Studly"/>
                <a:sym typeface="Studly"/>
              </a:rPr>
              <a:t>SOBA VE DOĞAL GAZ ZEHRİLENMESİ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1340427" cy="1340427"/>
          </a:xfrm>
          <a:custGeom>
            <a:avLst/>
            <a:gdLst/>
            <a:ahLst/>
            <a:cxnLst/>
            <a:rect l="l" t="t" r="r" b="b"/>
            <a:pathLst>
              <a:path w="1340427" h="1340427">
                <a:moveTo>
                  <a:pt x="0" y="0"/>
                </a:moveTo>
                <a:lnTo>
                  <a:pt x="1340427" y="0"/>
                </a:lnTo>
                <a:lnTo>
                  <a:pt x="1340427" y="1340427"/>
                </a:lnTo>
                <a:lnTo>
                  <a:pt x="0" y="13404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76433E9-369F-1918-92AB-DC18EB934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7" y="931154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00898">
        <p159:morph option="byObject"/>
      </p:transition>
    </mc:Choice>
    <mc:Fallback xmlns="">
      <p:transition advTm="10089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6400" y="1340427"/>
            <a:ext cx="15611996" cy="7712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6"/>
              </a:lnSpc>
            </a:pP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Soba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aşırı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şekilde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doldurulmamalıdır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.</a:t>
            </a:r>
          </a:p>
          <a:p>
            <a:pPr algn="l">
              <a:lnSpc>
                <a:spcPts val="5586"/>
              </a:lnSpc>
            </a:pP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• Soba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içerisindeki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yakıt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tutuşturulurken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üstten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yakılmalıdır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.</a:t>
            </a:r>
          </a:p>
          <a:p>
            <a:pPr algn="l">
              <a:lnSpc>
                <a:spcPts val="5586"/>
              </a:lnSpc>
            </a:pP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• Soba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boruları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dikkatli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şekilde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birleştirilmelidir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.</a:t>
            </a:r>
          </a:p>
          <a:p>
            <a:pPr algn="l">
              <a:lnSpc>
                <a:spcPts val="5586"/>
              </a:lnSpc>
            </a:pP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• Baca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başlığı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kullanılmalıdır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.</a:t>
            </a:r>
          </a:p>
          <a:p>
            <a:pPr algn="l">
              <a:lnSpc>
                <a:spcPts val="5586"/>
              </a:lnSpc>
            </a:pP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•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Sobanın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bulunduğu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oda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havalandırılmalıdır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.</a:t>
            </a:r>
          </a:p>
          <a:p>
            <a:pPr algn="l">
              <a:lnSpc>
                <a:spcPts val="5586"/>
              </a:lnSpc>
            </a:pP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• Kombi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ve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şofben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gibi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cihazlar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banyo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,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yatak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odası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gibi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yaşam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alanlarına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yerleştirilmemelidir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.</a:t>
            </a:r>
          </a:p>
          <a:p>
            <a:pPr algn="l">
              <a:lnSpc>
                <a:spcPts val="5586"/>
              </a:lnSpc>
            </a:pP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• Kombi,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şofben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gibi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cihazlar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,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kaliteli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ve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güvenilir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olmalıdır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.</a:t>
            </a:r>
          </a:p>
          <a:p>
            <a:pPr algn="l">
              <a:lnSpc>
                <a:spcPts val="5586"/>
              </a:lnSpc>
            </a:pP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•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Doğal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gaz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sızıntısı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hissedildiğinde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yardım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 </a:t>
            </a:r>
            <a:r>
              <a:rPr lang="en-US" sz="3386" dirty="0" err="1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istenilmelidir</a:t>
            </a:r>
            <a:r>
              <a:rPr lang="en-US" sz="3386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340427" cy="1340427"/>
          </a:xfrm>
          <a:custGeom>
            <a:avLst/>
            <a:gdLst/>
            <a:ahLst/>
            <a:cxnLst/>
            <a:rect l="l" t="t" r="r" b="b"/>
            <a:pathLst>
              <a:path w="1340427" h="1340427">
                <a:moveTo>
                  <a:pt x="0" y="0"/>
                </a:moveTo>
                <a:lnTo>
                  <a:pt x="1340427" y="0"/>
                </a:lnTo>
                <a:lnTo>
                  <a:pt x="1340427" y="1340427"/>
                </a:lnTo>
                <a:lnTo>
                  <a:pt x="0" y="13404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A822AC3-DE92-68D1-BD86-CEDF30183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7" y="931154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14017">
        <p159:morph option="byObject"/>
      </p:transition>
    </mc:Choice>
    <mc:Fallback xmlns="">
      <p:transition advTm="11401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D101CC-8B36-6356-7CA0-E0EEB0490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E505215-655F-AF92-9105-6A3BEA0DE9B9}"/>
              </a:ext>
            </a:extLst>
          </p:cNvPr>
          <p:cNvSpPr txBox="1"/>
          <p:nvPr/>
        </p:nvSpPr>
        <p:spPr>
          <a:xfrm>
            <a:off x="1647304" y="876300"/>
            <a:ext cx="1561199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6"/>
              </a:lnSpc>
            </a:pPr>
            <a:r>
              <a:rPr lang="tr-TR" sz="5400" dirty="0">
                <a:solidFill>
                  <a:srgbClr val="000000"/>
                </a:solidFill>
                <a:latin typeface="Studly"/>
                <a:ea typeface="Studly"/>
                <a:cs typeface="Studly"/>
                <a:sym typeface="Studly"/>
              </a:rPr>
              <a:t>ÇEVRE SORUNLARI</a:t>
            </a:r>
            <a:endParaRPr lang="en-US" sz="5400" dirty="0">
              <a:solidFill>
                <a:srgbClr val="000000"/>
              </a:solidFill>
              <a:latin typeface="Studly"/>
              <a:ea typeface="Studly"/>
              <a:cs typeface="Studly"/>
              <a:sym typeface="Studly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7489077-BF3B-E990-7DF4-429AB3ACABE9}"/>
              </a:ext>
            </a:extLst>
          </p:cNvPr>
          <p:cNvSpPr/>
          <p:nvPr/>
        </p:nvSpPr>
        <p:spPr>
          <a:xfrm>
            <a:off x="0" y="0"/>
            <a:ext cx="1340427" cy="1340427"/>
          </a:xfrm>
          <a:custGeom>
            <a:avLst/>
            <a:gdLst/>
            <a:ahLst/>
            <a:cxnLst/>
            <a:rect l="l" t="t" r="r" b="b"/>
            <a:pathLst>
              <a:path w="1340427" h="1340427">
                <a:moveTo>
                  <a:pt x="0" y="0"/>
                </a:moveTo>
                <a:lnTo>
                  <a:pt x="1340427" y="0"/>
                </a:lnTo>
                <a:lnTo>
                  <a:pt x="1340427" y="1340427"/>
                </a:lnTo>
                <a:lnTo>
                  <a:pt x="0" y="13404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E93E646-2CEB-9E57-6EA6-302F1678C25C}"/>
              </a:ext>
            </a:extLst>
          </p:cNvPr>
          <p:cNvSpPr txBox="1"/>
          <p:nvPr/>
        </p:nvSpPr>
        <p:spPr>
          <a:xfrm>
            <a:off x="1524000" y="2171700"/>
            <a:ext cx="153162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i="0" u="none" strike="noStrike" baseline="0" dirty="0">
                <a:solidFill>
                  <a:srgbClr val="FF0000"/>
                </a:solidFill>
                <a:latin typeface="Studly" panose="020B0604020202020204" charset="0"/>
              </a:rPr>
              <a:t>Çevre Kirliliği</a:t>
            </a:r>
          </a:p>
          <a:p>
            <a:r>
              <a:rPr lang="tr-TR" sz="3600" b="0" i="0" u="none" strike="noStrike" baseline="0" dirty="0">
                <a:solidFill>
                  <a:srgbClr val="000000"/>
                </a:solidFill>
                <a:latin typeface="Studly" panose="020B0604020202020204" charset="0"/>
              </a:rPr>
              <a:t>İnsan faaliyetleri sonucu hava, su ve toprakta atık, koku ve gürültü oluşumuyla </a:t>
            </a:r>
            <a:r>
              <a:rPr lang="tr-TR" sz="3600" b="1" i="0" u="none" strike="noStrike" baseline="0" dirty="0">
                <a:solidFill>
                  <a:srgbClr val="000000"/>
                </a:solidFill>
                <a:latin typeface="Studly" panose="020B0604020202020204" charset="0"/>
              </a:rPr>
              <a:t>çevre kirliliği </a:t>
            </a:r>
            <a:r>
              <a:rPr lang="tr-TR" sz="3600" b="0" i="0" u="none" strike="noStrike" baseline="0" dirty="0">
                <a:solidFill>
                  <a:srgbClr val="000000"/>
                </a:solidFill>
                <a:latin typeface="Studly" panose="020B0604020202020204" charset="0"/>
              </a:rPr>
              <a:t>meydana gelir.</a:t>
            </a:r>
            <a:endParaRPr lang="tr-TR" sz="3600" b="1" dirty="0">
              <a:solidFill>
                <a:srgbClr val="000000"/>
              </a:solidFill>
              <a:latin typeface="Studly" panose="020B0604020202020204" charset="0"/>
            </a:endParaRPr>
          </a:p>
          <a:p>
            <a:endParaRPr lang="tr-TR" sz="3600" b="1" dirty="0">
              <a:solidFill>
                <a:srgbClr val="000000"/>
              </a:solidFill>
              <a:latin typeface="Studly" panose="020B0604020202020204" charset="0"/>
            </a:endParaRPr>
          </a:p>
          <a:p>
            <a:r>
              <a:rPr lang="tr-TR" sz="3600" b="1" i="0" u="none" strike="noStrike" baseline="0" dirty="0">
                <a:solidFill>
                  <a:srgbClr val="FF0000"/>
                </a:solidFill>
                <a:latin typeface="Studly" panose="020B0604020202020204" charset="0"/>
              </a:rPr>
              <a:t>Su Kirliliği</a:t>
            </a:r>
          </a:p>
          <a:p>
            <a:endParaRPr lang="tr-TR" sz="3600" b="1" dirty="0">
              <a:solidFill>
                <a:srgbClr val="000000"/>
              </a:solidFill>
              <a:latin typeface="Studly" panose="020B0604020202020204" charset="0"/>
            </a:endParaRPr>
          </a:p>
          <a:p>
            <a:r>
              <a:rPr lang="tr-TR" sz="3600" b="1" i="0" u="none" strike="noStrike" baseline="0" dirty="0">
                <a:solidFill>
                  <a:srgbClr val="FF0000"/>
                </a:solidFill>
                <a:latin typeface="Studly" panose="020B0604020202020204" charset="0"/>
              </a:rPr>
              <a:t>Toprak Kirliliği</a:t>
            </a:r>
          </a:p>
          <a:p>
            <a:endParaRPr lang="tr-TR" sz="3600" b="1" dirty="0">
              <a:solidFill>
                <a:srgbClr val="FF0000"/>
              </a:solidFill>
              <a:latin typeface="Studly" panose="020B0604020202020204" charset="0"/>
            </a:endParaRPr>
          </a:p>
          <a:p>
            <a:r>
              <a:rPr lang="tr-TR" sz="3600" b="1" i="0" u="none" strike="noStrike" baseline="0" dirty="0">
                <a:solidFill>
                  <a:srgbClr val="FF0000"/>
                </a:solidFill>
                <a:latin typeface="Studly" panose="020B0604020202020204" charset="0"/>
              </a:rPr>
              <a:t>Hava Kirliliği</a:t>
            </a:r>
          </a:p>
          <a:p>
            <a:endParaRPr lang="tr-TR" sz="3600" b="1" dirty="0">
              <a:solidFill>
                <a:srgbClr val="FF0000"/>
              </a:solidFill>
              <a:latin typeface="Studly" panose="020B0604020202020204" charset="0"/>
            </a:endParaRPr>
          </a:p>
          <a:p>
            <a:r>
              <a:rPr lang="tr-TR" sz="3600" b="1" i="0" u="none" strike="noStrike" baseline="0" dirty="0">
                <a:solidFill>
                  <a:srgbClr val="FF0000"/>
                </a:solidFill>
                <a:latin typeface="Studly" panose="020B0604020202020204" charset="0"/>
              </a:rPr>
              <a:t>Orman Yangınları </a:t>
            </a:r>
            <a:endParaRPr lang="tr-TR" sz="3600" dirty="0">
              <a:solidFill>
                <a:srgbClr val="FF0000"/>
              </a:solidFill>
              <a:latin typeface="Studly" panose="020B060402020202020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F50605C-0761-DC02-AC30-8C6BEA06E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7" y="9311540"/>
            <a:ext cx="622069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17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14017">
        <p159:morph option="byObject"/>
      </p:transition>
    </mc:Choice>
    <mc:Fallback xmlns="">
      <p:transition advTm="11401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3.6|1.6|3.6|3.2|3.9|2.2|3.9|25.5|34.7|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181</Words>
  <Application>Microsoft Office PowerPoint</Application>
  <PresentationFormat>Özel</PresentationFormat>
  <Paragraphs>41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3" baseType="lpstr">
      <vt:lpstr>Calibri</vt:lpstr>
      <vt:lpstr>Arial</vt:lpstr>
      <vt:lpstr>Amatic SC Bold</vt:lpstr>
      <vt:lpstr>Studly</vt:lpstr>
      <vt:lpstr>Arimo Bold</vt:lpstr>
      <vt:lpstr>Muli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YAKITLAR</dc:title>
  <cp:lastModifiedBy>Nisa Nur Oran</cp:lastModifiedBy>
  <cp:revision>5</cp:revision>
  <dcterms:created xsi:type="dcterms:W3CDTF">2006-08-16T00:00:00Z</dcterms:created>
  <dcterms:modified xsi:type="dcterms:W3CDTF">2025-09-19T21:34:34Z</dcterms:modified>
  <dc:identifier>DAGZHaryZj8</dc:identifier>
</cp:coreProperties>
</file>