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8288000" cy="10287000"/>
  <p:notesSz cx="6858000" cy="9144000"/>
  <p:embeddedFontLst>
    <p:embeddedFont>
      <p:font typeface="Bernoru Condensed" panose="020B0604020202020204" charset="0"/>
      <p:regular r:id="rId21"/>
    </p:embeddedFont>
    <p:embeddedFont>
      <p:font typeface="Blogger" panose="020B0604020202020204" charset="0"/>
      <p:regular r:id="rId22"/>
    </p:embeddedFont>
    <p:embeddedFont>
      <p:font typeface="Blogger Bold" panose="020B0604020202020204" charset="0"/>
      <p:regular r:id="rId23"/>
    </p:embeddedFont>
    <p:embeddedFont>
      <p:font typeface="Funtastic" panose="020B0604020202020204" charset="-94"/>
      <p:regular r:id="rId24"/>
    </p:embeddedFont>
    <p:embeddedFont>
      <p:font typeface="HK Grotesk Medium" panose="020B0604020202020204" charset="-94"/>
      <p:regular r:id="rId25"/>
    </p:embeddedFont>
    <p:embeddedFont>
      <p:font typeface="Staatliches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ervehocaile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12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hyperlink" Target="https://www.instagram.com/mervehocaile/" TargetMode="External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11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instagram.com/mervehocail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svg"/><Relationship Id="rId7" Type="http://schemas.openxmlformats.org/officeDocument/2006/relationships/image" Target="../media/image68.svg"/><Relationship Id="rId12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66.svg"/><Relationship Id="rId10" Type="http://schemas.openxmlformats.org/officeDocument/2006/relationships/image" Target="../media/image1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2.jpeg"/><Relationship Id="rId7" Type="http://schemas.openxmlformats.org/officeDocument/2006/relationships/image" Target="../media/image76.sv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10" Type="http://schemas.openxmlformats.org/officeDocument/2006/relationships/image" Target="../media/image12.png"/><Relationship Id="rId4" Type="http://schemas.openxmlformats.org/officeDocument/2006/relationships/image" Target="../media/image73.png"/><Relationship Id="rId9" Type="http://schemas.openxmlformats.org/officeDocument/2006/relationships/hyperlink" Target="https://www.instagram.com/mervehocail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instagram.com/mervehocail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instagram.com/mervehocail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12.png"/><Relationship Id="rId4" Type="http://schemas.openxmlformats.org/officeDocument/2006/relationships/hyperlink" Target="https://www.instagram.com/mervehocail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12.png"/><Relationship Id="rId4" Type="http://schemas.openxmlformats.org/officeDocument/2006/relationships/hyperlink" Target="https://www.instagram.com/mervehocail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instagram.com/mervehocail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33.sv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svg"/><Relationship Id="rId7" Type="http://schemas.openxmlformats.org/officeDocument/2006/relationships/hyperlink" Target="https://www.instagram.com/mervehocail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svg"/><Relationship Id="rId7" Type="http://schemas.openxmlformats.org/officeDocument/2006/relationships/hyperlink" Target="https://www.instagram.com/mervehocail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751" flipH="1">
            <a:off x="2573768" y="-1888"/>
            <a:ext cx="14700133" cy="10657596"/>
          </a:xfrm>
          <a:custGeom>
            <a:avLst/>
            <a:gdLst/>
            <a:ahLst/>
            <a:cxnLst/>
            <a:rect l="l" t="t" r="r" b="b"/>
            <a:pathLst>
              <a:path w="14700133" h="10657596">
                <a:moveTo>
                  <a:pt x="14700133" y="0"/>
                </a:moveTo>
                <a:lnTo>
                  <a:pt x="0" y="0"/>
                </a:lnTo>
                <a:lnTo>
                  <a:pt x="0" y="10657596"/>
                </a:lnTo>
                <a:lnTo>
                  <a:pt x="14700133" y="10657596"/>
                </a:lnTo>
                <a:lnTo>
                  <a:pt x="147001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6897102">
            <a:off x="-347300" y="-1085700"/>
            <a:ext cx="4546475" cy="5037645"/>
          </a:xfrm>
          <a:custGeom>
            <a:avLst/>
            <a:gdLst/>
            <a:ahLst/>
            <a:cxnLst/>
            <a:rect l="l" t="t" r="r" b="b"/>
            <a:pathLst>
              <a:path w="4546475" h="5037645">
                <a:moveTo>
                  <a:pt x="0" y="0"/>
                </a:moveTo>
                <a:lnTo>
                  <a:pt x="4546474" y="0"/>
                </a:lnTo>
                <a:lnTo>
                  <a:pt x="4546474" y="5037645"/>
                </a:lnTo>
                <a:lnTo>
                  <a:pt x="0" y="5037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2539729" y="5984061"/>
            <a:ext cx="6002600" cy="8605878"/>
          </a:xfrm>
          <a:custGeom>
            <a:avLst/>
            <a:gdLst/>
            <a:ahLst/>
            <a:cxnLst/>
            <a:rect l="l" t="t" r="r" b="b"/>
            <a:pathLst>
              <a:path w="6002600" h="8605878">
                <a:moveTo>
                  <a:pt x="0" y="0"/>
                </a:moveTo>
                <a:lnTo>
                  <a:pt x="6002600" y="0"/>
                </a:lnTo>
                <a:lnTo>
                  <a:pt x="6002600" y="8605878"/>
                </a:lnTo>
                <a:lnTo>
                  <a:pt x="0" y="8605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0369665">
            <a:off x="15753135" y="-785896"/>
            <a:ext cx="3693834" cy="3629192"/>
          </a:xfrm>
          <a:custGeom>
            <a:avLst/>
            <a:gdLst/>
            <a:ahLst/>
            <a:cxnLst/>
            <a:rect l="l" t="t" r="r" b="b"/>
            <a:pathLst>
              <a:path w="3693834" h="3629192">
                <a:moveTo>
                  <a:pt x="0" y="0"/>
                </a:moveTo>
                <a:lnTo>
                  <a:pt x="3693834" y="0"/>
                </a:lnTo>
                <a:lnTo>
                  <a:pt x="3693834" y="3629192"/>
                </a:lnTo>
                <a:lnTo>
                  <a:pt x="0" y="3629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428911">
            <a:off x="1441279" y="7806713"/>
            <a:ext cx="3502571" cy="1851984"/>
          </a:xfrm>
          <a:custGeom>
            <a:avLst/>
            <a:gdLst/>
            <a:ahLst/>
            <a:cxnLst/>
            <a:rect l="l" t="t" r="r" b="b"/>
            <a:pathLst>
              <a:path w="3502571" h="1851984">
                <a:moveTo>
                  <a:pt x="0" y="0"/>
                </a:moveTo>
                <a:lnTo>
                  <a:pt x="3502571" y="0"/>
                </a:lnTo>
                <a:lnTo>
                  <a:pt x="3502571" y="1851985"/>
                </a:lnTo>
                <a:lnTo>
                  <a:pt x="0" y="1851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3683793" y="3269240"/>
            <a:ext cx="10920414" cy="295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9"/>
              </a:lnSpc>
            </a:pPr>
            <a:r>
              <a:rPr lang="en-US" sz="11329">
                <a:solidFill>
                  <a:srgbClr val="60992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BİTKİLERDE ÜREME, BÜYÜME VE GELİŞME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E5461B7-1B3A-7643-ABA9-95CBE4B861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13"/>
            <a:extLst>
              <a:ext uri="{FF2B5EF4-FFF2-40B4-BE49-F238E27FC236}">
                <a16:creationId xmlns:a16="http://schemas.microsoft.com/office/drawing/2014/main" id="{DB418A24-7A8D-2845-8366-8DBD9CBC5FF5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28879">
            <a:off x="2213830" y="7071753"/>
            <a:ext cx="1797340" cy="2700920"/>
          </a:xfrm>
          <a:custGeom>
            <a:avLst/>
            <a:gdLst/>
            <a:ahLst/>
            <a:cxnLst/>
            <a:rect l="l" t="t" r="r" b="b"/>
            <a:pathLst>
              <a:path w="1797340" h="2700920">
                <a:moveTo>
                  <a:pt x="0" y="0"/>
                </a:moveTo>
                <a:lnTo>
                  <a:pt x="1797340" y="0"/>
                </a:lnTo>
                <a:lnTo>
                  <a:pt x="1797340" y="2700920"/>
                </a:lnTo>
                <a:lnTo>
                  <a:pt x="0" y="270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5466463" y="-1790515"/>
            <a:ext cx="7355074" cy="3683938"/>
            <a:chOff x="0" y="0"/>
            <a:chExt cx="9806765" cy="4911917"/>
          </a:xfrm>
        </p:grpSpPr>
        <p:sp>
          <p:nvSpPr>
            <p:cNvPr id="4" name="Freeform 4"/>
            <p:cNvSpPr/>
            <p:nvPr/>
          </p:nvSpPr>
          <p:spPr>
            <a:xfrm rot="-10800000">
              <a:off x="4894848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 rot="-10800000">
              <a:off x="0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87150" y="1738574"/>
            <a:ext cx="9713701" cy="5714034"/>
            <a:chOff x="0" y="0"/>
            <a:chExt cx="3433819" cy="2019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3819" cy="2019927"/>
            </a:xfrm>
            <a:custGeom>
              <a:avLst/>
              <a:gdLst/>
              <a:ahLst/>
              <a:cxnLst/>
              <a:rect l="l" t="t" r="r" b="b"/>
              <a:pathLst>
                <a:path w="3433819" h="2019927">
                  <a:moveTo>
                    <a:pt x="0" y="0"/>
                  </a:moveTo>
                  <a:lnTo>
                    <a:pt x="3433819" y="0"/>
                  </a:lnTo>
                  <a:lnTo>
                    <a:pt x="3433819" y="2019927"/>
                  </a:lnTo>
                  <a:lnTo>
                    <a:pt x="0" y="2019927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433819" cy="2029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66463" y="8501295"/>
            <a:ext cx="7355074" cy="3683938"/>
            <a:chOff x="0" y="0"/>
            <a:chExt cx="9806765" cy="4911917"/>
          </a:xfrm>
        </p:grpSpPr>
        <p:sp>
          <p:nvSpPr>
            <p:cNvPr id="10" name="Freeform 10"/>
            <p:cNvSpPr/>
            <p:nvPr/>
          </p:nvSpPr>
          <p:spPr>
            <a:xfrm rot="-10800000">
              <a:off x="4894848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 rot="-10800000">
              <a:off x="0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2" name="Freeform 12"/>
          <p:cNvSpPr/>
          <p:nvPr/>
        </p:nvSpPr>
        <p:spPr>
          <a:xfrm rot="2588938">
            <a:off x="12445399" y="9082671"/>
            <a:ext cx="1908538" cy="2046190"/>
          </a:xfrm>
          <a:custGeom>
            <a:avLst/>
            <a:gdLst/>
            <a:ahLst/>
            <a:cxnLst/>
            <a:rect l="l" t="t" r="r" b="b"/>
            <a:pathLst>
              <a:path w="1908538" h="2046190">
                <a:moveTo>
                  <a:pt x="0" y="0"/>
                </a:moveTo>
                <a:lnTo>
                  <a:pt x="1908538" y="0"/>
                </a:lnTo>
                <a:lnTo>
                  <a:pt x="1908538" y="2046190"/>
                </a:lnTo>
                <a:lnTo>
                  <a:pt x="0" y="2046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4572000" y="3947854"/>
            <a:ext cx="91440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00001"/>
                </a:solidFill>
                <a:latin typeface="Staatliches"/>
                <a:ea typeface="Staatliches"/>
                <a:cs typeface="Staatliches"/>
                <a:sym typeface="Staatliches"/>
              </a:rPr>
              <a:t>tozlaşma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318455" y="3100935"/>
            <a:ext cx="3940845" cy="4112836"/>
          </a:xfrm>
          <a:custGeom>
            <a:avLst/>
            <a:gdLst/>
            <a:ahLst/>
            <a:cxnLst/>
            <a:rect l="l" t="t" r="r" b="b"/>
            <a:pathLst>
              <a:path w="3940845" h="4112836">
                <a:moveTo>
                  <a:pt x="0" y="0"/>
                </a:moveTo>
                <a:lnTo>
                  <a:pt x="3940845" y="0"/>
                </a:lnTo>
                <a:lnTo>
                  <a:pt x="3940845" y="4112837"/>
                </a:lnTo>
                <a:lnTo>
                  <a:pt x="0" y="4112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9853173">
            <a:off x="14422809" y="7445025"/>
            <a:ext cx="2606918" cy="2049626"/>
          </a:xfrm>
          <a:custGeom>
            <a:avLst/>
            <a:gdLst/>
            <a:ahLst/>
            <a:cxnLst/>
            <a:rect l="l" t="t" r="r" b="b"/>
            <a:pathLst>
              <a:path w="2606918" h="2049626">
                <a:moveTo>
                  <a:pt x="0" y="0"/>
                </a:moveTo>
                <a:lnTo>
                  <a:pt x="2606917" y="0"/>
                </a:lnTo>
                <a:lnTo>
                  <a:pt x="2606917" y="2049626"/>
                </a:lnTo>
                <a:lnTo>
                  <a:pt x="0" y="2049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470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2911494" flipH="1">
            <a:off x="1187578" y="421549"/>
            <a:ext cx="816544" cy="2595949"/>
          </a:xfrm>
          <a:custGeom>
            <a:avLst/>
            <a:gdLst/>
            <a:ahLst/>
            <a:cxnLst/>
            <a:rect l="l" t="t" r="r" b="b"/>
            <a:pathLst>
              <a:path w="816544" h="2595949">
                <a:moveTo>
                  <a:pt x="816545" y="0"/>
                </a:moveTo>
                <a:lnTo>
                  <a:pt x="0" y="0"/>
                </a:lnTo>
                <a:lnTo>
                  <a:pt x="0" y="2595950"/>
                </a:lnTo>
                <a:lnTo>
                  <a:pt x="816545" y="2595950"/>
                </a:lnTo>
                <a:lnTo>
                  <a:pt x="81654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3297330" y="1044209"/>
            <a:ext cx="1979639" cy="1889656"/>
          </a:xfrm>
          <a:custGeom>
            <a:avLst/>
            <a:gdLst/>
            <a:ahLst/>
            <a:cxnLst/>
            <a:rect l="l" t="t" r="r" b="b"/>
            <a:pathLst>
              <a:path w="1979639" h="1889656">
                <a:moveTo>
                  <a:pt x="0" y="0"/>
                </a:moveTo>
                <a:lnTo>
                  <a:pt x="1979639" y="0"/>
                </a:lnTo>
                <a:lnTo>
                  <a:pt x="1979639" y="1889656"/>
                </a:lnTo>
                <a:lnTo>
                  <a:pt x="0" y="18896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455273">
            <a:off x="-402651" y="5300954"/>
            <a:ext cx="2342515" cy="2526242"/>
          </a:xfrm>
          <a:custGeom>
            <a:avLst/>
            <a:gdLst/>
            <a:ahLst/>
            <a:cxnLst/>
            <a:rect l="l" t="t" r="r" b="b"/>
            <a:pathLst>
              <a:path w="2342515" h="2526242">
                <a:moveTo>
                  <a:pt x="0" y="0"/>
                </a:moveTo>
                <a:lnTo>
                  <a:pt x="2342515" y="0"/>
                </a:lnTo>
                <a:lnTo>
                  <a:pt x="2342515" y="2526242"/>
                </a:lnTo>
                <a:lnTo>
                  <a:pt x="0" y="2526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709641" y="2668308"/>
            <a:ext cx="1293703" cy="1927283"/>
          </a:xfrm>
          <a:custGeom>
            <a:avLst/>
            <a:gdLst/>
            <a:ahLst/>
            <a:cxnLst/>
            <a:rect l="l" t="t" r="r" b="b"/>
            <a:pathLst>
              <a:path w="1293703" h="1927283">
                <a:moveTo>
                  <a:pt x="0" y="0"/>
                </a:moveTo>
                <a:lnTo>
                  <a:pt x="1293703" y="0"/>
                </a:lnTo>
                <a:lnTo>
                  <a:pt x="1293703" y="1927283"/>
                </a:lnTo>
                <a:lnTo>
                  <a:pt x="0" y="19272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38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5400000">
            <a:off x="13284826" y="-460261"/>
            <a:ext cx="2264866" cy="2442503"/>
          </a:xfrm>
          <a:custGeom>
            <a:avLst/>
            <a:gdLst/>
            <a:ahLst/>
            <a:cxnLst/>
            <a:rect l="l" t="t" r="r" b="b"/>
            <a:pathLst>
              <a:path w="2264866" h="2442503">
                <a:moveTo>
                  <a:pt x="0" y="0"/>
                </a:moveTo>
                <a:lnTo>
                  <a:pt x="2264866" y="0"/>
                </a:lnTo>
                <a:lnTo>
                  <a:pt x="2264866" y="2442502"/>
                </a:lnTo>
                <a:lnTo>
                  <a:pt x="0" y="24425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 rot="-2941603">
            <a:off x="16646525" y="1324015"/>
            <a:ext cx="1250509" cy="1733808"/>
          </a:xfrm>
          <a:custGeom>
            <a:avLst/>
            <a:gdLst/>
            <a:ahLst/>
            <a:cxnLst/>
            <a:rect l="l" t="t" r="r" b="b"/>
            <a:pathLst>
              <a:path w="1250509" h="1733808">
                <a:moveTo>
                  <a:pt x="0" y="0"/>
                </a:moveTo>
                <a:lnTo>
                  <a:pt x="1250509" y="0"/>
                </a:lnTo>
                <a:lnTo>
                  <a:pt x="1250509" y="1733808"/>
                </a:lnTo>
                <a:lnTo>
                  <a:pt x="0" y="17338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D5EAF23A-9F2C-5F61-B567-0DD8C0E2BC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3" name="Freeform 5">
            <a:hlinkClick r:id="rId25"/>
            <a:extLst>
              <a:ext uri="{FF2B5EF4-FFF2-40B4-BE49-F238E27FC236}">
                <a16:creationId xmlns:a16="http://schemas.microsoft.com/office/drawing/2014/main" id="{9B597121-D73F-26F7-07BF-D132F5D674BC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9845" y="2563595"/>
            <a:ext cx="15798714" cy="6694705"/>
          </a:xfrm>
          <a:custGeom>
            <a:avLst/>
            <a:gdLst/>
            <a:ahLst/>
            <a:cxnLst/>
            <a:rect l="l" t="t" r="r" b="b"/>
            <a:pathLst>
              <a:path w="15798714" h="6694705">
                <a:moveTo>
                  <a:pt x="0" y="0"/>
                </a:moveTo>
                <a:lnTo>
                  <a:pt x="15798713" y="0"/>
                </a:lnTo>
                <a:lnTo>
                  <a:pt x="15798713" y="6694705"/>
                </a:lnTo>
                <a:lnTo>
                  <a:pt x="0" y="6694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59845" y="325137"/>
            <a:ext cx="15429116" cy="171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89557E"/>
                </a:solidFill>
                <a:latin typeface="Funtastic"/>
                <a:ea typeface="Funtastic"/>
                <a:cs typeface="Funtastic"/>
                <a:sym typeface="Funtastic"/>
              </a:rPr>
              <a:t>Tozlaşma, çiçeğin erkek üreme hücrelerini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89557E"/>
                </a:solidFill>
                <a:latin typeface="Funtastic"/>
                <a:ea typeface="Funtastic"/>
                <a:cs typeface="Funtastic"/>
                <a:sym typeface="Funtastic"/>
              </a:rPr>
              <a:t>içeren polenin çiçeğin dişicik tepesine ulaşması olayıdır.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810073A-4C39-9817-C70C-33C88B88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5" name="Freeform 5">
            <a:hlinkClick r:id="rId4"/>
            <a:extLst>
              <a:ext uri="{FF2B5EF4-FFF2-40B4-BE49-F238E27FC236}">
                <a16:creationId xmlns:a16="http://schemas.microsoft.com/office/drawing/2014/main" id="{071E31AA-E151-F066-E455-4F8D9CD72297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729742"/>
            <a:ext cx="5143060" cy="1528558"/>
            <a:chOff x="0" y="0"/>
            <a:chExt cx="1357014" cy="403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7014" cy="403315"/>
            </a:xfrm>
            <a:custGeom>
              <a:avLst/>
              <a:gdLst/>
              <a:ahLst/>
              <a:cxnLst/>
              <a:rect l="l" t="t" r="r" b="b"/>
              <a:pathLst>
                <a:path w="1357014" h="403315">
                  <a:moveTo>
                    <a:pt x="0" y="0"/>
                  </a:moveTo>
                  <a:lnTo>
                    <a:pt x="1357014" y="0"/>
                  </a:lnTo>
                  <a:lnTo>
                    <a:pt x="1357014" y="403315"/>
                  </a:lnTo>
                  <a:lnTo>
                    <a:pt x="0" y="403315"/>
                  </a:lnTo>
                  <a:close/>
                </a:path>
              </a:pathLst>
            </a:custGeom>
            <a:solidFill>
              <a:srgbClr val="FFC15E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57014" cy="41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Erkek organdan gelen polen, arıya yapışır.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2470" y="7719575"/>
            <a:ext cx="5143060" cy="1528558"/>
            <a:chOff x="0" y="0"/>
            <a:chExt cx="1357014" cy="403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7014" cy="403315"/>
            </a:xfrm>
            <a:custGeom>
              <a:avLst/>
              <a:gdLst/>
              <a:ahLst/>
              <a:cxnLst/>
              <a:rect l="l" t="t" r="r" b="b"/>
              <a:pathLst>
                <a:path w="1357014" h="403315">
                  <a:moveTo>
                    <a:pt x="0" y="0"/>
                  </a:moveTo>
                  <a:lnTo>
                    <a:pt x="1357014" y="0"/>
                  </a:lnTo>
                  <a:lnTo>
                    <a:pt x="1357014" y="403315"/>
                  </a:lnTo>
                  <a:lnTo>
                    <a:pt x="0" y="403315"/>
                  </a:lnTo>
                  <a:close/>
                </a:path>
              </a:pathLst>
            </a:custGeom>
            <a:solidFill>
              <a:srgbClr val="FFC15E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57014" cy="41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Arı poleni taşır.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6240" y="7729742"/>
            <a:ext cx="5143060" cy="1528558"/>
            <a:chOff x="0" y="0"/>
            <a:chExt cx="1357014" cy="403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7014" cy="403315"/>
            </a:xfrm>
            <a:custGeom>
              <a:avLst/>
              <a:gdLst/>
              <a:ahLst/>
              <a:cxnLst/>
              <a:rect l="l" t="t" r="r" b="b"/>
              <a:pathLst>
                <a:path w="1357014" h="403315">
                  <a:moveTo>
                    <a:pt x="0" y="0"/>
                  </a:moveTo>
                  <a:lnTo>
                    <a:pt x="1357014" y="0"/>
                  </a:lnTo>
                  <a:lnTo>
                    <a:pt x="1357014" y="403315"/>
                  </a:lnTo>
                  <a:lnTo>
                    <a:pt x="0" y="403315"/>
                  </a:lnTo>
                  <a:close/>
                </a:path>
              </a:pathLst>
            </a:custGeom>
            <a:solidFill>
              <a:srgbClr val="FFC15E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57014" cy="41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Polen başka bir çiçeğin dişicik başına yapışır.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72470" y="3693791"/>
            <a:ext cx="5143060" cy="4058400"/>
            <a:chOff x="0" y="0"/>
            <a:chExt cx="1357014" cy="10708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7014" cy="1070822"/>
            </a:xfrm>
            <a:custGeom>
              <a:avLst/>
              <a:gdLst/>
              <a:ahLst/>
              <a:cxnLst/>
              <a:rect l="l" t="t" r="r" b="b"/>
              <a:pathLst>
                <a:path w="1357014" h="1070822">
                  <a:moveTo>
                    <a:pt x="0" y="0"/>
                  </a:moveTo>
                  <a:lnTo>
                    <a:pt x="1357014" y="0"/>
                  </a:lnTo>
                  <a:lnTo>
                    <a:pt x="1357014" y="1070822"/>
                  </a:lnTo>
                  <a:lnTo>
                    <a:pt x="0" y="107082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1357014" cy="1032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16240" y="3703958"/>
            <a:ext cx="5143060" cy="4058400"/>
            <a:chOff x="0" y="0"/>
            <a:chExt cx="1357014" cy="10708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57014" cy="1070822"/>
            </a:xfrm>
            <a:custGeom>
              <a:avLst/>
              <a:gdLst/>
              <a:ahLst/>
              <a:cxnLst/>
              <a:rect l="l" t="t" r="r" b="b"/>
              <a:pathLst>
                <a:path w="1357014" h="1070822">
                  <a:moveTo>
                    <a:pt x="0" y="0"/>
                  </a:moveTo>
                  <a:lnTo>
                    <a:pt x="1357014" y="0"/>
                  </a:lnTo>
                  <a:lnTo>
                    <a:pt x="1357014" y="1070822"/>
                  </a:lnTo>
                  <a:lnTo>
                    <a:pt x="0" y="107082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1357014" cy="1032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703958"/>
            <a:ext cx="5143060" cy="4058400"/>
            <a:chOff x="0" y="0"/>
            <a:chExt cx="1357014" cy="10708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7014" cy="1070822"/>
            </a:xfrm>
            <a:custGeom>
              <a:avLst/>
              <a:gdLst/>
              <a:ahLst/>
              <a:cxnLst/>
              <a:rect l="l" t="t" r="r" b="b"/>
              <a:pathLst>
                <a:path w="1357014" h="1070822">
                  <a:moveTo>
                    <a:pt x="0" y="0"/>
                  </a:moveTo>
                  <a:lnTo>
                    <a:pt x="1357014" y="0"/>
                  </a:lnTo>
                  <a:lnTo>
                    <a:pt x="1357014" y="1070822"/>
                  </a:lnTo>
                  <a:lnTo>
                    <a:pt x="0" y="107082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1357014" cy="1032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673031" y="-651130"/>
            <a:ext cx="19652481" cy="3673444"/>
            <a:chOff x="0" y="0"/>
            <a:chExt cx="6947205" cy="12985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47205" cy="1298572"/>
            </a:xfrm>
            <a:custGeom>
              <a:avLst/>
              <a:gdLst/>
              <a:ahLst/>
              <a:cxnLst/>
              <a:rect l="l" t="t" r="r" b="b"/>
              <a:pathLst>
                <a:path w="6947205" h="1298572">
                  <a:moveTo>
                    <a:pt x="0" y="0"/>
                  </a:moveTo>
                  <a:lnTo>
                    <a:pt x="6947205" y="0"/>
                  </a:lnTo>
                  <a:lnTo>
                    <a:pt x="6947205" y="1298572"/>
                  </a:lnTo>
                  <a:lnTo>
                    <a:pt x="0" y="129857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6947205" cy="1260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7596137" y="3973352"/>
            <a:ext cx="3114145" cy="3250056"/>
          </a:xfrm>
          <a:custGeom>
            <a:avLst/>
            <a:gdLst/>
            <a:ahLst/>
            <a:cxnLst/>
            <a:rect l="l" t="t" r="r" b="b"/>
            <a:pathLst>
              <a:path w="3114145" h="3250056">
                <a:moveTo>
                  <a:pt x="3114145" y="0"/>
                </a:moveTo>
                <a:lnTo>
                  <a:pt x="0" y="0"/>
                </a:lnTo>
                <a:lnTo>
                  <a:pt x="0" y="3250056"/>
                </a:lnTo>
                <a:lnTo>
                  <a:pt x="3114145" y="3250056"/>
                </a:lnTo>
                <a:lnTo>
                  <a:pt x="31141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1590532" y="3812774"/>
            <a:ext cx="4019396" cy="3916968"/>
          </a:xfrm>
          <a:custGeom>
            <a:avLst/>
            <a:gdLst/>
            <a:ahLst/>
            <a:cxnLst/>
            <a:rect l="l" t="t" r="r" b="b"/>
            <a:pathLst>
              <a:path w="4019396" h="3916968">
                <a:moveTo>
                  <a:pt x="0" y="0"/>
                </a:moveTo>
                <a:lnTo>
                  <a:pt x="4019396" y="0"/>
                </a:lnTo>
                <a:lnTo>
                  <a:pt x="4019396" y="3916968"/>
                </a:lnTo>
                <a:lnTo>
                  <a:pt x="0" y="39169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24" b="-696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 flipH="1">
            <a:off x="12678072" y="3812774"/>
            <a:ext cx="4019396" cy="3916968"/>
          </a:xfrm>
          <a:custGeom>
            <a:avLst/>
            <a:gdLst/>
            <a:ahLst/>
            <a:cxnLst/>
            <a:rect l="l" t="t" r="r" b="b"/>
            <a:pathLst>
              <a:path w="4019396" h="3916968">
                <a:moveTo>
                  <a:pt x="4019396" y="0"/>
                </a:moveTo>
                <a:lnTo>
                  <a:pt x="0" y="0"/>
                </a:lnTo>
                <a:lnTo>
                  <a:pt x="0" y="3916968"/>
                </a:lnTo>
                <a:lnTo>
                  <a:pt x="4019396" y="3916968"/>
                </a:lnTo>
                <a:lnTo>
                  <a:pt x="4019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24" b="-696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26"/>
          <p:cNvSpPr/>
          <p:nvPr/>
        </p:nvSpPr>
        <p:spPr>
          <a:xfrm flipH="1">
            <a:off x="1217688" y="3001795"/>
            <a:ext cx="2104425" cy="2196269"/>
          </a:xfrm>
          <a:custGeom>
            <a:avLst/>
            <a:gdLst/>
            <a:ahLst/>
            <a:cxnLst/>
            <a:rect l="l" t="t" r="r" b="b"/>
            <a:pathLst>
              <a:path w="2104425" h="2196269">
                <a:moveTo>
                  <a:pt x="2104425" y="0"/>
                </a:moveTo>
                <a:lnTo>
                  <a:pt x="0" y="0"/>
                </a:lnTo>
                <a:lnTo>
                  <a:pt x="0" y="2196269"/>
                </a:lnTo>
                <a:lnTo>
                  <a:pt x="2104425" y="2196269"/>
                </a:lnTo>
                <a:lnTo>
                  <a:pt x="21044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AutoShape 27"/>
          <p:cNvSpPr/>
          <p:nvPr/>
        </p:nvSpPr>
        <p:spPr>
          <a:xfrm flipV="1">
            <a:off x="2999667" y="4138281"/>
            <a:ext cx="2454629" cy="632994"/>
          </a:xfrm>
          <a:prstGeom prst="line">
            <a:avLst/>
          </a:prstGeom>
          <a:ln w="38100" cap="flat">
            <a:solidFill>
              <a:srgbClr val="00000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8" name="Group 28"/>
          <p:cNvGrpSpPr/>
          <p:nvPr/>
        </p:nvGrpSpPr>
        <p:grpSpPr>
          <a:xfrm>
            <a:off x="4441292" y="3293731"/>
            <a:ext cx="2026009" cy="844550"/>
            <a:chOff x="0" y="0"/>
            <a:chExt cx="641552" cy="2674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41552" cy="267434"/>
            </a:xfrm>
            <a:custGeom>
              <a:avLst/>
              <a:gdLst/>
              <a:ahLst/>
              <a:cxnLst/>
              <a:rect l="l" t="t" r="r" b="b"/>
              <a:pathLst>
                <a:path w="641552" h="267434">
                  <a:moveTo>
                    <a:pt x="133717" y="0"/>
                  </a:moveTo>
                  <a:lnTo>
                    <a:pt x="507836" y="0"/>
                  </a:lnTo>
                  <a:cubicBezTo>
                    <a:pt x="581685" y="0"/>
                    <a:pt x="641552" y="59867"/>
                    <a:pt x="641552" y="133717"/>
                  </a:cubicBezTo>
                  <a:lnTo>
                    <a:pt x="641552" y="133717"/>
                  </a:lnTo>
                  <a:cubicBezTo>
                    <a:pt x="641552" y="169181"/>
                    <a:pt x="627464" y="203192"/>
                    <a:pt x="602388" y="228269"/>
                  </a:cubicBezTo>
                  <a:cubicBezTo>
                    <a:pt x="577311" y="253346"/>
                    <a:pt x="543299" y="267434"/>
                    <a:pt x="507836" y="267434"/>
                  </a:cubicBezTo>
                  <a:lnTo>
                    <a:pt x="133717" y="267434"/>
                  </a:lnTo>
                  <a:cubicBezTo>
                    <a:pt x="98253" y="267434"/>
                    <a:pt x="64242" y="253346"/>
                    <a:pt x="39165" y="228269"/>
                  </a:cubicBezTo>
                  <a:cubicBezTo>
                    <a:pt x="14088" y="203192"/>
                    <a:pt x="0" y="169181"/>
                    <a:pt x="0" y="133717"/>
                  </a:cubicBezTo>
                  <a:lnTo>
                    <a:pt x="0" y="133717"/>
                  </a:lnTo>
                  <a:cubicBezTo>
                    <a:pt x="0" y="98253"/>
                    <a:pt x="14088" y="64242"/>
                    <a:pt x="39165" y="39165"/>
                  </a:cubicBezTo>
                  <a:cubicBezTo>
                    <a:pt x="64242" y="14088"/>
                    <a:pt x="98253" y="0"/>
                    <a:pt x="133717" y="0"/>
                  </a:cubicBezTo>
                  <a:close/>
                </a:path>
              </a:pathLst>
            </a:custGeom>
            <a:solidFill>
              <a:srgbClr val="FFC15E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7625"/>
              <a:ext cx="641552" cy="219809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algn="ctr">
                <a:lnSpc>
                  <a:spcPts val="249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erkek organ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817177" y="3293731"/>
            <a:ext cx="2026009" cy="844550"/>
            <a:chOff x="0" y="0"/>
            <a:chExt cx="641552" cy="2674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41552" cy="267434"/>
            </a:xfrm>
            <a:custGeom>
              <a:avLst/>
              <a:gdLst/>
              <a:ahLst/>
              <a:cxnLst/>
              <a:rect l="l" t="t" r="r" b="b"/>
              <a:pathLst>
                <a:path w="641552" h="267434">
                  <a:moveTo>
                    <a:pt x="133717" y="0"/>
                  </a:moveTo>
                  <a:lnTo>
                    <a:pt x="507836" y="0"/>
                  </a:lnTo>
                  <a:cubicBezTo>
                    <a:pt x="581685" y="0"/>
                    <a:pt x="641552" y="59867"/>
                    <a:pt x="641552" y="133717"/>
                  </a:cubicBezTo>
                  <a:lnTo>
                    <a:pt x="641552" y="133717"/>
                  </a:lnTo>
                  <a:cubicBezTo>
                    <a:pt x="641552" y="169181"/>
                    <a:pt x="627464" y="203192"/>
                    <a:pt x="602388" y="228269"/>
                  </a:cubicBezTo>
                  <a:cubicBezTo>
                    <a:pt x="577311" y="253346"/>
                    <a:pt x="543299" y="267434"/>
                    <a:pt x="507836" y="267434"/>
                  </a:cubicBezTo>
                  <a:lnTo>
                    <a:pt x="133717" y="267434"/>
                  </a:lnTo>
                  <a:cubicBezTo>
                    <a:pt x="98253" y="267434"/>
                    <a:pt x="64242" y="253346"/>
                    <a:pt x="39165" y="228269"/>
                  </a:cubicBezTo>
                  <a:cubicBezTo>
                    <a:pt x="14088" y="203192"/>
                    <a:pt x="0" y="169181"/>
                    <a:pt x="0" y="133717"/>
                  </a:cubicBezTo>
                  <a:lnTo>
                    <a:pt x="0" y="133717"/>
                  </a:lnTo>
                  <a:cubicBezTo>
                    <a:pt x="0" y="98253"/>
                    <a:pt x="14088" y="64242"/>
                    <a:pt x="39165" y="39165"/>
                  </a:cubicBezTo>
                  <a:cubicBezTo>
                    <a:pt x="64242" y="14088"/>
                    <a:pt x="98253" y="0"/>
                    <a:pt x="133717" y="0"/>
                  </a:cubicBezTo>
                  <a:close/>
                </a:path>
              </a:pathLst>
            </a:custGeom>
            <a:solidFill>
              <a:srgbClr val="FFC15E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7625"/>
              <a:ext cx="641552" cy="219809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algn="ctr">
                <a:lnSpc>
                  <a:spcPts val="249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 (dişi organ)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>
            <a:off x="12830181" y="4138281"/>
            <a:ext cx="2021368" cy="264942"/>
          </a:xfrm>
          <a:prstGeom prst="line">
            <a:avLst/>
          </a:prstGeom>
          <a:ln w="38100" cap="flat">
            <a:solidFill>
              <a:srgbClr val="000001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35" name="Freeform 35"/>
          <p:cNvSpPr/>
          <p:nvPr/>
        </p:nvSpPr>
        <p:spPr>
          <a:xfrm rot="1957722">
            <a:off x="9380008" y="6537453"/>
            <a:ext cx="321183" cy="265377"/>
          </a:xfrm>
          <a:custGeom>
            <a:avLst/>
            <a:gdLst/>
            <a:ahLst/>
            <a:cxnLst/>
            <a:rect l="l" t="t" r="r" b="b"/>
            <a:pathLst>
              <a:path w="321183" h="265377">
                <a:moveTo>
                  <a:pt x="0" y="0"/>
                </a:moveTo>
                <a:lnTo>
                  <a:pt x="321183" y="0"/>
                </a:lnTo>
                <a:lnTo>
                  <a:pt x="321183" y="265378"/>
                </a:lnTo>
                <a:lnTo>
                  <a:pt x="0" y="265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6" name="Freeform 36"/>
          <p:cNvSpPr/>
          <p:nvPr/>
        </p:nvSpPr>
        <p:spPr>
          <a:xfrm rot="-3319125">
            <a:off x="14701848" y="4032146"/>
            <a:ext cx="155054" cy="265192"/>
          </a:xfrm>
          <a:custGeom>
            <a:avLst/>
            <a:gdLst/>
            <a:ahLst/>
            <a:cxnLst/>
            <a:rect l="l" t="t" r="r" b="b"/>
            <a:pathLst>
              <a:path w="155054" h="265192">
                <a:moveTo>
                  <a:pt x="0" y="0"/>
                </a:moveTo>
                <a:lnTo>
                  <a:pt x="155055" y="0"/>
                </a:lnTo>
                <a:lnTo>
                  <a:pt x="155055" y="265193"/>
                </a:lnTo>
                <a:lnTo>
                  <a:pt x="0" y="265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7141" b="-6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7" name="Freeform 37"/>
          <p:cNvSpPr/>
          <p:nvPr/>
        </p:nvSpPr>
        <p:spPr>
          <a:xfrm>
            <a:off x="14329654" y="2510078"/>
            <a:ext cx="2104425" cy="2196269"/>
          </a:xfrm>
          <a:custGeom>
            <a:avLst/>
            <a:gdLst/>
            <a:ahLst/>
            <a:cxnLst/>
            <a:rect l="l" t="t" r="r" b="b"/>
            <a:pathLst>
              <a:path w="2104425" h="2196269">
                <a:moveTo>
                  <a:pt x="0" y="0"/>
                </a:moveTo>
                <a:lnTo>
                  <a:pt x="2104425" y="0"/>
                </a:lnTo>
                <a:lnTo>
                  <a:pt x="2104425" y="2196270"/>
                </a:lnTo>
                <a:lnTo>
                  <a:pt x="0" y="2196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8" name="Freeform 38"/>
          <p:cNvSpPr/>
          <p:nvPr/>
        </p:nvSpPr>
        <p:spPr>
          <a:xfrm>
            <a:off x="6601045" y="4164742"/>
            <a:ext cx="1477962" cy="574065"/>
          </a:xfrm>
          <a:custGeom>
            <a:avLst/>
            <a:gdLst/>
            <a:ahLst/>
            <a:cxnLst/>
            <a:rect l="l" t="t" r="r" b="b"/>
            <a:pathLst>
              <a:path w="1477962" h="574065">
                <a:moveTo>
                  <a:pt x="0" y="0"/>
                </a:moveTo>
                <a:lnTo>
                  <a:pt x="1477962" y="0"/>
                </a:lnTo>
                <a:lnTo>
                  <a:pt x="1477962" y="574066"/>
                </a:lnTo>
                <a:lnTo>
                  <a:pt x="0" y="574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299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9" name="TextBox 39"/>
          <p:cNvSpPr txBox="1"/>
          <p:nvPr/>
        </p:nvSpPr>
        <p:spPr>
          <a:xfrm>
            <a:off x="2486030" y="844446"/>
            <a:ext cx="1331594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00001"/>
                </a:solidFill>
                <a:latin typeface="Staatliches"/>
                <a:ea typeface="Staatliches"/>
                <a:cs typeface="Staatliches"/>
                <a:sym typeface="Staatliches"/>
              </a:rPr>
              <a:t>tozlaşma</a:t>
            </a:r>
          </a:p>
        </p:txBody>
      </p:sp>
      <p:sp>
        <p:nvSpPr>
          <p:cNvPr id="40" name="Freeform 40"/>
          <p:cNvSpPr/>
          <p:nvPr/>
        </p:nvSpPr>
        <p:spPr>
          <a:xfrm>
            <a:off x="10539285" y="6581447"/>
            <a:ext cx="1144969" cy="574065"/>
          </a:xfrm>
          <a:custGeom>
            <a:avLst/>
            <a:gdLst/>
            <a:ahLst/>
            <a:cxnLst/>
            <a:rect l="l" t="t" r="r" b="b"/>
            <a:pathLst>
              <a:path w="1144969" h="574065">
                <a:moveTo>
                  <a:pt x="0" y="0"/>
                </a:moveTo>
                <a:lnTo>
                  <a:pt x="1144968" y="0"/>
                </a:lnTo>
                <a:lnTo>
                  <a:pt x="1144968" y="574066"/>
                </a:lnTo>
                <a:lnTo>
                  <a:pt x="0" y="574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8457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7C604830-7034-62F9-6E1D-88CA837EE5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42" name="Freeform 5">
            <a:hlinkClick r:id="rId11"/>
            <a:extLst>
              <a:ext uri="{FF2B5EF4-FFF2-40B4-BE49-F238E27FC236}">
                <a16:creationId xmlns:a16="http://schemas.microsoft.com/office/drawing/2014/main" id="{8D875ECD-1A31-F7CF-A3E1-02E0B2648C58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3031" y="6806418"/>
            <a:ext cx="19652481" cy="4100245"/>
            <a:chOff x="0" y="0"/>
            <a:chExt cx="6947205" cy="1449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47205" cy="1449448"/>
            </a:xfrm>
            <a:custGeom>
              <a:avLst/>
              <a:gdLst/>
              <a:ahLst/>
              <a:cxnLst/>
              <a:rect l="l" t="t" r="r" b="b"/>
              <a:pathLst>
                <a:path w="6947205" h="1449448">
                  <a:moveTo>
                    <a:pt x="0" y="0"/>
                  </a:moveTo>
                  <a:lnTo>
                    <a:pt x="6947205" y="0"/>
                  </a:lnTo>
                  <a:lnTo>
                    <a:pt x="6947205" y="1449448"/>
                  </a:lnTo>
                  <a:lnTo>
                    <a:pt x="0" y="1449448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947205" cy="1411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3757" y="4626296"/>
            <a:ext cx="7720007" cy="4632004"/>
            <a:chOff x="0" y="0"/>
            <a:chExt cx="6350000" cy="381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2"/>
              <a:stretch>
                <a:fillRect t="-12698" r="-4372" b="-3199"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39293" y="4595333"/>
            <a:ext cx="7720007" cy="4632004"/>
            <a:chOff x="0" y="0"/>
            <a:chExt cx="6350000" cy="381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3"/>
              <a:stretch>
                <a:fillRect t="-32762" b="-100745"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3757" y="750463"/>
            <a:ext cx="7720007" cy="2950728"/>
            <a:chOff x="0" y="0"/>
            <a:chExt cx="2729043" cy="10430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9043" cy="1043090"/>
            </a:xfrm>
            <a:custGeom>
              <a:avLst/>
              <a:gdLst/>
              <a:ahLst/>
              <a:cxnLst/>
              <a:rect l="l" t="t" r="r" b="b"/>
              <a:pathLst>
                <a:path w="2729043" h="1043090">
                  <a:moveTo>
                    <a:pt x="0" y="0"/>
                  </a:moveTo>
                  <a:lnTo>
                    <a:pt x="2729043" y="0"/>
                  </a:lnTo>
                  <a:lnTo>
                    <a:pt x="2729043" y="1043090"/>
                  </a:lnTo>
                  <a:lnTo>
                    <a:pt x="0" y="1043090"/>
                  </a:lnTo>
                  <a:close/>
                </a:path>
              </a:pathLst>
            </a:custGeom>
            <a:solidFill>
              <a:srgbClr val="A7CECB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2729043" cy="1004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554539" y="3179401"/>
            <a:ext cx="1725143" cy="884528"/>
          </a:xfrm>
          <a:custGeom>
            <a:avLst/>
            <a:gdLst/>
            <a:ahLst/>
            <a:cxnLst/>
            <a:rect l="l" t="t" r="r" b="b"/>
            <a:pathLst>
              <a:path w="1725143" h="884528">
                <a:moveTo>
                  <a:pt x="0" y="0"/>
                </a:moveTo>
                <a:lnTo>
                  <a:pt x="1725143" y="0"/>
                </a:lnTo>
                <a:lnTo>
                  <a:pt x="1725143" y="884528"/>
                </a:lnTo>
                <a:lnTo>
                  <a:pt x="0" y="88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3988429" y="8921495"/>
            <a:ext cx="1815606" cy="673610"/>
            <a:chOff x="0" y="0"/>
            <a:chExt cx="574926" cy="2133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4926" cy="213304"/>
            </a:xfrm>
            <a:custGeom>
              <a:avLst/>
              <a:gdLst/>
              <a:ahLst/>
              <a:cxnLst/>
              <a:rect l="l" t="t" r="r" b="b"/>
              <a:pathLst>
                <a:path w="574926" h="213304">
                  <a:moveTo>
                    <a:pt x="106652" y="0"/>
                  </a:moveTo>
                  <a:lnTo>
                    <a:pt x="468274" y="0"/>
                  </a:lnTo>
                  <a:cubicBezTo>
                    <a:pt x="527177" y="0"/>
                    <a:pt x="574926" y="47750"/>
                    <a:pt x="574926" y="106652"/>
                  </a:cubicBezTo>
                  <a:lnTo>
                    <a:pt x="574926" y="106652"/>
                  </a:lnTo>
                  <a:cubicBezTo>
                    <a:pt x="574926" y="165554"/>
                    <a:pt x="527177" y="213304"/>
                    <a:pt x="468274" y="213304"/>
                  </a:cubicBezTo>
                  <a:lnTo>
                    <a:pt x="106652" y="213304"/>
                  </a:lnTo>
                  <a:cubicBezTo>
                    <a:pt x="47750" y="213304"/>
                    <a:pt x="0" y="165554"/>
                    <a:pt x="0" y="106652"/>
                  </a:cubicBezTo>
                  <a:lnTo>
                    <a:pt x="0" y="106652"/>
                  </a:lnTo>
                  <a:cubicBezTo>
                    <a:pt x="0" y="47750"/>
                    <a:pt x="47750" y="0"/>
                    <a:pt x="106652" y="0"/>
                  </a:cubicBezTo>
                  <a:close/>
                </a:path>
              </a:pathLst>
            </a:custGeom>
            <a:solidFill>
              <a:srgbClr val="A7CECB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574926" cy="1942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74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buğday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3965" y="8856541"/>
            <a:ext cx="1815606" cy="673610"/>
            <a:chOff x="0" y="0"/>
            <a:chExt cx="574926" cy="2133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4926" cy="213304"/>
            </a:xfrm>
            <a:custGeom>
              <a:avLst/>
              <a:gdLst/>
              <a:ahLst/>
              <a:cxnLst/>
              <a:rect l="l" t="t" r="r" b="b"/>
              <a:pathLst>
                <a:path w="574926" h="213304">
                  <a:moveTo>
                    <a:pt x="106652" y="0"/>
                  </a:moveTo>
                  <a:lnTo>
                    <a:pt x="468274" y="0"/>
                  </a:lnTo>
                  <a:cubicBezTo>
                    <a:pt x="527177" y="0"/>
                    <a:pt x="574926" y="47750"/>
                    <a:pt x="574926" y="106652"/>
                  </a:cubicBezTo>
                  <a:lnTo>
                    <a:pt x="574926" y="106652"/>
                  </a:lnTo>
                  <a:cubicBezTo>
                    <a:pt x="574926" y="165554"/>
                    <a:pt x="527177" y="213304"/>
                    <a:pt x="468274" y="213304"/>
                  </a:cubicBezTo>
                  <a:lnTo>
                    <a:pt x="106652" y="213304"/>
                  </a:lnTo>
                  <a:cubicBezTo>
                    <a:pt x="47750" y="213304"/>
                    <a:pt x="0" y="165554"/>
                    <a:pt x="0" y="106652"/>
                  </a:cubicBezTo>
                  <a:lnTo>
                    <a:pt x="0" y="106652"/>
                  </a:lnTo>
                  <a:cubicBezTo>
                    <a:pt x="0" y="47750"/>
                    <a:pt x="47750" y="0"/>
                    <a:pt x="106652" y="0"/>
                  </a:cubicBezTo>
                  <a:close/>
                </a:path>
              </a:pathLst>
            </a:custGeom>
            <a:solidFill>
              <a:srgbClr val="A7CECB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574926" cy="1942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74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karahindiba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6761236">
            <a:off x="15616085" y="175971"/>
            <a:ext cx="572815" cy="1154023"/>
          </a:xfrm>
          <a:custGeom>
            <a:avLst/>
            <a:gdLst/>
            <a:ahLst/>
            <a:cxnLst/>
            <a:rect l="l" t="t" r="r" b="b"/>
            <a:pathLst>
              <a:path w="572815" h="1154023">
                <a:moveTo>
                  <a:pt x="0" y="0"/>
                </a:moveTo>
                <a:lnTo>
                  <a:pt x="572815" y="0"/>
                </a:lnTo>
                <a:lnTo>
                  <a:pt x="572815" y="1154023"/>
                </a:lnTo>
                <a:lnTo>
                  <a:pt x="0" y="1154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0" name="Group 20"/>
          <p:cNvGrpSpPr/>
          <p:nvPr/>
        </p:nvGrpSpPr>
        <p:grpSpPr>
          <a:xfrm>
            <a:off x="9524236" y="1488145"/>
            <a:ext cx="7735064" cy="1475364"/>
            <a:chOff x="0" y="0"/>
            <a:chExt cx="2734366" cy="5215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34366" cy="521545"/>
            </a:xfrm>
            <a:custGeom>
              <a:avLst/>
              <a:gdLst/>
              <a:ahLst/>
              <a:cxnLst/>
              <a:rect l="l" t="t" r="r" b="b"/>
              <a:pathLst>
                <a:path w="2734366" h="521545">
                  <a:moveTo>
                    <a:pt x="0" y="0"/>
                  </a:moveTo>
                  <a:lnTo>
                    <a:pt x="2734366" y="0"/>
                  </a:lnTo>
                  <a:lnTo>
                    <a:pt x="2734366" y="521545"/>
                  </a:lnTo>
                  <a:lnTo>
                    <a:pt x="0" y="521545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2734366" cy="53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Bazı bitkiler üremek için rüzgara ihtiyaç duyar.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15218" y="1470178"/>
            <a:ext cx="6377086" cy="162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6249">
                <a:solidFill>
                  <a:srgbClr val="000001"/>
                </a:solidFill>
                <a:latin typeface="Staatliches"/>
                <a:ea typeface="Staatliches"/>
                <a:cs typeface="Staatliches"/>
                <a:sym typeface="Staatliches"/>
              </a:rPr>
              <a:t>Polen Taşıyıcılar: Böcekler ve Rüzgar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DF531D9-BF65-FFE9-C2EF-31CDDE729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5" name="Freeform 5">
            <a:hlinkClick r:id="rId9"/>
            <a:extLst>
              <a:ext uri="{FF2B5EF4-FFF2-40B4-BE49-F238E27FC236}">
                <a16:creationId xmlns:a16="http://schemas.microsoft.com/office/drawing/2014/main" id="{66208398-D732-95EC-D8BC-65718821695B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780" y="120117"/>
            <a:ext cx="5948219" cy="10046766"/>
          </a:xfrm>
          <a:custGeom>
            <a:avLst/>
            <a:gdLst/>
            <a:ahLst/>
            <a:cxnLst/>
            <a:rect l="l" t="t" r="r" b="b"/>
            <a:pathLst>
              <a:path w="5948219" h="10046766">
                <a:moveTo>
                  <a:pt x="0" y="0"/>
                </a:moveTo>
                <a:lnTo>
                  <a:pt x="5948219" y="0"/>
                </a:lnTo>
                <a:lnTo>
                  <a:pt x="5948219" y="10046766"/>
                </a:lnTo>
                <a:lnTo>
                  <a:pt x="0" y="10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53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6974871" y="309538"/>
            <a:ext cx="11086482" cy="1438323"/>
            <a:chOff x="0" y="0"/>
            <a:chExt cx="14781976" cy="191776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781976" cy="1917764"/>
              <a:chOff x="0" y="0"/>
              <a:chExt cx="3091870" cy="4011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91870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3091870" h="401129">
                    <a:moveTo>
                      <a:pt x="33633" y="0"/>
                    </a:moveTo>
                    <a:lnTo>
                      <a:pt x="3058236" y="0"/>
                    </a:lnTo>
                    <a:cubicBezTo>
                      <a:pt x="3076811" y="0"/>
                      <a:pt x="3091870" y="15058"/>
                      <a:pt x="3091870" y="33633"/>
                    </a:cubicBezTo>
                    <a:lnTo>
                      <a:pt x="3091870" y="367495"/>
                    </a:lnTo>
                    <a:cubicBezTo>
                      <a:pt x="3091870" y="386071"/>
                      <a:pt x="3076811" y="401129"/>
                      <a:pt x="3058236" y="401129"/>
                    </a:cubicBezTo>
                    <a:lnTo>
                      <a:pt x="33633" y="401129"/>
                    </a:lnTo>
                    <a:cubicBezTo>
                      <a:pt x="15058" y="401129"/>
                      <a:pt x="0" y="386071"/>
                      <a:pt x="0" y="367495"/>
                    </a:cubicBezTo>
                    <a:lnTo>
                      <a:pt x="0" y="33633"/>
                    </a:lnTo>
                    <a:cubicBezTo>
                      <a:pt x="0" y="15058"/>
                      <a:pt x="15058" y="0"/>
                      <a:pt x="33633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91870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78435" y="108613"/>
              <a:ext cx="14225105" cy="147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93"/>
                </a:lnSpc>
              </a:pPr>
              <a:r>
                <a:rPr lang="en-US" sz="6138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BITKININ YAŞAM DÖNGÜSÜ</a:t>
              </a:r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98EAD158-91C5-6C34-F7D7-C4CAA19E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4"/>
            <a:extLst>
              <a:ext uri="{FF2B5EF4-FFF2-40B4-BE49-F238E27FC236}">
                <a16:creationId xmlns:a16="http://schemas.microsoft.com/office/drawing/2014/main" id="{E4953763-DA98-6166-3BBA-204CC4600000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552" y="1831436"/>
            <a:ext cx="17782896" cy="6624129"/>
          </a:xfrm>
          <a:custGeom>
            <a:avLst/>
            <a:gdLst/>
            <a:ahLst/>
            <a:cxnLst/>
            <a:rect l="l" t="t" r="r" b="b"/>
            <a:pathLst>
              <a:path w="17782896" h="6624129">
                <a:moveTo>
                  <a:pt x="0" y="0"/>
                </a:moveTo>
                <a:lnTo>
                  <a:pt x="17782896" y="0"/>
                </a:lnTo>
                <a:lnTo>
                  <a:pt x="17782896" y="6624128"/>
                </a:lnTo>
                <a:lnTo>
                  <a:pt x="0" y="662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756445" y="324513"/>
            <a:ext cx="17279003" cy="1408373"/>
            <a:chOff x="0" y="0"/>
            <a:chExt cx="23038671" cy="18778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038671" cy="1877831"/>
              <a:chOff x="0" y="0"/>
              <a:chExt cx="4921355" cy="4011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921355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4921355" h="401129">
                    <a:moveTo>
                      <a:pt x="21130" y="0"/>
                    </a:moveTo>
                    <a:lnTo>
                      <a:pt x="4900225" y="0"/>
                    </a:lnTo>
                    <a:cubicBezTo>
                      <a:pt x="4911895" y="0"/>
                      <a:pt x="4921355" y="9460"/>
                      <a:pt x="4921355" y="21130"/>
                    </a:cubicBezTo>
                    <a:lnTo>
                      <a:pt x="4921355" y="379998"/>
                    </a:lnTo>
                    <a:cubicBezTo>
                      <a:pt x="4921355" y="385603"/>
                      <a:pt x="4919129" y="390977"/>
                      <a:pt x="4915167" y="394940"/>
                    </a:cubicBezTo>
                    <a:cubicBezTo>
                      <a:pt x="4911204" y="398903"/>
                      <a:pt x="4905829" y="401129"/>
                      <a:pt x="4900225" y="401129"/>
                    </a:cubicBezTo>
                    <a:lnTo>
                      <a:pt x="21130" y="401129"/>
                    </a:lnTo>
                    <a:cubicBezTo>
                      <a:pt x="9460" y="401129"/>
                      <a:pt x="0" y="391668"/>
                      <a:pt x="0" y="379998"/>
                    </a:cubicBezTo>
                    <a:lnTo>
                      <a:pt x="0" y="21130"/>
                    </a:lnTo>
                    <a:cubicBezTo>
                      <a:pt x="0" y="9460"/>
                      <a:pt x="9460" y="0"/>
                      <a:pt x="21130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921355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33960" y="101592"/>
              <a:ext cx="22170751" cy="144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4"/>
                </a:lnSpc>
              </a:pPr>
              <a:r>
                <a:rPr lang="en-US" sz="601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BITKININ BÜYÜMESI IÇIN GEREKEN ŞARTLAR</a:t>
              </a:r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2E89584C-7359-F35E-78AA-36065F74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4"/>
            <a:extLst>
              <a:ext uri="{FF2B5EF4-FFF2-40B4-BE49-F238E27FC236}">
                <a16:creationId xmlns:a16="http://schemas.microsoft.com/office/drawing/2014/main" id="{736BC5F1-67DA-075E-62F5-2A83084467E4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596" y="504277"/>
            <a:ext cx="10573742" cy="6961614"/>
            <a:chOff x="0" y="0"/>
            <a:chExt cx="14098323" cy="928215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098323" cy="9282152"/>
              <a:chOff x="0" y="0"/>
              <a:chExt cx="4362636" cy="28723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362636" cy="2872302"/>
              </a:xfrm>
              <a:custGeom>
                <a:avLst/>
                <a:gdLst/>
                <a:ahLst/>
                <a:cxnLst/>
                <a:rect l="l" t="t" r="r" b="b"/>
                <a:pathLst>
                  <a:path w="4362636" h="2872302">
                    <a:moveTo>
                      <a:pt x="32894" y="0"/>
                    </a:moveTo>
                    <a:lnTo>
                      <a:pt x="4329742" y="0"/>
                    </a:lnTo>
                    <a:cubicBezTo>
                      <a:pt x="4347909" y="0"/>
                      <a:pt x="4362636" y="14727"/>
                      <a:pt x="4362636" y="32894"/>
                    </a:cubicBezTo>
                    <a:lnTo>
                      <a:pt x="4362636" y="2839409"/>
                    </a:lnTo>
                    <a:cubicBezTo>
                      <a:pt x="4362636" y="2857575"/>
                      <a:pt x="4347909" y="2872302"/>
                      <a:pt x="4329742" y="2872302"/>
                    </a:cubicBezTo>
                    <a:lnTo>
                      <a:pt x="32894" y="2872302"/>
                    </a:lnTo>
                    <a:cubicBezTo>
                      <a:pt x="24170" y="2872302"/>
                      <a:pt x="15803" y="2868837"/>
                      <a:pt x="9634" y="2862668"/>
                    </a:cubicBezTo>
                    <a:cubicBezTo>
                      <a:pt x="3466" y="2856499"/>
                      <a:pt x="0" y="2848133"/>
                      <a:pt x="0" y="2839409"/>
                    </a:cubicBezTo>
                    <a:lnTo>
                      <a:pt x="0" y="32894"/>
                    </a:lnTo>
                    <a:cubicBezTo>
                      <a:pt x="0" y="14727"/>
                      <a:pt x="14727" y="0"/>
                      <a:pt x="32894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362636" cy="29104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39160" y="1443489"/>
              <a:ext cx="13020002" cy="696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Çimlenme, uygun koşullarda tohumdan yeni bir</a:t>
              </a: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bitki oluşması sürecidir. </a:t>
              </a:r>
            </a:p>
            <a:p>
              <a:pPr algn="ctr">
                <a:lnSpc>
                  <a:spcPts val="4626"/>
                </a:lnSpc>
              </a:pPr>
              <a:endParaRPr lang="en-US" sz="3304" b="1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endParaRP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Su (nem), hava (oksijen),sıcaklık çimlenmeye etki eden faktörlerdir.</a:t>
              </a:r>
            </a:p>
            <a:p>
              <a:pPr algn="ctr">
                <a:lnSpc>
                  <a:spcPts val="4626"/>
                </a:lnSpc>
              </a:pPr>
              <a:endParaRPr lang="en-US" sz="3304" b="1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endParaRP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Tohumun çimlenmesi için karbondioksit ve ışığa</a:t>
              </a: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ihtiyaç yoktur.</a:t>
              </a:r>
            </a:p>
            <a:p>
              <a:pPr algn="ctr">
                <a:lnSpc>
                  <a:spcPts val="4626"/>
                </a:lnSpc>
              </a:pPr>
              <a:endParaRPr lang="en-US" sz="3304" b="1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431197" y="8229600"/>
            <a:ext cx="16230600" cy="2212604"/>
          </a:xfrm>
          <a:custGeom>
            <a:avLst/>
            <a:gdLst/>
            <a:ahLst/>
            <a:cxnLst/>
            <a:rect l="l" t="t" r="r" b="b"/>
            <a:pathLst>
              <a:path w="16230600" h="2212604">
                <a:moveTo>
                  <a:pt x="0" y="0"/>
                </a:moveTo>
                <a:lnTo>
                  <a:pt x="16230600" y="0"/>
                </a:lnTo>
                <a:lnTo>
                  <a:pt x="16230600" y="2212604"/>
                </a:lnTo>
                <a:lnTo>
                  <a:pt x="0" y="2212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238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0442762" y="5616600"/>
            <a:ext cx="8122435" cy="4670400"/>
          </a:xfrm>
          <a:custGeom>
            <a:avLst/>
            <a:gdLst/>
            <a:ahLst/>
            <a:cxnLst/>
            <a:rect l="l" t="t" r="r" b="b"/>
            <a:pathLst>
              <a:path w="8122435" h="4670400">
                <a:moveTo>
                  <a:pt x="0" y="0"/>
                </a:moveTo>
                <a:lnTo>
                  <a:pt x="8122436" y="0"/>
                </a:lnTo>
                <a:lnTo>
                  <a:pt x="8122436" y="4670400"/>
                </a:lnTo>
                <a:lnTo>
                  <a:pt x="0" y="4670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2056463" y="0"/>
            <a:ext cx="7087537" cy="1523036"/>
            <a:chOff x="0" y="0"/>
            <a:chExt cx="9450049" cy="203071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ÇIMLENME</a:t>
              </a: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B1848847-ED10-46FD-B71F-349B3DD9F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15" name="Freeform 5">
            <a:hlinkClick r:id="rId6"/>
            <a:extLst>
              <a:ext uri="{FF2B5EF4-FFF2-40B4-BE49-F238E27FC236}">
                <a16:creationId xmlns:a16="http://schemas.microsoft.com/office/drawing/2014/main" id="{0BA730E0-8D1C-6149-775F-A78257F6348B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59876-2584-3A11-9F1B-0EBCC171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892BB87-BF0E-F2E8-CEB8-90D10DE096D6}"/>
              </a:ext>
            </a:extLst>
          </p:cNvPr>
          <p:cNvGrpSpPr/>
          <p:nvPr/>
        </p:nvGrpSpPr>
        <p:grpSpPr>
          <a:xfrm>
            <a:off x="523596" y="504276"/>
            <a:ext cx="16621404" cy="9058823"/>
            <a:chOff x="0" y="0"/>
            <a:chExt cx="4362636" cy="287230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1ADA01E-8D44-6949-D101-AECDCDD915B0}"/>
                </a:ext>
              </a:extLst>
            </p:cNvPr>
            <p:cNvSpPr/>
            <p:nvPr/>
          </p:nvSpPr>
          <p:spPr>
            <a:xfrm>
              <a:off x="0" y="0"/>
              <a:ext cx="4362636" cy="2872302"/>
            </a:xfrm>
            <a:custGeom>
              <a:avLst/>
              <a:gdLst/>
              <a:ahLst/>
              <a:cxnLst/>
              <a:rect l="l" t="t" r="r" b="b"/>
              <a:pathLst>
                <a:path w="4362636" h="2872302">
                  <a:moveTo>
                    <a:pt x="32894" y="0"/>
                  </a:moveTo>
                  <a:lnTo>
                    <a:pt x="4329742" y="0"/>
                  </a:lnTo>
                  <a:cubicBezTo>
                    <a:pt x="4347909" y="0"/>
                    <a:pt x="4362636" y="14727"/>
                    <a:pt x="4362636" y="32894"/>
                  </a:cubicBezTo>
                  <a:lnTo>
                    <a:pt x="4362636" y="2839409"/>
                  </a:lnTo>
                  <a:cubicBezTo>
                    <a:pt x="4362636" y="2857575"/>
                    <a:pt x="4347909" y="2872302"/>
                    <a:pt x="4329742" y="2872302"/>
                  </a:cubicBezTo>
                  <a:lnTo>
                    <a:pt x="32894" y="2872302"/>
                  </a:lnTo>
                  <a:cubicBezTo>
                    <a:pt x="24170" y="2872302"/>
                    <a:pt x="15803" y="2868837"/>
                    <a:pt x="9634" y="2862668"/>
                  </a:cubicBezTo>
                  <a:cubicBezTo>
                    <a:pt x="3466" y="2856499"/>
                    <a:pt x="0" y="2848133"/>
                    <a:pt x="0" y="2839409"/>
                  </a:cubicBezTo>
                  <a:lnTo>
                    <a:pt x="0" y="32894"/>
                  </a:lnTo>
                  <a:cubicBezTo>
                    <a:pt x="0" y="14727"/>
                    <a:pt x="14727" y="0"/>
                    <a:pt x="32894" y="0"/>
                  </a:cubicBezTo>
                  <a:close/>
                </a:path>
              </a:pathLst>
            </a:custGeom>
            <a:solidFill>
              <a:srgbClr val="B0ED7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7AB1454-29E3-ABBC-FA3E-77A6B069B693}"/>
                </a:ext>
              </a:extLst>
            </p:cNvPr>
            <p:cNvSpPr txBox="1"/>
            <p:nvPr/>
          </p:nvSpPr>
          <p:spPr>
            <a:xfrm>
              <a:off x="0" y="-38100"/>
              <a:ext cx="4362636" cy="2910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4EA26B6B-101C-C0D6-FB39-25879315E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62100"/>
            <a:ext cx="13490168" cy="71628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B8B394C-7531-4D05-A381-82E12C51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7" name="Freeform 5">
            <a:hlinkClick r:id="rId4"/>
            <a:extLst>
              <a:ext uri="{FF2B5EF4-FFF2-40B4-BE49-F238E27FC236}">
                <a16:creationId xmlns:a16="http://schemas.microsoft.com/office/drawing/2014/main" id="{0FB639EF-31DB-5EC2-A3DE-544BE816D12B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8DD7912-A74F-8DFD-B727-0ED1BB9E2AEE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385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A7BBD-365D-ACE1-550C-1877287F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CA3E8B6-2447-451E-1A5C-1575140EC368}"/>
              </a:ext>
            </a:extLst>
          </p:cNvPr>
          <p:cNvGrpSpPr/>
          <p:nvPr/>
        </p:nvGrpSpPr>
        <p:grpSpPr>
          <a:xfrm>
            <a:off x="523596" y="504276"/>
            <a:ext cx="16621404" cy="9058823"/>
            <a:chOff x="0" y="0"/>
            <a:chExt cx="4362636" cy="287230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CF9CCA2-0B6E-C198-52D6-3795888FA030}"/>
                </a:ext>
              </a:extLst>
            </p:cNvPr>
            <p:cNvSpPr/>
            <p:nvPr/>
          </p:nvSpPr>
          <p:spPr>
            <a:xfrm>
              <a:off x="0" y="0"/>
              <a:ext cx="4362636" cy="2872302"/>
            </a:xfrm>
            <a:custGeom>
              <a:avLst/>
              <a:gdLst/>
              <a:ahLst/>
              <a:cxnLst/>
              <a:rect l="l" t="t" r="r" b="b"/>
              <a:pathLst>
                <a:path w="4362636" h="2872302">
                  <a:moveTo>
                    <a:pt x="32894" y="0"/>
                  </a:moveTo>
                  <a:lnTo>
                    <a:pt x="4329742" y="0"/>
                  </a:lnTo>
                  <a:cubicBezTo>
                    <a:pt x="4347909" y="0"/>
                    <a:pt x="4362636" y="14727"/>
                    <a:pt x="4362636" y="32894"/>
                  </a:cubicBezTo>
                  <a:lnTo>
                    <a:pt x="4362636" y="2839409"/>
                  </a:lnTo>
                  <a:cubicBezTo>
                    <a:pt x="4362636" y="2857575"/>
                    <a:pt x="4347909" y="2872302"/>
                    <a:pt x="4329742" y="2872302"/>
                  </a:cubicBezTo>
                  <a:lnTo>
                    <a:pt x="32894" y="2872302"/>
                  </a:lnTo>
                  <a:cubicBezTo>
                    <a:pt x="24170" y="2872302"/>
                    <a:pt x="15803" y="2868837"/>
                    <a:pt x="9634" y="2862668"/>
                  </a:cubicBezTo>
                  <a:cubicBezTo>
                    <a:pt x="3466" y="2856499"/>
                    <a:pt x="0" y="2848133"/>
                    <a:pt x="0" y="2839409"/>
                  </a:cubicBezTo>
                  <a:lnTo>
                    <a:pt x="0" y="32894"/>
                  </a:lnTo>
                  <a:cubicBezTo>
                    <a:pt x="0" y="14727"/>
                    <a:pt x="14727" y="0"/>
                    <a:pt x="32894" y="0"/>
                  </a:cubicBezTo>
                  <a:close/>
                </a:path>
              </a:pathLst>
            </a:custGeom>
            <a:solidFill>
              <a:srgbClr val="B0ED7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D504ABC-FAEE-FCD3-B761-6471C80E2FEF}"/>
                </a:ext>
              </a:extLst>
            </p:cNvPr>
            <p:cNvSpPr txBox="1"/>
            <p:nvPr/>
          </p:nvSpPr>
          <p:spPr>
            <a:xfrm>
              <a:off x="0" y="-38100"/>
              <a:ext cx="4362636" cy="2910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FB72563D-643F-DF73-C561-D0FCF18F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52499"/>
            <a:ext cx="6553200" cy="8094367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F973050C-10EE-10BB-12C8-4E47F62F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6" name="Freeform 5">
            <a:hlinkClick r:id="rId4"/>
            <a:extLst>
              <a:ext uri="{FF2B5EF4-FFF2-40B4-BE49-F238E27FC236}">
                <a16:creationId xmlns:a16="http://schemas.microsoft.com/office/drawing/2014/main" id="{65BAE5C3-6EF5-9F2B-0953-D8D000BDD806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038E35B0-59DB-02CC-DAFD-CC3FC644617A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2748" y="7379046"/>
            <a:ext cx="19013497" cy="10163578"/>
          </a:xfrm>
          <a:custGeom>
            <a:avLst/>
            <a:gdLst/>
            <a:ahLst/>
            <a:cxnLst/>
            <a:rect l="l" t="t" r="r" b="b"/>
            <a:pathLst>
              <a:path w="19013497" h="10163578">
                <a:moveTo>
                  <a:pt x="0" y="0"/>
                </a:moveTo>
                <a:lnTo>
                  <a:pt x="19013496" y="0"/>
                </a:lnTo>
                <a:lnTo>
                  <a:pt x="19013496" y="10163578"/>
                </a:lnTo>
                <a:lnTo>
                  <a:pt x="0" y="10163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2127420" flipH="1" flipV="1">
            <a:off x="7281295" y="-169070"/>
            <a:ext cx="2755604" cy="2431719"/>
          </a:xfrm>
          <a:custGeom>
            <a:avLst/>
            <a:gdLst/>
            <a:ahLst/>
            <a:cxnLst/>
            <a:rect l="l" t="t" r="r" b="b"/>
            <a:pathLst>
              <a:path w="2755604" h="2431719">
                <a:moveTo>
                  <a:pt x="2755604" y="2431719"/>
                </a:moveTo>
                <a:lnTo>
                  <a:pt x="0" y="2431719"/>
                </a:lnTo>
                <a:lnTo>
                  <a:pt x="0" y="0"/>
                </a:lnTo>
                <a:lnTo>
                  <a:pt x="2755604" y="0"/>
                </a:lnTo>
                <a:lnTo>
                  <a:pt x="2755604" y="243171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1942509" flipH="1">
            <a:off x="7471320" y="658168"/>
            <a:ext cx="1269063" cy="3630215"/>
          </a:xfrm>
          <a:custGeom>
            <a:avLst/>
            <a:gdLst/>
            <a:ahLst/>
            <a:cxnLst/>
            <a:rect l="l" t="t" r="r" b="b"/>
            <a:pathLst>
              <a:path w="1269063" h="3630215">
                <a:moveTo>
                  <a:pt x="1269062" y="0"/>
                </a:moveTo>
                <a:lnTo>
                  <a:pt x="0" y="0"/>
                </a:lnTo>
                <a:lnTo>
                  <a:pt x="0" y="3630215"/>
                </a:lnTo>
                <a:lnTo>
                  <a:pt x="1269062" y="3630215"/>
                </a:lnTo>
                <a:lnTo>
                  <a:pt x="12690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8659097" y="2146545"/>
            <a:ext cx="1909144" cy="5461200"/>
          </a:xfrm>
          <a:custGeom>
            <a:avLst/>
            <a:gdLst/>
            <a:ahLst/>
            <a:cxnLst/>
            <a:rect l="l" t="t" r="r" b="b"/>
            <a:pathLst>
              <a:path w="1909144" h="5461200">
                <a:moveTo>
                  <a:pt x="0" y="0"/>
                </a:moveTo>
                <a:lnTo>
                  <a:pt x="1909145" y="0"/>
                </a:lnTo>
                <a:lnTo>
                  <a:pt x="1909145" y="5461200"/>
                </a:lnTo>
                <a:lnTo>
                  <a:pt x="0" y="5461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2085486" flipV="1">
            <a:off x="9414329" y="2303762"/>
            <a:ext cx="2490043" cy="2197371"/>
          </a:xfrm>
          <a:custGeom>
            <a:avLst/>
            <a:gdLst/>
            <a:ahLst/>
            <a:cxnLst/>
            <a:rect l="l" t="t" r="r" b="b"/>
            <a:pathLst>
              <a:path w="2490043" h="2197371">
                <a:moveTo>
                  <a:pt x="0" y="2197371"/>
                </a:moveTo>
                <a:lnTo>
                  <a:pt x="2490043" y="2197371"/>
                </a:lnTo>
                <a:lnTo>
                  <a:pt x="2490043" y="0"/>
                </a:lnTo>
                <a:lnTo>
                  <a:pt x="0" y="0"/>
                </a:lnTo>
                <a:lnTo>
                  <a:pt x="0" y="219737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6494660" y="6866886"/>
            <a:ext cx="5387699" cy="2761196"/>
          </a:xfrm>
          <a:custGeom>
            <a:avLst/>
            <a:gdLst/>
            <a:ahLst/>
            <a:cxnLst/>
            <a:rect l="l" t="t" r="r" b="b"/>
            <a:pathLst>
              <a:path w="5387699" h="2761196">
                <a:moveTo>
                  <a:pt x="0" y="0"/>
                </a:moveTo>
                <a:lnTo>
                  <a:pt x="5387699" y="0"/>
                </a:lnTo>
                <a:lnTo>
                  <a:pt x="5387699" y="2761196"/>
                </a:lnTo>
                <a:lnTo>
                  <a:pt x="0" y="2761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202232">
            <a:off x="11204055" y="7929008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0" y="0"/>
                </a:moveTo>
                <a:lnTo>
                  <a:pt x="1731346" y="0"/>
                </a:lnTo>
                <a:lnTo>
                  <a:pt x="1731346" y="618957"/>
                </a:lnTo>
                <a:lnTo>
                  <a:pt x="0" y="618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837870" y="5564597"/>
            <a:ext cx="3058490" cy="139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gövde</a:t>
            </a:r>
            <a:endParaRPr lang="en-US" sz="9000" dirty="0">
              <a:solidFill>
                <a:srgbClr val="FFFFFF"/>
              </a:solidFill>
              <a:latin typeface="Bernoru Condensed"/>
              <a:ea typeface="Bernoru Condensed"/>
              <a:cs typeface="Bernoru Condensed"/>
              <a:sym typeface="Bernoru Condensed"/>
            </a:endParaRPr>
          </a:p>
        </p:txBody>
      </p:sp>
      <p:sp>
        <p:nvSpPr>
          <p:cNvPr id="10" name="Freeform 10"/>
          <p:cNvSpPr/>
          <p:nvPr/>
        </p:nvSpPr>
        <p:spPr>
          <a:xfrm rot="10124452" flipV="1">
            <a:off x="7368889" y="5649352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0" y="618956"/>
                </a:moveTo>
                <a:lnTo>
                  <a:pt x="1731347" y="618956"/>
                </a:lnTo>
                <a:lnTo>
                  <a:pt x="1731347" y="0"/>
                </a:lnTo>
                <a:lnTo>
                  <a:pt x="0" y="0"/>
                </a:lnTo>
                <a:lnTo>
                  <a:pt x="0" y="6189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644455" flipH="1" flipV="1">
            <a:off x="11244580" y="2763308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1731347" y="618957"/>
                </a:moveTo>
                <a:lnTo>
                  <a:pt x="0" y="618957"/>
                </a:lnTo>
                <a:lnTo>
                  <a:pt x="0" y="0"/>
                </a:lnTo>
                <a:lnTo>
                  <a:pt x="1731347" y="0"/>
                </a:lnTo>
                <a:lnTo>
                  <a:pt x="1731347" y="61895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2091381" y="6431372"/>
            <a:ext cx="1898938" cy="1898938"/>
          </a:xfrm>
          <a:custGeom>
            <a:avLst/>
            <a:gdLst/>
            <a:ahLst/>
            <a:cxnLst/>
            <a:rect l="l" t="t" r="r" b="b"/>
            <a:pathLst>
              <a:path w="1898938" h="1898938">
                <a:moveTo>
                  <a:pt x="0" y="0"/>
                </a:moveTo>
                <a:lnTo>
                  <a:pt x="1898939" y="0"/>
                </a:lnTo>
                <a:lnTo>
                  <a:pt x="1898939" y="1898938"/>
                </a:lnTo>
                <a:lnTo>
                  <a:pt x="0" y="1898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2178144">
            <a:off x="7137031" y="3648531"/>
            <a:ext cx="2184735" cy="1319034"/>
          </a:xfrm>
          <a:custGeom>
            <a:avLst/>
            <a:gdLst/>
            <a:ahLst/>
            <a:cxnLst/>
            <a:rect l="l" t="t" r="r" b="b"/>
            <a:pathLst>
              <a:path w="2184735" h="1319034">
                <a:moveTo>
                  <a:pt x="0" y="0"/>
                </a:moveTo>
                <a:lnTo>
                  <a:pt x="2184735" y="0"/>
                </a:lnTo>
                <a:lnTo>
                  <a:pt x="2184735" y="1319034"/>
                </a:lnTo>
                <a:lnTo>
                  <a:pt x="0" y="13190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13508846" y="8149335"/>
            <a:ext cx="2112154" cy="139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kök</a:t>
            </a:r>
            <a:endParaRPr lang="en-US" sz="9000" dirty="0">
              <a:solidFill>
                <a:srgbClr val="FFFFFF"/>
              </a:solidFill>
              <a:latin typeface="Bernoru Condensed"/>
              <a:ea typeface="Bernoru Condensed"/>
              <a:cs typeface="Bernoru Condensed"/>
              <a:sym typeface="Bernoru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55280" y="2489610"/>
            <a:ext cx="3040459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yaprak</a:t>
            </a:r>
          </a:p>
        </p:txBody>
      </p:sp>
      <p:sp>
        <p:nvSpPr>
          <p:cNvPr id="16" name="Freeform 16"/>
          <p:cNvSpPr/>
          <p:nvPr/>
        </p:nvSpPr>
        <p:spPr>
          <a:xfrm rot="10216179" flipH="1" flipV="1">
            <a:off x="10366261" y="737311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1731347" y="618957"/>
                </a:moveTo>
                <a:lnTo>
                  <a:pt x="0" y="618957"/>
                </a:lnTo>
                <a:lnTo>
                  <a:pt x="0" y="0"/>
                </a:lnTo>
                <a:lnTo>
                  <a:pt x="1731347" y="0"/>
                </a:lnTo>
                <a:lnTo>
                  <a:pt x="1731347" y="61895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12805713" y="327615"/>
            <a:ext cx="2289274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çiçek</a:t>
            </a:r>
          </a:p>
        </p:txBody>
      </p:sp>
      <p:sp>
        <p:nvSpPr>
          <p:cNvPr id="18" name="Freeform 18"/>
          <p:cNvSpPr/>
          <p:nvPr/>
        </p:nvSpPr>
        <p:spPr>
          <a:xfrm rot="-10028925" flipV="1">
            <a:off x="5757079" y="3238438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0" y="618956"/>
                </a:moveTo>
                <a:lnTo>
                  <a:pt x="1731347" y="618956"/>
                </a:lnTo>
                <a:lnTo>
                  <a:pt x="1731347" y="0"/>
                </a:lnTo>
                <a:lnTo>
                  <a:pt x="0" y="0"/>
                </a:lnTo>
                <a:lnTo>
                  <a:pt x="0" y="6189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492261" y="2489610"/>
            <a:ext cx="3315321" cy="139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meyve</a:t>
            </a:r>
            <a:endParaRPr lang="en-US" sz="9000" dirty="0">
              <a:solidFill>
                <a:srgbClr val="FFFFFF"/>
              </a:solidFill>
              <a:latin typeface="Bernoru Condensed"/>
              <a:ea typeface="Bernoru Condensed"/>
              <a:cs typeface="Bernoru Condensed"/>
              <a:sym typeface="Bernoru Condensed"/>
            </a:endParaRPr>
          </a:p>
        </p:txBody>
      </p:sp>
      <p:sp>
        <p:nvSpPr>
          <p:cNvPr id="20" name="Freeform 20"/>
          <p:cNvSpPr/>
          <p:nvPr/>
        </p:nvSpPr>
        <p:spPr>
          <a:xfrm rot="-6452901">
            <a:off x="1657745" y="6871031"/>
            <a:ext cx="1377012" cy="492282"/>
          </a:xfrm>
          <a:custGeom>
            <a:avLst/>
            <a:gdLst/>
            <a:ahLst/>
            <a:cxnLst/>
            <a:rect l="l" t="t" r="r" b="b"/>
            <a:pathLst>
              <a:path w="1377012" h="492282">
                <a:moveTo>
                  <a:pt x="0" y="0"/>
                </a:moveTo>
                <a:lnTo>
                  <a:pt x="1377011" y="0"/>
                </a:lnTo>
                <a:lnTo>
                  <a:pt x="1377011" y="492282"/>
                </a:lnTo>
                <a:lnTo>
                  <a:pt x="0" y="4922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742752" y="4833918"/>
            <a:ext cx="281999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tohum</a:t>
            </a:r>
          </a:p>
        </p:txBody>
      </p:sp>
      <p:sp>
        <p:nvSpPr>
          <p:cNvPr id="22" name="Freeform 22"/>
          <p:cNvSpPr/>
          <p:nvPr/>
        </p:nvSpPr>
        <p:spPr>
          <a:xfrm>
            <a:off x="8354795" y="916361"/>
            <a:ext cx="2213447" cy="2213447"/>
          </a:xfrm>
          <a:custGeom>
            <a:avLst/>
            <a:gdLst/>
            <a:ahLst/>
            <a:cxnLst/>
            <a:rect l="l" t="t" r="r" b="b"/>
            <a:pathLst>
              <a:path w="2213447" h="2213447">
                <a:moveTo>
                  <a:pt x="0" y="0"/>
                </a:moveTo>
                <a:lnTo>
                  <a:pt x="2213447" y="0"/>
                </a:lnTo>
                <a:lnTo>
                  <a:pt x="2213447" y="2213447"/>
                </a:lnTo>
                <a:lnTo>
                  <a:pt x="0" y="2213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flipH="1">
            <a:off x="7896360" y="2438338"/>
            <a:ext cx="1603847" cy="1603847"/>
          </a:xfrm>
          <a:custGeom>
            <a:avLst/>
            <a:gdLst/>
            <a:ahLst/>
            <a:cxnLst/>
            <a:rect l="l" t="t" r="r" b="b"/>
            <a:pathLst>
              <a:path w="1603847" h="1603847">
                <a:moveTo>
                  <a:pt x="1603847" y="0"/>
                </a:moveTo>
                <a:lnTo>
                  <a:pt x="0" y="0"/>
                </a:lnTo>
                <a:lnTo>
                  <a:pt x="0" y="1603847"/>
                </a:lnTo>
                <a:lnTo>
                  <a:pt x="1603847" y="1603847"/>
                </a:lnTo>
                <a:lnTo>
                  <a:pt x="160384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9031334" y="2838768"/>
            <a:ext cx="1164670" cy="1164670"/>
          </a:xfrm>
          <a:custGeom>
            <a:avLst/>
            <a:gdLst/>
            <a:ahLst/>
            <a:cxnLst/>
            <a:rect l="l" t="t" r="r" b="b"/>
            <a:pathLst>
              <a:path w="1164670" h="1164670">
                <a:moveTo>
                  <a:pt x="0" y="0"/>
                </a:moveTo>
                <a:lnTo>
                  <a:pt x="1164671" y="0"/>
                </a:lnTo>
                <a:lnTo>
                  <a:pt x="1164671" y="1164670"/>
                </a:lnTo>
                <a:lnTo>
                  <a:pt x="0" y="11646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8806897" y="3978830"/>
            <a:ext cx="1164670" cy="1164670"/>
          </a:xfrm>
          <a:custGeom>
            <a:avLst/>
            <a:gdLst/>
            <a:ahLst/>
            <a:cxnLst/>
            <a:rect l="l" t="t" r="r" b="b"/>
            <a:pathLst>
              <a:path w="1164670" h="1164670">
                <a:moveTo>
                  <a:pt x="0" y="0"/>
                </a:moveTo>
                <a:lnTo>
                  <a:pt x="1164670" y="0"/>
                </a:lnTo>
                <a:lnTo>
                  <a:pt x="1164670" y="1164670"/>
                </a:lnTo>
                <a:lnTo>
                  <a:pt x="0" y="11646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97B7D8F6-BFB4-6D81-B205-9EE20710DA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7" name="Freeform 5">
            <a:hlinkClick r:id="rId19"/>
            <a:extLst>
              <a:ext uri="{FF2B5EF4-FFF2-40B4-BE49-F238E27FC236}">
                <a16:creationId xmlns:a16="http://schemas.microsoft.com/office/drawing/2014/main" id="{9E14D2CB-919B-656B-6A3A-819EA19B8B3D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5469" y="3056227"/>
            <a:ext cx="14738001" cy="4764918"/>
          </a:xfrm>
          <a:custGeom>
            <a:avLst/>
            <a:gdLst/>
            <a:ahLst/>
            <a:cxnLst/>
            <a:rect l="l" t="t" r="r" b="b"/>
            <a:pathLst>
              <a:path w="14738001" h="4764918">
                <a:moveTo>
                  <a:pt x="0" y="0"/>
                </a:moveTo>
                <a:lnTo>
                  <a:pt x="14738001" y="0"/>
                </a:lnTo>
                <a:lnTo>
                  <a:pt x="14738001" y="4764918"/>
                </a:lnTo>
                <a:lnTo>
                  <a:pt x="0" y="4764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245772"/>
            <a:ext cx="15930293" cy="2217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5"/>
              </a:lnSpc>
            </a:pPr>
            <a:r>
              <a:rPr lang="en-US" sz="6339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Bitkiler, çiçekli ve çiçeksiz bitkiler olarak sınıflandırılır.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20294" y="7978040"/>
            <a:ext cx="5002538" cy="147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Eğrelti otu,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atkuyruğu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 kara yosunu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00932" y="7978040"/>
            <a:ext cx="5002538" cy="147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kayısı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elma 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armut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24D3FB-83EC-1B0D-F505-56AA9B7C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7" name="Freeform 5">
            <a:hlinkClick r:id="rId4"/>
            <a:extLst>
              <a:ext uri="{FF2B5EF4-FFF2-40B4-BE49-F238E27FC236}">
                <a16:creationId xmlns:a16="http://schemas.microsoft.com/office/drawing/2014/main" id="{4D7241F1-80F9-C695-5EC5-9D8C7A847001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-601366">
            <a:off x="11372267" y="1140605"/>
            <a:ext cx="8394327" cy="9440668"/>
          </a:xfrm>
          <a:custGeom>
            <a:avLst/>
            <a:gdLst/>
            <a:ahLst/>
            <a:cxnLst/>
            <a:rect l="l" t="t" r="r" b="b"/>
            <a:pathLst>
              <a:path w="8394327" h="9440668">
                <a:moveTo>
                  <a:pt x="0" y="0"/>
                </a:moveTo>
                <a:lnTo>
                  <a:pt x="8394327" y="0"/>
                </a:lnTo>
                <a:lnTo>
                  <a:pt x="8394327" y="9440667"/>
                </a:lnTo>
                <a:lnTo>
                  <a:pt x="0" y="9440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5896027">
            <a:off x="-170143" y="-477782"/>
            <a:ext cx="2397687" cy="2472418"/>
          </a:xfrm>
          <a:custGeom>
            <a:avLst/>
            <a:gdLst/>
            <a:ahLst/>
            <a:cxnLst/>
            <a:rect l="l" t="t" r="r" b="b"/>
            <a:pathLst>
              <a:path w="2397687" h="2472418">
                <a:moveTo>
                  <a:pt x="0" y="0"/>
                </a:moveTo>
                <a:lnTo>
                  <a:pt x="2397686" y="0"/>
                </a:lnTo>
                <a:lnTo>
                  <a:pt x="2397686" y="2472419"/>
                </a:lnTo>
                <a:lnTo>
                  <a:pt x="0" y="2472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5896027" flipV="1">
            <a:off x="10675166" y="-477782"/>
            <a:ext cx="2397687" cy="2472418"/>
          </a:xfrm>
          <a:custGeom>
            <a:avLst/>
            <a:gdLst/>
            <a:ahLst/>
            <a:cxnLst/>
            <a:rect l="l" t="t" r="r" b="b"/>
            <a:pathLst>
              <a:path w="2397687" h="2472418">
                <a:moveTo>
                  <a:pt x="0" y="2472419"/>
                </a:moveTo>
                <a:lnTo>
                  <a:pt x="2397687" y="2472419"/>
                </a:lnTo>
                <a:lnTo>
                  <a:pt x="2397687" y="0"/>
                </a:lnTo>
                <a:lnTo>
                  <a:pt x="0" y="0"/>
                </a:lnTo>
                <a:lnTo>
                  <a:pt x="0" y="247241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10518471">
            <a:off x="2739230" y="-343607"/>
            <a:ext cx="1090284" cy="2204070"/>
          </a:xfrm>
          <a:custGeom>
            <a:avLst/>
            <a:gdLst/>
            <a:ahLst/>
            <a:cxnLst/>
            <a:rect l="l" t="t" r="r" b="b"/>
            <a:pathLst>
              <a:path w="1090284" h="2204070">
                <a:moveTo>
                  <a:pt x="0" y="0"/>
                </a:moveTo>
                <a:lnTo>
                  <a:pt x="1090284" y="0"/>
                </a:lnTo>
                <a:lnTo>
                  <a:pt x="1090284" y="2204069"/>
                </a:lnTo>
                <a:lnTo>
                  <a:pt x="0" y="2204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8844" r="-347158" b="-748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7635934">
            <a:off x="16831008" y="-619865"/>
            <a:ext cx="1090284" cy="2204070"/>
          </a:xfrm>
          <a:custGeom>
            <a:avLst/>
            <a:gdLst/>
            <a:ahLst/>
            <a:cxnLst/>
            <a:rect l="l" t="t" r="r" b="b"/>
            <a:pathLst>
              <a:path w="1090284" h="2204070">
                <a:moveTo>
                  <a:pt x="0" y="0"/>
                </a:moveTo>
                <a:lnTo>
                  <a:pt x="1090284" y="0"/>
                </a:lnTo>
                <a:lnTo>
                  <a:pt x="1090284" y="2204070"/>
                </a:lnTo>
                <a:lnTo>
                  <a:pt x="0" y="220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8844" r="-347158" b="-748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2421487">
            <a:off x="112642" y="8060763"/>
            <a:ext cx="1500628" cy="3056811"/>
          </a:xfrm>
          <a:custGeom>
            <a:avLst/>
            <a:gdLst/>
            <a:ahLst/>
            <a:cxnLst/>
            <a:rect l="l" t="t" r="r" b="b"/>
            <a:pathLst>
              <a:path w="1500628" h="3056811">
                <a:moveTo>
                  <a:pt x="0" y="0"/>
                </a:moveTo>
                <a:lnTo>
                  <a:pt x="1500628" y="0"/>
                </a:lnTo>
                <a:lnTo>
                  <a:pt x="1500628" y="3056810"/>
                </a:lnTo>
                <a:lnTo>
                  <a:pt x="0" y="3056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2086" t="-48402" r="-14567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309231">
            <a:off x="1657472" y="8736414"/>
            <a:ext cx="1986872" cy="2048799"/>
          </a:xfrm>
          <a:custGeom>
            <a:avLst/>
            <a:gdLst/>
            <a:ahLst/>
            <a:cxnLst/>
            <a:rect l="l" t="t" r="r" b="b"/>
            <a:pathLst>
              <a:path w="1986872" h="2048799">
                <a:moveTo>
                  <a:pt x="0" y="0"/>
                </a:moveTo>
                <a:lnTo>
                  <a:pt x="1986872" y="0"/>
                </a:lnTo>
                <a:lnTo>
                  <a:pt x="1986872" y="2048799"/>
                </a:lnTo>
                <a:lnTo>
                  <a:pt x="0" y="2048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309231" flipH="1">
            <a:off x="10702801" y="8736414"/>
            <a:ext cx="1986872" cy="2048799"/>
          </a:xfrm>
          <a:custGeom>
            <a:avLst/>
            <a:gdLst/>
            <a:ahLst/>
            <a:cxnLst/>
            <a:rect l="l" t="t" r="r" b="b"/>
            <a:pathLst>
              <a:path w="1986872" h="2048799">
                <a:moveTo>
                  <a:pt x="1986872" y="0"/>
                </a:moveTo>
                <a:lnTo>
                  <a:pt x="0" y="0"/>
                </a:lnTo>
                <a:lnTo>
                  <a:pt x="0" y="2048799"/>
                </a:lnTo>
                <a:lnTo>
                  <a:pt x="1986872" y="2048799"/>
                </a:lnTo>
                <a:lnTo>
                  <a:pt x="19868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1546187">
            <a:off x="5516033" y="8774243"/>
            <a:ext cx="1090284" cy="2204070"/>
          </a:xfrm>
          <a:custGeom>
            <a:avLst/>
            <a:gdLst/>
            <a:ahLst/>
            <a:cxnLst/>
            <a:rect l="l" t="t" r="r" b="b"/>
            <a:pathLst>
              <a:path w="1090284" h="2204070">
                <a:moveTo>
                  <a:pt x="0" y="0"/>
                </a:moveTo>
                <a:lnTo>
                  <a:pt x="1090284" y="0"/>
                </a:lnTo>
                <a:lnTo>
                  <a:pt x="1090284" y="2204070"/>
                </a:lnTo>
                <a:lnTo>
                  <a:pt x="0" y="220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8844" r="-347158" b="-748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5400000">
            <a:off x="8276092" y="8420466"/>
            <a:ext cx="1765783" cy="2911624"/>
          </a:xfrm>
          <a:custGeom>
            <a:avLst/>
            <a:gdLst/>
            <a:ahLst/>
            <a:cxnLst/>
            <a:rect l="l" t="t" r="r" b="b"/>
            <a:pathLst>
              <a:path w="1765783" h="2911624">
                <a:moveTo>
                  <a:pt x="0" y="0"/>
                </a:moveTo>
                <a:lnTo>
                  <a:pt x="1765783" y="0"/>
                </a:lnTo>
                <a:lnTo>
                  <a:pt x="1765783" y="2911624"/>
                </a:lnTo>
                <a:lnTo>
                  <a:pt x="0" y="2911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8855" r="-241494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2616278"/>
            <a:ext cx="10064949" cy="5816111"/>
            <a:chOff x="0" y="0"/>
            <a:chExt cx="13419933" cy="775481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419933" cy="7754814"/>
              <a:chOff x="0" y="0"/>
              <a:chExt cx="2650851" cy="153181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650851" cy="1531815"/>
              </a:xfrm>
              <a:custGeom>
                <a:avLst/>
                <a:gdLst/>
                <a:ahLst/>
                <a:cxnLst/>
                <a:rect l="l" t="t" r="r" b="b"/>
                <a:pathLst>
                  <a:path w="2650851" h="1531815">
                    <a:moveTo>
                      <a:pt x="39229" y="0"/>
                    </a:moveTo>
                    <a:lnTo>
                      <a:pt x="2611622" y="0"/>
                    </a:lnTo>
                    <a:cubicBezTo>
                      <a:pt x="2633288" y="0"/>
                      <a:pt x="2650851" y="17563"/>
                      <a:pt x="2650851" y="39229"/>
                    </a:cubicBezTo>
                    <a:lnTo>
                      <a:pt x="2650851" y="1492586"/>
                    </a:lnTo>
                    <a:cubicBezTo>
                      <a:pt x="2650851" y="1514252"/>
                      <a:pt x="2633288" y="1531815"/>
                      <a:pt x="2611622" y="1531815"/>
                    </a:cubicBezTo>
                    <a:lnTo>
                      <a:pt x="39229" y="1531815"/>
                    </a:lnTo>
                    <a:cubicBezTo>
                      <a:pt x="17563" y="1531815"/>
                      <a:pt x="0" y="1514252"/>
                      <a:pt x="0" y="1492586"/>
                    </a:cubicBezTo>
                    <a:lnTo>
                      <a:pt x="0" y="39229"/>
                    </a:lnTo>
                    <a:cubicBezTo>
                      <a:pt x="0" y="17563"/>
                      <a:pt x="17563" y="0"/>
                      <a:pt x="3922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650851" cy="15699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23206" y="968035"/>
              <a:ext cx="11773520" cy="6211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84"/>
                </a:lnSpc>
              </a:pPr>
              <a:r>
                <a:rPr lang="en-US" sz="12989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ÇIÇEĞIN KISIMLARI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64441" y="1854760"/>
            <a:ext cx="7793467" cy="1522887"/>
            <a:chOff x="0" y="0"/>
            <a:chExt cx="2052600" cy="4010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52600" cy="401090"/>
            </a:xfrm>
            <a:custGeom>
              <a:avLst/>
              <a:gdLst/>
              <a:ahLst/>
              <a:cxnLst/>
              <a:rect l="l" t="t" r="r" b="b"/>
              <a:pathLst>
                <a:path w="2052600" h="401090">
                  <a:moveTo>
                    <a:pt x="50663" y="0"/>
                  </a:moveTo>
                  <a:lnTo>
                    <a:pt x="2001938" y="0"/>
                  </a:lnTo>
                  <a:cubicBezTo>
                    <a:pt x="2029918" y="0"/>
                    <a:pt x="2052600" y="22682"/>
                    <a:pt x="2052600" y="50663"/>
                  </a:cubicBezTo>
                  <a:lnTo>
                    <a:pt x="2052600" y="350427"/>
                  </a:lnTo>
                  <a:cubicBezTo>
                    <a:pt x="2052600" y="363864"/>
                    <a:pt x="2047263" y="376750"/>
                    <a:pt x="2037761" y="386251"/>
                  </a:cubicBezTo>
                  <a:cubicBezTo>
                    <a:pt x="2028260" y="395752"/>
                    <a:pt x="2015374" y="401090"/>
                    <a:pt x="2001938" y="401090"/>
                  </a:cubicBezTo>
                  <a:lnTo>
                    <a:pt x="50663" y="401090"/>
                  </a:lnTo>
                  <a:cubicBezTo>
                    <a:pt x="37226" y="401090"/>
                    <a:pt x="24340" y="395752"/>
                    <a:pt x="14839" y="386251"/>
                  </a:cubicBezTo>
                  <a:cubicBezTo>
                    <a:pt x="5338" y="376750"/>
                    <a:pt x="0" y="363864"/>
                    <a:pt x="0" y="350427"/>
                  </a:cubicBezTo>
                  <a:lnTo>
                    <a:pt x="0" y="50663"/>
                  </a:lnTo>
                  <a:cubicBezTo>
                    <a:pt x="0" y="37226"/>
                    <a:pt x="5338" y="24340"/>
                    <a:pt x="14839" y="14839"/>
                  </a:cubicBezTo>
                  <a:cubicBezTo>
                    <a:pt x="24340" y="5338"/>
                    <a:pt x="37226" y="0"/>
                    <a:pt x="50663" y="0"/>
                  </a:cubicBezTo>
                  <a:close/>
                </a:path>
              </a:pathLst>
            </a:custGeom>
            <a:solidFill>
              <a:srgbClr val="FFE68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52600" cy="439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5400000">
            <a:off x="-1349139" y="4510085"/>
            <a:ext cx="3001256" cy="1422933"/>
          </a:xfrm>
          <a:custGeom>
            <a:avLst/>
            <a:gdLst/>
            <a:ahLst/>
            <a:cxnLst/>
            <a:rect l="l" t="t" r="r" b="b"/>
            <a:pathLst>
              <a:path w="3001256" h="1422933">
                <a:moveTo>
                  <a:pt x="0" y="0"/>
                </a:moveTo>
                <a:lnTo>
                  <a:pt x="3001256" y="0"/>
                </a:lnTo>
                <a:lnTo>
                  <a:pt x="3001256" y="1422933"/>
                </a:lnTo>
                <a:lnTo>
                  <a:pt x="0" y="1422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0831" r="-50086" b="-2045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rot="-10800000">
            <a:off x="5530590" y="-15347"/>
            <a:ext cx="3001256" cy="1422933"/>
          </a:xfrm>
          <a:custGeom>
            <a:avLst/>
            <a:gdLst/>
            <a:ahLst/>
            <a:cxnLst/>
            <a:rect l="l" t="t" r="r" b="b"/>
            <a:pathLst>
              <a:path w="3001256" h="1422933">
                <a:moveTo>
                  <a:pt x="0" y="0"/>
                </a:moveTo>
                <a:lnTo>
                  <a:pt x="3001256" y="0"/>
                </a:lnTo>
                <a:lnTo>
                  <a:pt x="3001256" y="1422933"/>
                </a:lnTo>
                <a:lnTo>
                  <a:pt x="0" y="1422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0831" r="-50086" b="-2045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 rot="2545025" flipH="1">
            <a:off x="9049992" y="-328196"/>
            <a:ext cx="1986872" cy="2048799"/>
          </a:xfrm>
          <a:custGeom>
            <a:avLst/>
            <a:gdLst/>
            <a:ahLst/>
            <a:cxnLst/>
            <a:rect l="l" t="t" r="r" b="b"/>
            <a:pathLst>
              <a:path w="1986872" h="2048799">
                <a:moveTo>
                  <a:pt x="1986872" y="0"/>
                </a:moveTo>
                <a:lnTo>
                  <a:pt x="0" y="0"/>
                </a:lnTo>
                <a:lnTo>
                  <a:pt x="0" y="2048799"/>
                </a:lnTo>
                <a:lnTo>
                  <a:pt x="1986872" y="2048799"/>
                </a:lnTo>
                <a:lnTo>
                  <a:pt x="19868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538064CE-CC22-C685-9DD6-787BC6457F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6" name="Freeform 5">
            <a:hlinkClick r:id="rId11"/>
            <a:extLst>
              <a:ext uri="{FF2B5EF4-FFF2-40B4-BE49-F238E27FC236}">
                <a16:creationId xmlns:a16="http://schemas.microsoft.com/office/drawing/2014/main" id="{45056A18-1A64-B6F1-E2FF-9F5D6FE54B8C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9968583" y="1028700"/>
            <a:ext cx="7843946" cy="5637836"/>
          </a:xfrm>
          <a:custGeom>
            <a:avLst/>
            <a:gdLst/>
            <a:ahLst/>
            <a:cxnLst/>
            <a:rect l="l" t="t" r="r" b="b"/>
            <a:pathLst>
              <a:path w="7843946" h="5637836">
                <a:moveTo>
                  <a:pt x="0" y="0"/>
                </a:moveTo>
                <a:lnTo>
                  <a:pt x="7843945" y="0"/>
                </a:lnTo>
                <a:lnTo>
                  <a:pt x="7843945" y="5637836"/>
                </a:lnTo>
                <a:lnTo>
                  <a:pt x="0" y="5637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023465" y="2551736"/>
            <a:ext cx="3734181" cy="4114800"/>
          </a:xfrm>
          <a:custGeom>
            <a:avLst/>
            <a:gdLst/>
            <a:ahLst/>
            <a:cxnLst/>
            <a:rect l="l" t="t" r="r" b="b"/>
            <a:pathLst>
              <a:path w="3734181" h="4114800">
                <a:moveTo>
                  <a:pt x="0" y="0"/>
                </a:moveTo>
                <a:lnTo>
                  <a:pt x="3734181" y="0"/>
                </a:lnTo>
                <a:lnTo>
                  <a:pt x="37341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9470967" y="1028700"/>
            <a:ext cx="3721853" cy="3800771"/>
            <a:chOff x="0" y="0"/>
            <a:chExt cx="4962470" cy="5067695"/>
          </a:xfrm>
        </p:grpSpPr>
        <p:grpSp>
          <p:nvGrpSpPr>
            <p:cNvPr id="8" name="Group 8"/>
            <p:cNvGrpSpPr/>
            <p:nvPr/>
          </p:nvGrpSpPr>
          <p:grpSpPr>
            <a:xfrm rot="7998162">
              <a:off x="2828898" y="3149272"/>
              <a:ext cx="1903379" cy="1454267"/>
              <a:chOff x="0" y="0"/>
              <a:chExt cx="812800" cy="62101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0" y="0"/>
              <a:ext cx="4195568" cy="4233710"/>
            </a:xfrm>
            <a:custGeom>
              <a:avLst/>
              <a:gdLst/>
              <a:ahLst/>
              <a:cxnLst/>
              <a:rect l="l" t="t" r="r" b="b"/>
              <a:pathLst>
                <a:path w="4195568" h="4233710">
                  <a:moveTo>
                    <a:pt x="0" y="0"/>
                  </a:moveTo>
                  <a:lnTo>
                    <a:pt x="4195568" y="0"/>
                  </a:lnTo>
                  <a:lnTo>
                    <a:pt x="4195568" y="4233710"/>
                  </a:lnTo>
                  <a:lnTo>
                    <a:pt x="0" y="4233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83140"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9645661" y="5052076"/>
            <a:ext cx="3525758" cy="3874477"/>
            <a:chOff x="0" y="0"/>
            <a:chExt cx="4701010" cy="5165969"/>
          </a:xfrm>
        </p:grpSpPr>
        <p:grpSp>
          <p:nvGrpSpPr>
            <p:cNvPr id="16" name="Group 16"/>
            <p:cNvGrpSpPr/>
            <p:nvPr/>
          </p:nvGrpSpPr>
          <p:grpSpPr>
            <a:xfrm rot="2003997">
              <a:off x="2554532" y="403799"/>
              <a:ext cx="1903379" cy="1454267"/>
              <a:chOff x="0" y="0"/>
              <a:chExt cx="812800" cy="6210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970401"/>
              <a:ext cx="4195568" cy="419556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211447" y="1897362"/>
              <a:ext cx="1942426" cy="2620017"/>
            </a:xfrm>
            <a:custGeom>
              <a:avLst/>
              <a:gdLst/>
              <a:ahLst/>
              <a:cxnLst/>
              <a:rect l="l" t="t" r="r" b="b"/>
              <a:pathLst>
                <a:path w="1942426" h="2620017">
                  <a:moveTo>
                    <a:pt x="0" y="0"/>
                  </a:moveTo>
                  <a:lnTo>
                    <a:pt x="1942427" y="0"/>
                  </a:lnTo>
                  <a:lnTo>
                    <a:pt x="1942427" y="2620017"/>
                  </a:lnTo>
                  <a:lnTo>
                    <a:pt x="0" y="2620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334708" t="-112592" r="-127719" b="-24688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1993" y="617577"/>
            <a:ext cx="7087537" cy="1523036"/>
            <a:chOff x="0" y="0"/>
            <a:chExt cx="9450049" cy="203071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ERKEK ORGAN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377459" y="408624"/>
            <a:ext cx="4516146" cy="970472"/>
            <a:chOff x="0" y="0"/>
            <a:chExt cx="6021529" cy="1293962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6021529" cy="1293962"/>
              <a:chOff x="0" y="0"/>
              <a:chExt cx="1866676" cy="40112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13422" y="75126"/>
              <a:ext cx="5794684" cy="9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8"/>
                </a:lnSpc>
              </a:pPr>
              <a:r>
                <a:rPr lang="en-US" sz="41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BAŞÇIK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19386" y="7592549"/>
            <a:ext cx="4516146" cy="970472"/>
            <a:chOff x="0" y="0"/>
            <a:chExt cx="6021529" cy="129396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021529" cy="1293962"/>
              <a:chOff x="0" y="0"/>
              <a:chExt cx="1866676" cy="4011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13422" y="75126"/>
              <a:ext cx="5794684" cy="9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8"/>
                </a:lnSpc>
              </a:pPr>
              <a:r>
                <a:rPr lang="en-US" sz="41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SAPÇIK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71993" y="2140614"/>
            <a:ext cx="7087537" cy="4184284"/>
            <a:chOff x="0" y="0"/>
            <a:chExt cx="9450049" cy="557904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9450049" cy="5579045"/>
              <a:chOff x="0" y="0"/>
              <a:chExt cx="3237218" cy="19111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237218" cy="1911163"/>
              </a:xfrm>
              <a:custGeom>
                <a:avLst/>
                <a:gdLst/>
                <a:ahLst/>
                <a:cxnLst/>
                <a:rect l="l" t="t" r="r" b="b"/>
                <a:pathLst>
                  <a:path w="3237218" h="1911163">
                    <a:moveTo>
                      <a:pt x="44329" y="0"/>
                    </a:moveTo>
                    <a:lnTo>
                      <a:pt x="3192889" y="0"/>
                    </a:lnTo>
                    <a:cubicBezTo>
                      <a:pt x="3217371" y="0"/>
                      <a:pt x="3237218" y="19847"/>
                      <a:pt x="3237218" y="44329"/>
                    </a:cubicBezTo>
                    <a:lnTo>
                      <a:pt x="3237218" y="1866834"/>
                    </a:lnTo>
                    <a:cubicBezTo>
                      <a:pt x="3237218" y="1878591"/>
                      <a:pt x="3232547" y="1889866"/>
                      <a:pt x="3224234" y="1898179"/>
                    </a:cubicBezTo>
                    <a:cubicBezTo>
                      <a:pt x="3215921" y="1906493"/>
                      <a:pt x="3204645" y="1911163"/>
                      <a:pt x="3192889" y="1911163"/>
                    </a:cubicBezTo>
                    <a:lnTo>
                      <a:pt x="44329" y="1911163"/>
                    </a:lnTo>
                    <a:cubicBezTo>
                      <a:pt x="19847" y="1911163"/>
                      <a:pt x="0" y="1891316"/>
                      <a:pt x="0" y="1866834"/>
                    </a:cubicBezTo>
                    <a:lnTo>
                      <a:pt x="0" y="44329"/>
                    </a:lnTo>
                    <a:cubicBezTo>
                      <a:pt x="0" y="19847"/>
                      <a:pt x="19847" y="0"/>
                      <a:pt x="4432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3237218" cy="1949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361397" y="1312859"/>
              <a:ext cx="8727255" cy="3477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Başçık ve sapçıktan oluşur.</a:t>
              </a:r>
            </a:p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• Başçık: Erkek üreme hücrelerini içeren polenlerin</a:t>
              </a:r>
            </a:p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üretildiği kısımdır.</a:t>
              </a:r>
            </a:p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• Sapçık: Başçığı çiçeğe bağlayan kısımdır.</a:t>
              </a:r>
            </a:p>
          </p:txBody>
        </p:sp>
      </p:grpSp>
      <p:pic>
        <p:nvPicPr>
          <p:cNvPr id="43" name="Resim 42">
            <a:extLst>
              <a:ext uri="{FF2B5EF4-FFF2-40B4-BE49-F238E27FC236}">
                <a16:creationId xmlns:a16="http://schemas.microsoft.com/office/drawing/2014/main" id="{3A688402-48F4-7C9B-315A-5A6447D94A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44" name="Freeform 5">
            <a:hlinkClick r:id="rId11"/>
            <a:extLst>
              <a:ext uri="{FF2B5EF4-FFF2-40B4-BE49-F238E27FC236}">
                <a16:creationId xmlns:a16="http://schemas.microsoft.com/office/drawing/2014/main" id="{25FE6D0A-2BFD-7343-97DC-2A073F4EB2E7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9968583" y="1028700"/>
            <a:ext cx="7843946" cy="5637836"/>
          </a:xfrm>
          <a:custGeom>
            <a:avLst/>
            <a:gdLst/>
            <a:ahLst/>
            <a:cxnLst/>
            <a:rect l="l" t="t" r="r" b="b"/>
            <a:pathLst>
              <a:path w="7843946" h="5637836">
                <a:moveTo>
                  <a:pt x="0" y="0"/>
                </a:moveTo>
                <a:lnTo>
                  <a:pt x="7843945" y="0"/>
                </a:lnTo>
                <a:lnTo>
                  <a:pt x="7843945" y="5637836"/>
                </a:lnTo>
                <a:lnTo>
                  <a:pt x="0" y="5637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023465" y="2551736"/>
            <a:ext cx="3734181" cy="4114800"/>
          </a:xfrm>
          <a:custGeom>
            <a:avLst/>
            <a:gdLst/>
            <a:ahLst/>
            <a:cxnLst/>
            <a:rect l="l" t="t" r="r" b="b"/>
            <a:pathLst>
              <a:path w="3734181" h="4114800">
                <a:moveTo>
                  <a:pt x="0" y="0"/>
                </a:moveTo>
                <a:lnTo>
                  <a:pt x="3734181" y="0"/>
                </a:lnTo>
                <a:lnTo>
                  <a:pt x="37341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3201173" y="3108432"/>
            <a:ext cx="1378765" cy="3558104"/>
          </a:xfrm>
          <a:custGeom>
            <a:avLst/>
            <a:gdLst/>
            <a:ahLst/>
            <a:cxnLst/>
            <a:rect l="l" t="t" r="r" b="b"/>
            <a:pathLst>
              <a:path w="1378765" h="3558104">
                <a:moveTo>
                  <a:pt x="0" y="0"/>
                </a:moveTo>
                <a:lnTo>
                  <a:pt x="1378765" y="0"/>
                </a:lnTo>
                <a:lnTo>
                  <a:pt x="1378765" y="3558104"/>
                </a:lnTo>
                <a:lnTo>
                  <a:pt x="0" y="3558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213434" y="267182"/>
            <a:ext cx="7087537" cy="1523036"/>
            <a:chOff x="0" y="0"/>
            <a:chExt cx="9450049" cy="203071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DIŞI ORGAN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72394" y="5693097"/>
            <a:ext cx="3774514" cy="3831511"/>
            <a:chOff x="0" y="0"/>
            <a:chExt cx="5032686" cy="5108681"/>
          </a:xfrm>
        </p:grpSpPr>
        <p:grpSp>
          <p:nvGrpSpPr>
            <p:cNvPr id="14" name="Group 14"/>
            <p:cNvGrpSpPr/>
            <p:nvPr/>
          </p:nvGrpSpPr>
          <p:grpSpPr>
            <a:xfrm rot="2700000">
              <a:off x="2893889" y="459974"/>
              <a:ext cx="1903379" cy="1454267"/>
              <a:chOff x="0" y="0"/>
              <a:chExt cx="812800" cy="62101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913113"/>
              <a:ext cx="4195568" cy="4195568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02812" y="1199179"/>
              <a:ext cx="2589943" cy="3623435"/>
            </a:xfrm>
            <a:custGeom>
              <a:avLst/>
              <a:gdLst/>
              <a:ahLst/>
              <a:cxnLst/>
              <a:rect l="l" t="t" r="r" b="b"/>
              <a:pathLst>
                <a:path w="2589943" h="3623435">
                  <a:moveTo>
                    <a:pt x="0" y="0"/>
                  </a:moveTo>
                  <a:lnTo>
                    <a:pt x="2589944" y="0"/>
                  </a:lnTo>
                  <a:lnTo>
                    <a:pt x="2589944" y="3623435"/>
                  </a:lnTo>
                  <a:lnTo>
                    <a:pt x="0" y="3623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8445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23532" y="2216083"/>
            <a:ext cx="3835768" cy="3643959"/>
            <a:chOff x="0" y="0"/>
            <a:chExt cx="5114358" cy="4858612"/>
          </a:xfrm>
        </p:grpSpPr>
        <p:grpSp>
          <p:nvGrpSpPr>
            <p:cNvPr id="22" name="Group 22"/>
            <p:cNvGrpSpPr/>
            <p:nvPr/>
          </p:nvGrpSpPr>
          <p:grpSpPr>
            <a:xfrm rot="-2762525">
              <a:off x="232333" y="462665"/>
              <a:ext cx="1903379" cy="1454267"/>
              <a:chOff x="0" y="0"/>
              <a:chExt cx="812800" cy="62101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18790" y="663044"/>
              <a:ext cx="4195568" cy="419556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2067298" y="2043547"/>
              <a:ext cx="2089710" cy="1434561"/>
            </a:xfrm>
            <a:custGeom>
              <a:avLst/>
              <a:gdLst/>
              <a:ahLst/>
              <a:cxnLst/>
              <a:rect l="l" t="t" r="r" b="b"/>
              <a:pathLst>
                <a:path w="2089710" h="1434561">
                  <a:moveTo>
                    <a:pt x="0" y="0"/>
                  </a:moveTo>
                  <a:lnTo>
                    <a:pt x="2089710" y="0"/>
                  </a:lnTo>
                  <a:lnTo>
                    <a:pt x="2089710" y="1434561"/>
                  </a:lnTo>
                  <a:lnTo>
                    <a:pt x="0" y="143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242355" r="-240072" b="-83489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87051" y="1535094"/>
            <a:ext cx="4071293" cy="3146676"/>
            <a:chOff x="0" y="0"/>
            <a:chExt cx="5428390" cy="4195568"/>
          </a:xfrm>
        </p:grpSpPr>
        <p:grpSp>
          <p:nvGrpSpPr>
            <p:cNvPr id="30" name="Group 30"/>
            <p:cNvGrpSpPr/>
            <p:nvPr/>
          </p:nvGrpSpPr>
          <p:grpSpPr>
            <a:xfrm rot="6437113">
              <a:off x="3499633" y="2248210"/>
              <a:ext cx="1903379" cy="1454267"/>
              <a:chOff x="0" y="0"/>
              <a:chExt cx="812800" cy="6210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219052" y="623782"/>
              <a:ext cx="1757464" cy="2948005"/>
            </a:xfrm>
            <a:custGeom>
              <a:avLst/>
              <a:gdLst/>
              <a:ahLst/>
              <a:cxnLst/>
              <a:rect l="l" t="t" r="r" b="b"/>
              <a:pathLst>
                <a:path w="1757464" h="2948005">
                  <a:moveTo>
                    <a:pt x="0" y="0"/>
                  </a:moveTo>
                  <a:lnTo>
                    <a:pt x="1757464" y="0"/>
                  </a:lnTo>
                  <a:lnTo>
                    <a:pt x="1757464" y="2948004"/>
                  </a:lnTo>
                  <a:lnTo>
                    <a:pt x="0" y="294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92189" t="-42666" r="-187399" b="-17238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774674" y="2244964"/>
            <a:ext cx="3513326" cy="863468"/>
            <a:chOff x="0" y="0"/>
            <a:chExt cx="4684434" cy="115129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684434" cy="1151290"/>
              <a:chOff x="0" y="0"/>
              <a:chExt cx="1452177" cy="3569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452177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1452177" h="356900">
                    <a:moveTo>
                      <a:pt x="71610" y="0"/>
                    </a:moveTo>
                    <a:lnTo>
                      <a:pt x="1380567" y="0"/>
                    </a:lnTo>
                    <a:cubicBezTo>
                      <a:pt x="1420116" y="0"/>
                      <a:pt x="1452177" y="32061"/>
                      <a:pt x="1452177" y="71610"/>
                    </a:cubicBezTo>
                    <a:lnTo>
                      <a:pt x="1452177" y="285291"/>
                    </a:lnTo>
                    <a:cubicBezTo>
                      <a:pt x="1452177" y="324840"/>
                      <a:pt x="1420116" y="356900"/>
                      <a:pt x="1380567" y="356900"/>
                    </a:cubicBezTo>
                    <a:lnTo>
                      <a:pt x="71610" y="356900"/>
                    </a:lnTo>
                    <a:cubicBezTo>
                      <a:pt x="32061" y="356900"/>
                      <a:pt x="0" y="324840"/>
                      <a:pt x="0" y="285291"/>
                    </a:cubicBezTo>
                    <a:lnTo>
                      <a:pt x="0" y="71610"/>
                    </a:lnTo>
                    <a:cubicBezTo>
                      <a:pt x="0" y="32061"/>
                      <a:pt x="32061" y="0"/>
                      <a:pt x="71610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1452177" cy="395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88237" y="84651"/>
              <a:ext cx="4507961" cy="83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4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DIŞICIK TEPESI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300971" y="2676698"/>
            <a:ext cx="2667612" cy="1473068"/>
            <a:chOff x="0" y="0"/>
            <a:chExt cx="3556816" cy="196409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556816" cy="1964090"/>
              <a:chOff x="0" y="0"/>
              <a:chExt cx="1102614" cy="60886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102614" cy="608869"/>
              </a:xfrm>
              <a:custGeom>
                <a:avLst/>
                <a:gdLst/>
                <a:ahLst/>
                <a:cxnLst/>
                <a:rect l="l" t="t" r="r" b="b"/>
                <a:pathLst>
                  <a:path w="1102614" h="608869">
                    <a:moveTo>
                      <a:pt x="94312" y="0"/>
                    </a:moveTo>
                    <a:lnTo>
                      <a:pt x="1008302" y="0"/>
                    </a:lnTo>
                    <a:cubicBezTo>
                      <a:pt x="1060389" y="0"/>
                      <a:pt x="1102614" y="42225"/>
                      <a:pt x="1102614" y="94312"/>
                    </a:cubicBezTo>
                    <a:lnTo>
                      <a:pt x="1102614" y="514556"/>
                    </a:lnTo>
                    <a:cubicBezTo>
                      <a:pt x="1102614" y="566644"/>
                      <a:pt x="1060389" y="608869"/>
                      <a:pt x="1008302" y="608869"/>
                    </a:cubicBezTo>
                    <a:lnTo>
                      <a:pt x="94312" y="608869"/>
                    </a:lnTo>
                    <a:cubicBezTo>
                      <a:pt x="42225" y="608869"/>
                      <a:pt x="0" y="566644"/>
                      <a:pt x="0" y="514556"/>
                    </a:cubicBezTo>
                    <a:lnTo>
                      <a:pt x="0" y="94312"/>
                    </a:lnTo>
                    <a:cubicBezTo>
                      <a:pt x="0" y="42225"/>
                      <a:pt x="42225" y="0"/>
                      <a:pt x="94312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102614" cy="6469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66997" y="84651"/>
              <a:ext cx="3422822" cy="1651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4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DIŞICIK BORUSU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165057" y="8051540"/>
            <a:ext cx="3055800" cy="863468"/>
            <a:chOff x="0" y="0"/>
            <a:chExt cx="4074400" cy="115129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074400" cy="1151290"/>
              <a:chOff x="0" y="0"/>
              <a:chExt cx="1263066" cy="3569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63066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1263066" h="356900">
                    <a:moveTo>
                      <a:pt x="82332" y="0"/>
                    </a:moveTo>
                    <a:lnTo>
                      <a:pt x="1180734" y="0"/>
                    </a:lnTo>
                    <a:cubicBezTo>
                      <a:pt x="1226205" y="0"/>
                      <a:pt x="1263066" y="36861"/>
                      <a:pt x="1263066" y="82332"/>
                    </a:cubicBezTo>
                    <a:lnTo>
                      <a:pt x="1263066" y="274569"/>
                    </a:lnTo>
                    <a:cubicBezTo>
                      <a:pt x="1263066" y="320039"/>
                      <a:pt x="1226205" y="356900"/>
                      <a:pt x="1180734" y="356900"/>
                    </a:cubicBezTo>
                    <a:lnTo>
                      <a:pt x="82332" y="356900"/>
                    </a:lnTo>
                    <a:cubicBezTo>
                      <a:pt x="36861" y="356900"/>
                      <a:pt x="0" y="320039"/>
                      <a:pt x="0" y="274569"/>
                    </a:cubicBezTo>
                    <a:lnTo>
                      <a:pt x="0" y="82332"/>
                    </a:lnTo>
                    <a:cubicBezTo>
                      <a:pt x="0" y="36861"/>
                      <a:pt x="36861" y="0"/>
                      <a:pt x="82332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1263066" cy="395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76746" y="84651"/>
              <a:ext cx="3920908" cy="83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4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YUMURTALIK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13434" y="1755476"/>
            <a:ext cx="7087537" cy="4708159"/>
            <a:chOff x="0" y="0"/>
            <a:chExt cx="9450049" cy="6277545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9450049" cy="6277545"/>
              <a:chOff x="0" y="0"/>
              <a:chExt cx="3237218" cy="215044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237218" cy="2150442"/>
              </a:xfrm>
              <a:custGeom>
                <a:avLst/>
                <a:gdLst/>
                <a:ahLst/>
                <a:cxnLst/>
                <a:rect l="l" t="t" r="r" b="b"/>
                <a:pathLst>
                  <a:path w="3237218" h="2150442">
                    <a:moveTo>
                      <a:pt x="44329" y="0"/>
                    </a:moveTo>
                    <a:lnTo>
                      <a:pt x="3192889" y="0"/>
                    </a:lnTo>
                    <a:cubicBezTo>
                      <a:pt x="3217371" y="0"/>
                      <a:pt x="3237218" y="19847"/>
                      <a:pt x="3237218" y="44329"/>
                    </a:cubicBezTo>
                    <a:lnTo>
                      <a:pt x="3237218" y="2106113"/>
                    </a:lnTo>
                    <a:cubicBezTo>
                      <a:pt x="3237218" y="2117869"/>
                      <a:pt x="3232547" y="2129145"/>
                      <a:pt x="3224234" y="2137458"/>
                    </a:cubicBezTo>
                    <a:cubicBezTo>
                      <a:pt x="3215921" y="2145771"/>
                      <a:pt x="3204645" y="2150442"/>
                      <a:pt x="3192889" y="2150442"/>
                    </a:cubicBezTo>
                    <a:lnTo>
                      <a:pt x="44329" y="2150442"/>
                    </a:lnTo>
                    <a:cubicBezTo>
                      <a:pt x="19847" y="2150442"/>
                      <a:pt x="0" y="2130595"/>
                      <a:pt x="0" y="2106113"/>
                    </a:cubicBezTo>
                    <a:lnTo>
                      <a:pt x="0" y="44329"/>
                    </a:lnTo>
                    <a:cubicBezTo>
                      <a:pt x="0" y="19847"/>
                      <a:pt x="19847" y="0"/>
                      <a:pt x="4432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3237218" cy="2188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361397" y="1312859"/>
              <a:ext cx="8727255" cy="4175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4471" lvl="1" indent="-322236" algn="ctr">
                <a:lnSpc>
                  <a:spcPts val="4179"/>
                </a:lnSpc>
                <a:buFont typeface="Arial"/>
                <a:buChar char="•"/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Yumurtalık: Dişi üreme hücrelerinin üretildiği kısımdır.</a:t>
              </a:r>
            </a:p>
            <a:p>
              <a:pPr marL="644471" lvl="1" indent="-322236" algn="ctr">
                <a:lnSpc>
                  <a:spcPts val="4179"/>
                </a:lnSpc>
                <a:buFont typeface="Arial"/>
                <a:buChar char="•"/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 Dişicik Borusu: Yumurtalıktan tepeciğe kadar uzanan kısımdır.</a:t>
              </a:r>
            </a:p>
            <a:p>
              <a:pPr marL="644471" lvl="1" indent="-322236" algn="ctr">
                <a:lnSpc>
                  <a:spcPts val="4179"/>
                </a:lnSpc>
                <a:buFont typeface="Arial"/>
                <a:buChar char="•"/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 Dişicik Tepesi: Polenleri tutan nemli ve yapışkan kısımdır.</a:t>
              </a:r>
            </a:p>
          </p:txBody>
        </p:sp>
      </p:grpSp>
      <p:pic>
        <p:nvPicPr>
          <p:cNvPr id="57" name="Resim 56">
            <a:extLst>
              <a:ext uri="{FF2B5EF4-FFF2-40B4-BE49-F238E27FC236}">
                <a16:creationId xmlns:a16="http://schemas.microsoft.com/office/drawing/2014/main" id="{C3B767D3-C828-E65D-334E-33ABA09031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58" name="Freeform 5">
            <a:hlinkClick r:id="rId11"/>
            <a:extLst>
              <a:ext uri="{FF2B5EF4-FFF2-40B4-BE49-F238E27FC236}">
                <a16:creationId xmlns:a16="http://schemas.microsoft.com/office/drawing/2014/main" id="{CF62E122-B228-7AA6-E750-7FAEDD189046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9968583" y="1028700"/>
            <a:ext cx="7843946" cy="5637836"/>
          </a:xfrm>
          <a:custGeom>
            <a:avLst/>
            <a:gdLst/>
            <a:ahLst/>
            <a:cxnLst/>
            <a:rect l="l" t="t" r="r" b="b"/>
            <a:pathLst>
              <a:path w="7843946" h="5637836">
                <a:moveTo>
                  <a:pt x="0" y="0"/>
                </a:moveTo>
                <a:lnTo>
                  <a:pt x="7843945" y="0"/>
                </a:lnTo>
                <a:lnTo>
                  <a:pt x="7843945" y="5637836"/>
                </a:lnTo>
                <a:lnTo>
                  <a:pt x="0" y="5637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2437598" y="4125074"/>
            <a:ext cx="7087537" cy="1523036"/>
            <a:chOff x="0" y="0"/>
            <a:chExt cx="9450049" cy="203071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TAÇ YAPRAK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25135" y="978398"/>
            <a:ext cx="3698113" cy="3146676"/>
            <a:chOff x="0" y="0"/>
            <a:chExt cx="4930818" cy="4195568"/>
          </a:xfrm>
        </p:grpSpPr>
        <p:grpSp>
          <p:nvGrpSpPr>
            <p:cNvPr id="12" name="Group 12"/>
            <p:cNvGrpSpPr/>
            <p:nvPr/>
          </p:nvGrpSpPr>
          <p:grpSpPr>
            <a:xfrm rot="-69119">
              <a:off x="3013013" y="1913113"/>
              <a:ext cx="1903379" cy="1454267"/>
              <a:chOff x="0" y="0"/>
              <a:chExt cx="812800" cy="62101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9F9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958902" y="5648110"/>
            <a:ext cx="8044929" cy="4143728"/>
            <a:chOff x="0" y="0"/>
            <a:chExt cx="10726573" cy="5524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726573" cy="5524971"/>
              <a:chOff x="0" y="0"/>
              <a:chExt cx="2923902" cy="150602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23902" cy="1506024"/>
              </a:xfrm>
              <a:custGeom>
                <a:avLst/>
                <a:gdLst/>
                <a:ahLst/>
                <a:cxnLst/>
                <a:rect l="l" t="t" r="r" b="b"/>
                <a:pathLst>
                  <a:path w="2923902" h="1506024">
                    <a:moveTo>
                      <a:pt x="49079" y="0"/>
                    </a:moveTo>
                    <a:lnTo>
                      <a:pt x="2874823" y="0"/>
                    </a:lnTo>
                    <a:cubicBezTo>
                      <a:pt x="2887840" y="0"/>
                      <a:pt x="2900323" y="5171"/>
                      <a:pt x="2909527" y="14375"/>
                    </a:cubicBezTo>
                    <a:cubicBezTo>
                      <a:pt x="2918731" y="23579"/>
                      <a:pt x="2923902" y="36063"/>
                      <a:pt x="2923902" y="49079"/>
                    </a:cubicBezTo>
                    <a:lnTo>
                      <a:pt x="2923902" y="1456945"/>
                    </a:lnTo>
                    <a:cubicBezTo>
                      <a:pt x="2923902" y="1484050"/>
                      <a:pt x="2901929" y="1506024"/>
                      <a:pt x="2874823" y="1506024"/>
                    </a:cubicBezTo>
                    <a:lnTo>
                      <a:pt x="49079" y="1506024"/>
                    </a:lnTo>
                    <a:cubicBezTo>
                      <a:pt x="21973" y="1506024"/>
                      <a:pt x="0" y="1484050"/>
                      <a:pt x="0" y="1456945"/>
                    </a:cubicBezTo>
                    <a:lnTo>
                      <a:pt x="0" y="49079"/>
                    </a:lnTo>
                    <a:cubicBezTo>
                      <a:pt x="0" y="21973"/>
                      <a:pt x="21973" y="0"/>
                      <a:pt x="4907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23902" cy="15441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10215" y="1751341"/>
              <a:ext cx="9906143" cy="247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Rengi ve kokusuyla arı, kelebek, kuş vb. canlıları kendine çekerek tozlaşmaya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yardımcı olan kısımdır.</a:t>
              </a:r>
            </a:p>
          </p:txBody>
        </p: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BBF32A3C-F8BD-ADC8-264E-C5C6D97A2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4" name="Freeform 5">
            <a:hlinkClick r:id="rId7"/>
            <a:extLst>
              <a:ext uri="{FF2B5EF4-FFF2-40B4-BE49-F238E27FC236}">
                <a16:creationId xmlns:a16="http://schemas.microsoft.com/office/drawing/2014/main" id="{0F697BFA-1EB6-652D-CB87-DE303626FDE9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7767" y="3317122"/>
            <a:ext cx="7087537" cy="1523036"/>
            <a:chOff x="0" y="0"/>
            <a:chExt cx="9450049" cy="203071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ÇANAK YAPRAK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9900239" y="1406874"/>
            <a:ext cx="4881187" cy="5343531"/>
            <a:chOff x="0" y="0"/>
            <a:chExt cx="6508249" cy="7124708"/>
          </a:xfrm>
        </p:grpSpPr>
        <p:grpSp>
          <p:nvGrpSpPr>
            <p:cNvPr id="11" name="Group 11"/>
            <p:cNvGrpSpPr/>
            <p:nvPr/>
          </p:nvGrpSpPr>
          <p:grpSpPr>
            <a:xfrm rot="-10460471">
              <a:off x="1866355" y="5580143"/>
              <a:ext cx="1903379" cy="1454267"/>
              <a:chOff x="0" y="0"/>
              <a:chExt cx="812800" cy="62101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39249" y="74705"/>
              <a:ext cx="5909875" cy="590987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2545025">
              <a:off x="984545" y="918314"/>
              <a:ext cx="4539159" cy="4680637"/>
            </a:xfrm>
            <a:custGeom>
              <a:avLst/>
              <a:gdLst/>
              <a:ahLst/>
              <a:cxnLst/>
              <a:rect l="l" t="t" r="r" b="b"/>
              <a:pathLst>
                <a:path w="4539159" h="4680637">
                  <a:moveTo>
                    <a:pt x="0" y="0"/>
                  </a:moveTo>
                  <a:lnTo>
                    <a:pt x="4539159" y="0"/>
                  </a:lnTo>
                  <a:lnTo>
                    <a:pt x="4539159" y="4680637"/>
                  </a:lnTo>
                  <a:lnTo>
                    <a:pt x="0" y="4680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48945" b="-83480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9071" y="4840158"/>
            <a:ext cx="8044929" cy="4143728"/>
            <a:chOff x="0" y="0"/>
            <a:chExt cx="10726573" cy="5524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726573" cy="5524971"/>
              <a:chOff x="0" y="0"/>
              <a:chExt cx="2923902" cy="150602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23902" cy="1506024"/>
              </a:xfrm>
              <a:custGeom>
                <a:avLst/>
                <a:gdLst/>
                <a:ahLst/>
                <a:cxnLst/>
                <a:rect l="l" t="t" r="r" b="b"/>
                <a:pathLst>
                  <a:path w="2923902" h="1506024">
                    <a:moveTo>
                      <a:pt x="49079" y="0"/>
                    </a:moveTo>
                    <a:lnTo>
                      <a:pt x="2874823" y="0"/>
                    </a:lnTo>
                    <a:cubicBezTo>
                      <a:pt x="2887840" y="0"/>
                      <a:pt x="2900323" y="5171"/>
                      <a:pt x="2909527" y="14375"/>
                    </a:cubicBezTo>
                    <a:cubicBezTo>
                      <a:pt x="2918731" y="23579"/>
                      <a:pt x="2923902" y="36063"/>
                      <a:pt x="2923902" y="49079"/>
                    </a:cubicBezTo>
                    <a:lnTo>
                      <a:pt x="2923902" y="1456945"/>
                    </a:lnTo>
                    <a:cubicBezTo>
                      <a:pt x="2923902" y="1484050"/>
                      <a:pt x="2901929" y="1506024"/>
                      <a:pt x="2874823" y="1506024"/>
                    </a:cubicBezTo>
                    <a:lnTo>
                      <a:pt x="49079" y="1506024"/>
                    </a:lnTo>
                    <a:cubicBezTo>
                      <a:pt x="21973" y="1506024"/>
                      <a:pt x="0" y="1484050"/>
                      <a:pt x="0" y="1456945"/>
                    </a:cubicBezTo>
                    <a:lnTo>
                      <a:pt x="0" y="49079"/>
                    </a:lnTo>
                    <a:cubicBezTo>
                      <a:pt x="0" y="21973"/>
                      <a:pt x="21973" y="0"/>
                      <a:pt x="4907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23902" cy="15441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10215" y="1751341"/>
              <a:ext cx="9906143" cy="247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Çiçek tomurcukları açmadan önce onları sarıp koruyan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yeşil renkli kısımlardır</a:t>
              </a:r>
            </a:p>
          </p:txBody>
        </p: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B6E99EFA-EC11-2914-E64F-565A5224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4" name="Freeform 5">
            <a:hlinkClick r:id="rId5"/>
            <a:extLst>
              <a:ext uri="{FF2B5EF4-FFF2-40B4-BE49-F238E27FC236}">
                <a16:creationId xmlns:a16="http://schemas.microsoft.com/office/drawing/2014/main" id="{2B4E8219-EFCA-1272-2911-AFCEF87F2568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6915" y="2710494"/>
            <a:ext cx="7087537" cy="1523036"/>
            <a:chOff x="0" y="0"/>
            <a:chExt cx="9450049" cy="203071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ÇIÇEK SAPI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485612" y="2710494"/>
            <a:ext cx="9631489" cy="7319931"/>
          </a:xfrm>
          <a:custGeom>
            <a:avLst/>
            <a:gdLst/>
            <a:ahLst/>
            <a:cxnLst/>
            <a:rect l="l" t="t" r="r" b="b"/>
            <a:pathLst>
              <a:path w="9631489" h="7319931">
                <a:moveTo>
                  <a:pt x="0" y="0"/>
                </a:moveTo>
                <a:lnTo>
                  <a:pt x="9631488" y="0"/>
                </a:lnTo>
                <a:lnTo>
                  <a:pt x="9631488" y="7319931"/>
                </a:lnTo>
                <a:lnTo>
                  <a:pt x="0" y="731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9545636" y="5891256"/>
            <a:ext cx="4071293" cy="3146676"/>
            <a:chOff x="0" y="0"/>
            <a:chExt cx="5428390" cy="4195568"/>
          </a:xfrm>
        </p:grpSpPr>
        <p:grpSp>
          <p:nvGrpSpPr>
            <p:cNvPr id="11" name="Group 11"/>
            <p:cNvGrpSpPr/>
            <p:nvPr/>
          </p:nvGrpSpPr>
          <p:grpSpPr>
            <a:xfrm rot="6437113">
              <a:off x="3499633" y="2248210"/>
              <a:ext cx="1903379" cy="1454267"/>
              <a:chOff x="0" y="0"/>
              <a:chExt cx="812800" cy="62101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219052" y="623782"/>
              <a:ext cx="1757464" cy="2948005"/>
            </a:xfrm>
            <a:custGeom>
              <a:avLst/>
              <a:gdLst/>
              <a:ahLst/>
              <a:cxnLst/>
              <a:rect l="l" t="t" r="r" b="b"/>
              <a:pathLst>
                <a:path w="1757464" h="2948005">
                  <a:moveTo>
                    <a:pt x="0" y="0"/>
                  </a:moveTo>
                  <a:lnTo>
                    <a:pt x="1757464" y="0"/>
                  </a:lnTo>
                  <a:lnTo>
                    <a:pt x="1757464" y="2948004"/>
                  </a:lnTo>
                  <a:lnTo>
                    <a:pt x="0" y="294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92189" t="-42666" r="-187399" b="-17238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93017" y="4233530"/>
            <a:ext cx="8044929" cy="3524603"/>
            <a:chOff x="0" y="0"/>
            <a:chExt cx="10726573" cy="46994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726573" cy="4699471"/>
              <a:chOff x="0" y="0"/>
              <a:chExt cx="2923902" cy="128100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23902" cy="1281005"/>
              </a:xfrm>
              <a:custGeom>
                <a:avLst/>
                <a:gdLst/>
                <a:ahLst/>
                <a:cxnLst/>
                <a:rect l="l" t="t" r="r" b="b"/>
                <a:pathLst>
                  <a:path w="2923902" h="1281005">
                    <a:moveTo>
                      <a:pt x="49079" y="0"/>
                    </a:moveTo>
                    <a:lnTo>
                      <a:pt x="2874823" y="0"/>
                    </a:lnTo>
                    <a:cubicBezTo>
                      <a:pt x="2887840" y="0"/>
                      <a:pt x="2900323" y="5171"/>
                      <a:pt x="2909527" y="14375"/>
                    </a:cubicBezTo>
                    <a:cubicBezTo>
                      <a:pt x="2918731" y="23579"/>
                      <a:pt x="2923902" y="36063"/>
                      <a:pt x="2923902" y="49079"/>
                    </a:cubicBezTo>
                    <a:lnTo>
                      <a:pt x="2923902" y="1231926"/>
                    </a:lnTo>
                    <a:cubicBezTo>
                      <a:pt x="2923902" y="1259032"/>
                      <a:pt x="2901929" y="1281005"/>
                      <a:pt x="2874823" y="1281005"/>
                    </a:cubicBezTo>
                    <a:lnTo>
                      <a:pt x="49079" y="1281005"/>
                    </a:lnTo>
                    <a:cubicBezTo>
                      <a:pt x="36063" y="1281005"/>
                      <a:pt x="23579" y="1275834"/>
                      <a:pt x="14375" y="1266630"/>
                    </a:cubicBezTo>
                    <a:cubicBezTo>
                      <a:pt x="5171" y="1257426"/>
                      <a:pt x="0" y="1244943"/>
                      <a:pt x="0" y="1231926"/>
                    </a:cubicBezTo>
                    <a:lnTo>
                      <a:pt x="0" y="49079"/>
                    </a:lnTo>
                    <a:cubicBezTo>
                      <a:pt x="0" y="21973"/>
                      <a:pt x="21973" y="0"/>
                      <a:pt x="4907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23902" cy="1319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10215" y="1751341"/>
              <a:ext cx="9906143" cy="1646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Çiçeği dala veya gövdeye bağlayan kısımdır.</a:t>
              </a:r>
            </a:p>
          </p:txBody>
        </p: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D79F62B4-1BB6-A1AD-645C-4FEEFE980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94" y="9630526"/>
            <a:ext cx="6220693" cy="543001"/>
          </a:xfrm>
          <a:prstGeom prst="rect">
            <a:avLst/>
          </a:prstGeom>
        </p:spPr>
      </p:pic>
      <p:sp>
        <p:nvSpPr>
          <p:cNvPr id="24" name="Freeform 5">
            <a:hlinkClick r:id="rId7"/>
            <a:extLst>
              <a:ext uri="{FF2B5EF4-FFF2-40B4-BE49-F238E27FC236}">
                <a16:creationId xmlns:a16="http://schemas.microsoft.com/office/drawing/2014/main" id="{7B5151A8-D5CE-F745-41C0-C05B08460EF0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257</Words>
  <Application>Microsoft Office PowerPoint</Application>
  <PresentationFormat>Özel</PresentationFormat>
  <Paragraphs>63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9" baseType="lpstr">
      <vt:lpstr>Calibri</vt:lpstr>
      <vt:lpstr>Blogger</vt:lpstr>
      <vt:lpstr>Arial</vt:lpstr>
      <vt:lpstr>Staatliches</vt:lpstr>
      <vt:lpstr>Funtastic</vt:lpstr>
      <vt:lpstr>Bernoru Condensed</vt:lpstr>
      <vt:lpstr>HK Grotesk Medium</vt:lpstr>
      <vt:lpstr>Arimo Bold</vt:lpstr>
      <vt:lpstr>Blogger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EŞEYLİ VE EŞEYSİZ ÜREME</dc:title>
  <cp:lastModifiedBy>Nisa Nur Oran</cp:lastModifiedBy>
  <cp:revision>4</cp:revision>
  <dcterms:created xsi:type="dcterms:W3CDTF">2006-08-16T00:00:00Z</dcterms:created>
  <dcterms:modified xsi:type="dcterms:W3CDTF">2025-09-19T22:49:39Z</dcterms:modified>
  <dc:identifier>DAGko2XvBNo</dc:identifier>
</cp:coreProperties>
</file>