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18288000" cy="10287000"/>
  <p:notesSz cx="6858000" cy="9144000"/>
  <p:embeddedFontLst>
    <p:embeddedFont>
      <p:font typeface="Adigiana Toybox" panose="020B0604020202020204" charset="-94"/>
      <p:regular r:id="rId15"/>
    </p:embeddedFont>
    <p:embeddedFont>
      <p:font typeface="Negrita Pro" panose="020B0604020202020204" charset="-9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2411833" y="-468648"/>
            <a:ext cx="13464334" cy="341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59"/>
              </a:lnSpc>
            </a:pPr>
            <a:r>
              <a:rPr lang="en-US" sz="15528" spc="978" dirty="0">
                <a:solidFill>
                  <a:srgbClr val="F62C04"/>
                </a:solidFill>
                <a:latin typeface="Negrita Pro"/>
                <a:ea typeface="Negrita Pro"/>
                <a:cs typeface="Negrita Pro"/>
                <a:sym typeface="Negrita Pro"/>
              </a:rPr>
              <a:t>EĞİK DÜZLEM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EC8F941-3848-7CEE-BCDF-C8F19520F7F2}"/>
              </a:ext>
            </a:extLst>
          </p:cNvPr>
          <p:cNvSpPr/>
          <p:nvPr/>
        </p:nvSpPr>
        <p:spPr>
          <a:xfrm>
            <a:off x="2667000" y="2705100"/>
            <a:ext cx="10352047" cy="6366509"/>
          </a:xfrm>
          <a:custGeom>
            <a:avLst/>
            <a:gdLst/>
            <a:ahLst/>
            <a:cxnLst/>
            <a:rect l="l" t="t" r="r" b="b"/>
            <a:pathLst>
              <a:path w="10352047" h="6366509">
                <a:moveTo>
                  <a:pt x="0" y="0"/>
                </a:moveTo>
                <a:lnTo>
                  <a:pt x="10352047" y="0"/>
                </a:lnTo>
                <a:lnTo>
                  <a:pt x="10352047" y="6366509"/>
                </a:lnTo>
                <a:lnTo>
                  <a:pt x="0" y="6366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DF059CB-1009-FC76-D97B-932649451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6"/>
    </mc:Choice>
    <mc:Fallback xmlns="">
      <p:transition spd="slow" advTm="210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727910" y="3520310"/>
            <a:ext cx="5134226" cy="6766690"/>
          </a:xfrm>
          <a:custGeom>
            <a:avLst/>
            <a:gdLst/>
            <a:ahLst/>
            <a:cxnLst/>
            <a:rect l="l" t="t" r="r" b="b"/>
            <a:pathLst>
              <a:path w="5134226" h="6766690">
                <a:moveTo>
                  <a:pt x="0" y="0"/>
                </a:moveTo>
                <a:lnTo>
                  <a:pt x="5134226" y="0"/>
                </a:lnTo>
                <a:lnTo>
                  <a:pt x="5134226" y="6766690"/>
                </a:lnTo>
                <a:lnTo>
                  <a:pt x="0" y="67666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Picture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374073" y="4715717"/>
            <a:ext cx="5412625" cy="391209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6380996" y="4715717"/>
            <a:ext cx="5458738" cy="3912096"/>
          </a:xfrm>
          <a:custGeom>
            <a:avLst/>
            <a:gdLst/>
            <a:ahLst/>
            <a:cxnLst/>
            <a:rect l="l" t="t" r="r" b="b"/>
            <a:pathLst>
              <a:path w="5458738" h="3912096">
                <a:moveTo>
                  <a:pt x="0" y="0"/>
                </a:moveTo>
                <a:lnTo>
                  <a:pt x="5458738" y="0"/>
                </a:lnTo>
                <a:lnTo>
                  <a:pt x="5458738" y="3912096"/>
                </a:lnTo>
                <a:lnTo>
                  <a:pt x="0" y="39120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4112531" y="3686175"/>
            <a:ext cx="3965972" cy="242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8"/>
              </a:lnSpc>
              <a:spcBef>
                <a:spcPct val="0"/>
              </a:spcBef>
            </a:pPr>
            <a:r>
              <a:rPr lang="en-US" sz="4634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Arşimet vidası </a:t>
            </a:r>
          </a:p>
          <a:p>
            <a:pPr algn="ctr">
              <a:lnSpc>
                <a:spcPts val="6488"/>
              </a:lnSpc>
              <a:spcBef>
                <a:spcPct val="0"/>
              </a:spcBef>
            </a:pPr>
            <a:endParaRPr lang="en-US" sz="4634">
              <a:solidFill>
                <a:srgbClr val="000000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  <a:p>
            <a:pPr algn="ctr">
              <a:lnSpc>
                <a:spcPts val="6488"/>
              </a:lnSpc>
              <a:spcBef>
                <a:spcPct val="0"/>
              </a:spcBef>
            </a:pPr>
            <a:endParaRPr lang="en-US" sz="4634">
              <a:solidFill>
                <a:srgbClr val="000000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510028" y="1802797"/>
            <a:ext cx="3569990" cy="787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8"/>
              </a:lnSpc>
              <a:spcBef>
                <a:spcPct val="0"/>
              </a:spcBef>
            </a:pPr>
            <a:r>
              <a:rPr lang="en-US" sz="4634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şişe kapakları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95C4E43-8404-65A6-F0F8-C6879182FA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60"/>
    </mc:Choice>
    <mc:Fallback xmlns="">
      <p:transition spd="slow" advTm="57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310" objId="4"/>
        <p14:stopEvt time="9852" objId="4"/>
        <p14:playEvt time="11254" objId="4"/>
        <p14:stopEvt time="12828" objId="4"/>
        <p14:playEvt time="13532" objId="4"/>
        <p14:stopEvt time="15096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078161" y="1460684"/>
            <a:ext cx="12842567" cy="7737647"/>
          </a:xfrm>
          <a:custGeom>
            <a:avLst/>
            <a:gdLst/>
            <a:ahLst/>
            <a:cxnLst/>
            <a:rect l="l" t="t" r="r" b="b"/>
            <a:pathLst>
              <a:path w="12842567" h="7737647">
                <a:moveTo>
                  <a:pt x="0" y="0"/>
                </a:moveTo>
                <a:lnTo>
                  <a:pt x="12842567" y="0"/>
                </a:lnTo>
                <a:lnTo>
                  <a:pt x="12842567" y="7737646"/>
                </a:lnTo>
                <a:lnTo>
                  <a:pt x="0" y="77376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1553457" y="0"/>
            <a:ext cx="6734543" cy="1676153"/>
          </a:xfrm>
          <a:custGeom>
            <a:avLst/>
            <a:gdLst/>
            <a:ahLst/>
            <a:cxnLst/>
            <a:rect l="l" t="t" r="r" b="b"/>
            <a:pathLst>
              <a:path w="6734543" h="1676153">
                <a:moveTo>
                  <a:pt x="0" y="0"/>
                </a:moveTo>
                <a:lnTo>
                  <a:pt x="6734543" y="0"/>
                </a:lnTo>
                <a:lnTo>
                  <a:pt x="6734543" y="1676153"/>
                </a:lnTo>
                <a:lnTo>
                  <a:pt x="0" y="167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5D3CA9-0C6B-2891-280A-B2CDEACA2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83"/>
    </mc:Choice>
    <mc:Fallback xmlns="">
      <p:transition spd="slow" advTm="1063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1553457" y="0"/>
            <a:ext cx="6734543" cy="1676153"/>
          </a:xfrm>
          <a:custGeom>
            <a:avLst/>
            <a:gdLst/>
            <a:ahLst/>
            <a:cxnLst/>
            <a:rect l="l" t="t" r="r" b="b"/>
            <a:pathLst>
              <a:path w="6734543" h="1676153">
                <a:moveTo>
                  <a:pt x="0" y="0"/>
                </a:moveTo>
                <a:lnTo>
                  <a:pt x="6734543" y="0"/>
                </a:lnTo>
                <a:lnTo>
                  <a:pt x="6734543" y="1676153"/>
                </a:lnTo>
                <a:lnTo>
                  <a:pt x="0" y="1676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864269" y="190500"/>
            <a:ext cx="6980535" cy="9376221"/>
          </a:xfrm>
          <a:custGeom>
            <a:avLst/>
            <a:gdLst/>
            <a:ahLst/>
            <a:cxnLst/>
            <a:rect l="l" t="t" r="r" b="b"/>
            <a:pathLst>
              <a:path w="6980535" h="9376221">
                <a:moveTo>
                  <a:pt x="0" y="0"/>
                </a:moveTo>
                <a:lnTo>
                  <a:pt x="6980535" y="0"/>
                </a:lnTo>
                <a:lnTo>
                  <a:pt x="6980535" y="9376222"/>
                </a:lnTo>
                <a:lnTo>
                  <a:pt x="0" y="9376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7A83468-6367-5BAC-15B8-5D997D36E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8"/>
    </mc:Choice>
    <mc:Fallback xmlns="">
      <p:transition spd="slow" advTm="107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423088" y="417754"/>
            <a:ext cx="8754444" cy="9451491"/>
          </a:xfrm>
          <a:custGeom>
            <a:avLst/>
            <a:gdLst/>
            <a:ahLst/>
            <a:cxnLst/>
            <a:rect l="l" t="t" r="r" b="b"/>
            <a:pathLst>
              <a:path w="8754444" h="9451491">
                <a:moveTo>
                  <a:pt x="0" y="0"/>
                </a:moveTo>
                <a:lnTo>
                  <a:pt x="8754444" y="0"/>
                </a:lnTo>
                <a:lnTo>
                  <a:pt x="8754444" y="9451492"/>
                </a:lnTo>
                <a:lnTo>
                  <a:pt x="0" y="9451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87157E0-7BEA-4B4D-A352-A15025BCA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94"/>
    </mc:Choice>
    <mc:Fallback xmlns="">
      <p:transition spd="slow" advTm="630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618306" y="2891791"/>
            <a:ext cx="10352047" cy="6366509"/>
          </a:xfrm>
          <a:custGeom>
            <a:avLst/>
            <a:gdLst/>
            <a:ahLst/>
            <a:cxnLst/>
            <a:rect l="l" t="t" r="r" b="b"/>
            <a:pathLst>
              <a:path w="10352047" h="6366509">
                <a:moveTo>
                  <a:pt x="0" y="0"/>
                </a:moveTo>
                <a:lnTo>
                  <a:pt x="10352047" y="0"/>
                </a:lnTo>
                <a:lnTo>
                  <a:pt x="10352047" y="6366509"/>
                </a:lnTo>
                <a:lnTo>
                  <a:pt x="0" y="6366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0970353" y="3523039"/>
            <a:ext cx="6288947" cy="407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8"/>
              </a:lnSpc>
            </a:pPr>
            <a:r>
              <a:rPr lang="en-US" sz="4634">
                <a:solidFill>
                  <a:srgbClr val="C14141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KUVVET KAZANCINI</a:t>
            </a:r>
          </a:p>
          <a:p>
            <a:pPr algn="ctr">
              <a:lnSpc>
                <a:spcPts val="6488"/>
              </a:lnSpc>
            </a:pPr>
            <a:r>
              <a:rPr lang="en-US" sz="4634">
                <a:solidFill>
                  <a:srgbClr val="C14141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ARTTIRMAK İÇİN:</a:t>
            </a:r>
          </a:p>
          <a:p>
            <a:pPr algn="ctr">
              <a:lnSpc>
                <a:spcPts val="6488"/>
              </a:lnSpc>
            </a:pPr>
            <a:endParaRPr lang="en-US" sz="4634">
              <a:solidFill>
                <a:srgbClr val="C14141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  <a:p>
            <a:pPr algn="ctr">
              <a:lnSpc>
                <a:spcPts val="6488"/>
              </a:lnSpc>
            </a:pPr>
            <a:r>
              <a:rPr lang="en-US" sz="4634">
                <a:solidFill>
                  <a:srgbClr val="C14141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L’yi uzat</a:t>
            </a:r>
          </a:p>
          <a:p>
            <a:pPr algn="ctr">
              <a:lnSpc>
                <a:spcPts val="6488"/>
              </a:lnSpc>
            </a:pPr>
            <a:r>
              <a:rPr lang="en-US" sz="4634">
                <a:solidFill>
                  <a:srgbClr val="C14141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h’ı kısalt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FB0E1B5-36BF-F53F-5C09-00DB1E49E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38"/>
    </mc:Choice>
    <mc:Fallback xmlns="">
      <p:transition spd="slow" advTm="836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511669" y="5778046"/>
            <a:ext cx="15264661" cy="3854327"/>
          </a:xfrm>
          <a:custGeom>
            <a:avLst/>
            <a:gdLst/>
            <a:ahLst/>
            <a:cxnLst/>
            <a:rect l="l" t="t" r="r" b="b"/>
            <a:pathLst>
              <a:path w="15264661" h="3854327">
                <a:moveTo>
                  <a:pt x="0" y="0"/>
                </a:moveTo>
                <a:lnTo>
                  <a:pt x="15264662" y="0"/>
                </a:lnTo>
                <a:lnTo>
                  <a:pt x="15264662" y="3854327"/>
                </a:lnTo>
                <a:lnTo>
                  <a:pt x="0" y="38543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2475146" y="2378020"/>
            <a:ext cx="13337708" cy="207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5971">
                <a:solidFill>
                  <a:srgbClr val="C14141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BÜTÜN EĞİK DÜZLEMLERDE </a:t>
            </a:r>
          </a:p>
          <a:p>
            <a:pPr algn="ctr">
              <a:lnSpc>
                <a:spcPts val="8359"/>
              </a:lnSpc>
            </a:pPr>
            <a:r>
              <a:rPr lang="en-US" sz="5971">
                <a:solidFill>
                  <a:srgbClr val="C14141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KUVVETTEN KAZANÇ VARDIR!!!!!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52557FC-D842-508E-6809-F3EF5D409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0"/>
    </mc:Choice>
    <mc:Fallback xmlns="">
      <p:transition spd="slow" advTm="365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28700" y="1888522"/>
            <a:ext cx="15718774" cy="5717704"/>
          </a:xfrm>
          <a:custGeom>
            <a:avLst/>
            <a:gdLst/>
            <a:ahLst/>
            <a:cxnLst/>
            <a:rect l="l" t="t" r="r" b="b"/>
            <a:pathLst>
              <a:path w="15718774" h="5717704">
                <a:moveTo>
                  <a:pt x="0" y="0"/>
                </a:moveTo>
                <a:lnTo>
                  <a:pt x="15718774" y="0"/>
                </a:lnTo>
                <a:lnTo>
                  <a:pt x="15718774" y="5717704"/>
                </a:lnTo>
                <a:lnTo>
                  <a:pt x="0" y="571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F0CD4B-AF29-3D95-D2E4-4A397090C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79"/>
    </mc:Choice>
    <mc:Fallback xmlns="">
      <p:transition spd="slow" advTm="673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68403" y="430248"/>
            <a:ext cx="11951194" cy="9426504"/>
          </a:xfrm>
          <a:custGeom>
            <a:avLst/>
            <a:gdLst/>
            <a:ahLst/>
            <a:cxnLst/>
            <a:rect l="l" t="t" r="r" b="b"/>
            <a:pathLst>
              <a:path w="11951194" h="9426504">
                <a:moveTo>
                  <a:pt x="0" y="0"/>
                </a:moveTo>
                <a:lnTo>
                  <a:pt x="11951194" y="0"/>
                </a:lnTo>
                <a:lnTo>
                  <a:pt x="11951194" y="9426504"/>
                </a:lnTo>
                <a:lnTo>
                  <a:pt x="0" y="9426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C3F7F8-7AB7-717C-2999-E64C32C9B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753"/>
    </mc:Choice>
    <mc:Fallback xmlns="">
      <p:transition spd="slow" advTm="2367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994639" y="417754"/>
            <a:ext cx="14186103" cy="9451491"/>
          </a:xfrm>
          <a:custGeom>
            <a:avLst/>
            <a:gdLst/>
            <a:ahLst/>
            <a:cxnLst/>
            <a:rect l="l" t="t" r="r" b="b"/>
            <a:pathLst>
              <a:path w="14186103" h="9451491">
                <a:moveTo>
                  <a:pt x="0" y="0"/>
                </a:moveTo>
                <a:lnTo>
                  <a:pt x="14186103" y="0"/>
                </a:lnTo>
                <a:lnTo>
                  <a:pt x="14186103" y="9451492"/>
                </a:lnTo>
                <a:lnTo>
                  <a:pt x="0" y="9451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D5890BB-4D07-4157-1514-D7A403F5D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20"/>
    </mc:Choice>
    <mc:Fallback xmlns="">
      <p:transition spd="slow" advTm="425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3192179" y="190218"/>
            <a:ext cx="11903642" cy="6859474"/>
          </a:xfrm>
          <a:custGeom>
            <a:avLst/>
            <a:gdLst/>
            <a:ahLst/>
            <a:cxnLst/>
            <a:rect l="l" t="t" r="r" b="b"/>
            <a:pathLst>
              <a:path w="11903642" h="6859474">
                <a:moveTo>
                  <a:pt x="0" y="0"/>
                </a:moveTo>
                <a:lnTo>
                  <a:pt x="11903642" y="0"/>
                </a:lnTo>
                <a:lnTo>
                  <a:pt x="11903642" y="6859474"/>
                </a:lnTo>
                <a:lnTo>
                  <a:pt x="0" y="6859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796655" y="7388552"/>
            <a:ext cx="8694690" cy="2670724"/>
          </a:xfrm>
          <a:custGeom>
            <a:avLst/>
            <a:gdLst/>
            <a:ahLst/>
            <a:cxnLst/>
            <a:rect l="l" t="t" r="r" b="b"/>
            <a:pathLst>
              <a:path w="8694690" h="2670724">
                <a:moveTo>
                  <a:pt x="0" y="0"/>
                </a:moveTo>
                <a:lnTo>
                  <a:pt x="8694690" y="0"/>
                </a:lnTo>
                <a:lnTo>
                  <a:pt x="8694690" y="2670724"/>
                </a:lnTo>
                <a:lnTo>
                  <a:pt x="0" y="2670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4343491-E0B4-DAA9-5D1F-0A149329D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89"/>
    </mc:Choice>
    <mc:Fallback xmlns="">
      <p:transition spd="slow" advTm="292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9740851" y="2735038"/>
            <a:ext cx="6507601" cy="5605214"/>
          </a:xfrm>
          <a:custGeom>
            <a:avLst/>
            <a:gdLst/>
            <a:ahLst/>
            <a:cxnLst/>
            <a:rect l="l" t="t" r="r" b="b"/>
            <a:pathLst>
              <a:path w="6507601" h="5605214">
                <a:moveTo>
                  <a:pt x="0" y="0"/>
                </a:moveTo>
                <a:lnTo>
                  <a:pt x="6507601" y="0"/>
                </a:lnTo>
                <a:lnTo>
                  <a:pt x="6507601" y="5605214"/>
                </a:lnTo>
                <a:lnTo>
                  <a:pt x="0" y="5605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558636" y="2735038"/>
            <a:ext cx="7617871" cy="5605214"/>
          </a:xfrm>
          <a:custGeom>
            <a:avLst/>
            <a:gdLst/>
            <a:ahLst/>
            <a:cxnLst/>
            <a:rect l="l" t="t" r="r" b="b"/>
            <a:pathLst>
              <a:path w="7617871" h="5605214">
                <a:moveTo>
                  <a:pt x="0" y="0"/>
                </a:moveTo>
                <a:lnTo>
                  <a:pt x="7617872" y="0"/>
                </a:lnTo>
                <a:lnTo>
                  <a:pt x="7617872" y="5605214"/>
                </a:lnTo>
                <a:lnTo>
                  <a:pt x="0" y="5605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707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4B2D45-0B27-F7AB-1FBE-31559700E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66"/>
    </mc:Choice>
    <mc:Fallback xmlns="">
      <p:transition spd="slow" advTm="7936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</Words>
  <Application>Microsoft Office PowerPoint</Application>
  <PresentationFormat>Özel</PresentationFormat>
  <Paragraphs>13</Paragraphs>
  <Slides>13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Calibri</vt:lpstr>
      <vt:lpstr>Arial</vt:lpstr>
      <vt:lpstr>Arimo Bold</vt:lpstr>
      <vt:lpstr>Adigiana Toybox</vt:lpstr>
      <vt:lpstr>Negrita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Eğik Düzlem</dc:title>
  <cp:lastModifiedBy>Nisa Nur Oran</cp:lastModifiedBy>
  <cp:revision>4</cp:revision>
  <dcterms:created xsi:type="dcterms:W3CDTF">2006-08-16T00:00:00Z</dcterms:created>
  <dcterms:modified xsi:type="dcterms:W3CDTF">2025-09-19T23:16:10Z</dcterms:modified>
  <dc:identifier>DAGfkfF0LfA</dc:identifier>
</cp:coreProperties>
</file>