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bril Fatface" panose="02000503000000020003" pitchFamily="2" charset="-94"/>
      <p:regular r:id="rId18"/>
    </p:embeddedFont>
    <p:embeddedFont>
      <p:font typeface="Blueberry" panose="020B0604020202020204" charset="0"/>
      <p:regular r:id="rId19"/>
    </p:embeddedFont>
    <p:embeddedFont>
      <p:font typeface="DejaVu Serif 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66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image" Target="../media/image35.png"/><Relationship Id="rId7" Type="http://schemas.openxmlformats.org/officeDocument/2006/relationships/image" Target="../media/image39.gif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8.svg"/><Relationship Id="rId11" Type="http://schemas.openxmlformats.org/officeDocument/2006/relationships/image" Target="../media/image8.svg"/><Relationship Id="rId5" Type="http://schemas.openxmlformats.org/officeDocument/2006/relationships/image" Target="../media/image37.png"/><Relationship Id="rId1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6.svg"/><Relationship Id="rId9" Type="http://schemas.openxmlformats.org/officeDocument/2006/relationships/image" Target="../media/image6.svg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.png"/><Relationship Id="rId3" Type="http://schemas.openxmlformats.org/officeDocument/2006/relationships/image" Target="../media/image39.gif"/><Relationship Id="rId7" Type="http://schemas.openxmlformats.org/officeDocument/2006/relationships/image" Target="../media/image6.svg"/><Relationship Id="rId12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2.png"/><Relationship Id="rId10" Type="http://schemas.openxmlformats.org/officeDocument/2006/relationships/image" Target="../media/image9.png"/><Relationship Id="rId4" Type="http://schemas.openxmlformats.org/officeDocument/2006/relationships/image" Target="../media/image41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sv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10" Type="http://schemas.openxmlformats.org/officeDocument/2006/relationships/image" Target="../media/image4.png"/><Relationship Id="rId4" Type="http://schemas.openxmlformats.org/officeDocument/2006/relationships/image" Target="../media/image45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sv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sv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sv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gif"/><Relationship Id="rId2" Type="http://schemas.openxmlformats.org/officeDocument/2006/relationships/hyperlink" Target="https://www.instagram.com/mervehocail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hyperlink" Target="https://www.youtube.com/@mervehocail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sv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.png"/><Relationship Id="rId5" Type="http://schemas.openxmlformats.org/officeDocument/2006/relationships/image" Target="../media/image8.svg"/><Relationship Id="rId10" Type="http://schemas.openxmlformats.org/officeDocument/2006/relationships/image" Target="../media/image14.sv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17.jpe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6.svg"/><Relationship Id="rId5" Type="http://schemas.openxmlformats.org/officeDocument/2006/relationships/image" Target="../media/image6.sv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4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1.svg"/><Relationship Id="rId5" Type="http://schemas.openxmlformats.org/officeDocument/2006/relationships/image" Target="../media/image8.sv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7.svg"/><Relationship Id="rId7" Type="http://schemas.openxmlformats.org/officeDocument/2006/relationships/image" Target="../media/image8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.png"/><Relationship Id="rId5" Type="http://schemas.openxmlformats.org/officeDocument/2006/relationships/image" Target="../media/image6.sv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8.svg"/><Relationship Id="rId5" Type="http://schemas.openxmlformats.org/officeDocument/2006/relationships/image" Target="../media/image31.svg"/><Relationship Id="rId1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0.png"/><Relationship Id="rId9" Type="http://schemas.openxmlformats.org/officeDocument/2006/relationships/image" Target="../media/image6.svg"/><Relationship Id="rId1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sv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729108"/>
            <a:ext cx="7776984" cy="8557892"/>
          </a:xfrm>
          <a:custGeom>
            <a:avLst/>
            <a:gdLst/>
            <a:ahLst/>
            <a:cxnLst/>
            <a:rect l="l" t="t" r="r" b="b"/>
            <a:pathLst>
              <a:path w="7776984" h="8557892">
                <a:moveTo>
                  <a:pt x="0" y="0"/>
                </a:moveTo>
                <a:lnTo>
                  <a:pt x="7776984" y="0"/>
                </a:lnTo>
                <a:lnTo>
                  <a:pt x="7776984" y="8557892"/>
                </a:lnTo>
                <a:lnTo>
                  <a:pt x="0" y="85578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rot="-10800000">
            <a:off x="10511016" y="0"/>
            <a:ext cx="7776984" cy="8557892"/>
          </a:xfrm>
          <a:custGeom>
            <a:avLst/>
            <a:gdLst/>
            <a:ahLst/>
            <a:cxnLst/>
            <a:rect l="l" t="t" r="r" b="b"/>
            <a:pathLst>
              <a:path w="7776984" h="8557892">
                <a:moveTo>
                  <a:pt x="0" y="0"/>
                </a:moveTo>
                <a:lnTo>
                  <a:pt x="7776984" y="0"/>
                </a:lnTo>
                <a:lnTo>
                  <a:pt x="7776984" y="8557892"/>
                </a:lnTo>
                <a:lnTo>
                  <a:pt x="0" y="85578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1365838" y="561975"/>
            <a:ext cx="15556325" cy="8515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48"/>
              </a:lnSpc>
            </a:pPr>
            <a:r>
              <a:rPr lang="en-US" sz="24391">
                <a:solidFill>
                  <a:srgbClr val="F09CA5"/>
                </a:solidFill>
                <a:latin typeface="Blueberry"/>
                <a:ea typeface="Blueberry"/>
                <a:cs typeface="Blueberry"/>
                <a:sym typeface="Blueberry"/>
              </a:rPr>
              <a:t>GAZ BASINCI</a:t>
            </a:r>
          </a:p>
        </p:txBody>
      </p:sp>
      <p:sp>
        <p:nvSpPr>
          <p:cNvPr id="5" name="Freeform 5"/>
          <p:cNvSpPr/>
          <p:nvPr/>
        </p:nvSpPr>
        <p:spPr>
          <a:xfrm>
            <a:off x="16192719" y="-37881"/>
            <a:ext cx="2133163" cy="2133163"/>
          </a:xfrm>
          <a:custGeom>
            <a:avLst/>
            <a:gdLst/>
            <a:ahLst/>
            <a:cxnLst/>
            <a:rect l="l" t="t" r="r" b="b"/>
            <a:pathLst>
              <a:path w="2133163" h="2133163">
                <a:moveTo>
                  <a:pt x="0" y="0"/>
                </a:moveTo>
                <a:lnTo>
                  <a:pt x="2133162" y="0"/>
                </a:lnTo>
                <a:lnTo>
                  <a:pt x="2133162" y="2133162"/>
                </a:lnTo>
                <a:lnTo>
                  <a:pt x="0" y="21331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EF3C29A-E109-D2B4-5B70-4724DB0AC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945352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303">
        <p:fade/>
      </p:transition>
    </mc:Choice>
    <mc:Fallback xmlns="">
      <p:transition spd="med" advTm="16303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09631" y="3425235"/>
            <a:ext cx="2425253" cy="5656567"/>
          </a:xfrm>
          <a:custGeom>
            <a:avLst/>
            <a:gdLst/>
            <a:ahLst/>
            <a:cxnLst/>
            <a:rect l="l" t="t" r="r" b="b"/>
            <a:pathLst>
              <a:path w="2425253" h="5656567">
                <a:moveTo>
                  <a:pt x="0" y="0"/>
                </a:moveTo>
                <a:lnTo>
                  <a:pt x="2425254" y="0"/>
                </a:lnTo>
                <a:lnTo>
                  <a:pt x="2425254" y="5656568"/>
                </a:lnTo>
                <a:lnTo>
                  <a:pt x="0" y="5656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893863" y="1362161"/>
            <a:ext cx="1856790" cy="2546454"/>
          </a:xfrm>
          <a:custGeom>
            <a:avLst/>
            <a:gdLst/>
            <a:ahLst/>
            <a:cxnLst/>
            <a:rect l="l" t="t" r="r" b="b"/>
            <a:pathLst>
              <a:path w="1856790" h="2546454">
                <a:moveTo>
                  <a:pt x="0" y="0"/>
                </a:moveTo>
                <a:lnTo>
                  <a:pt x="1856790" y="0"/>
                </a:lnTo>
                <a:lnTo>
                  <a:pt x="1856790" y="2546455"/>
                </a:lnTo>
                <a:lnTo>
                  <a:pt x="0" y="25464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7170793" y="3425235"/>
            <a:ext cx="2425253" cy="5656567"/>
          </a:xfrm>
          <a:custGeom>
            <a:avLst/>
            <a:gdLst/>
            <a:ahLst/>
            <a:cxnLst/>
            <a:rect l="l" t="t" r="r" b="b"/>
            <a:pathLst>
              <a:path w="2425253" h="5656567">
                <a:moveTo>
                  <a:pt x="0" y="0"/>
                </a:moveTo>
                <a:lnTo>
                  <a:pt x="2425253" y="0"/>
                </a:lnTo>
                <a:lnTo>
                  <a:pt x="2425253" y="5656568"/>
                </a:lnTo>
                <a:lnTo>
                  <a:pt x="0" y="5656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070543" y="6473047"/>
            <a:ext cx="625753" cy="2361334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7530983" y="1570505"/>
            <a:ext cx="1704872" cy="2338111"/>
          </a:xfrm>
          <a:custGeom>
            <a:avLst/>
            <a:gdLst/>
            <a:ahLst/>
            <a:cxnLst/>
            <a:rect l="l" t="t" r="r" b="b"/>
            <a:pathLst>
              <a:path w="1704872" h="2338111">
                <a:moveTo>
                  <a:pt x="0" y="0"/>
                </a:moveTo>
                <a:lnTo>
                  <a:pt x="1704873" y="0"/>
                </a:lnTo>
                <a:lnTo>
                  <a:pt x="1704873" y="2338111"/>
                </a:lnTo>
                <a:lnTo>
                  <a:pt x="0" y="23381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2301146" y="3425235"/>
            <a:ext cx="2425253" cy="5656567"/>
          </a:xfrm>
          <a:custGeom>
            <a:avLst/>
            <a:gdLst/>
            <a:ahLst/>
            <a:cxnLst/>
            <a:rect l="l" t="t" r="r" b="b"/>
            <a:pathLst>
              <a:path w="2425253" h="5656567">
                <a:moveTo>
                  <a:pt x="0" y="0"/>
                </a:moveTo>
                <a:lnTo>
                  <a:pt x="2425253" y="0"/>
                </a:lnTo>
                <a:lnTo>
                  <a:pt x="2425253" y="5656568"/>
                </a:lnTo>
                <a:lnTo>
                  <a:pt x="0" y="5656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2634521" y="6253519"/>
            <a:ext cx="1721806" cy="2361334"/>
          </a:xfrm>
          <a:custGeom>
            <a:avLst/>
            <a:gdLst/>
            <a:ahLst/>
            <a:cxnLst/>
            <a:rect l="l" t="t" r="r" b="b"/>
            <a:pathLst>
              <a:path w="1721806" h="2361334">
                <a:moveTo>
                  <a:pt x="0" y="0"/>
                </a:moveTo>
                <a:lnTo>
                  <a:pt x="1721806" y="0"/>
                </a:lnTo>
                <a:lnTo>
                  <a:pt x="1721806" y="2361334"/>
                </a:lnTo>
                <a:lnTo>
                  <a:pt x="0" y="23613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70583" y="7258079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70583" y="8247319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0"/>
                </a:lnTo>
                <a:lnTo>
                  <a:pt x="0" y="6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13129" y="9110847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0"/>
                </a:lnTo>
                <a:lnTo>
                  <a:pt x="0" y="6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6192719" y="-37881"/>
            <a:ext cx="2133163" cy="2133163"/>
          </a:xfrm>
          <a:custGeom>
            <a:avLst/>
            <a:gdLst/>
            <a:ahLst/>
            <a:cxnLst/>
            <a:rect l="l" t="t" r="r" b="b"/>
            <a:pathLst>
              <a:path w="2133163" h="2133163">
                <a:moveTo>
                  <a:pt x="0" y="0"/>
                </a:moveTo>
                <a:lnTo>
                  <a:pt x="2133162" y="0"/>
                </a:lnTo>
                <a:lnTo>
                  <a:pt x="2133162" y="2133162"/>
                </a:lnTo>
                <a:lnTo>
                  <a:pt x="0" y="21331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ADF05D62-0668-A576-ED7B-14C09A0EF0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8600" y="9453524"/>
            <a:ext cx="6220693" cy="54300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5048">
        <p:fade/>
      </p:transition>
    </mc:Choice>
    <mc:Fallback xmlns="">
      <p:transition spd="med" advTm="950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7 0.0071 L -0.00547 0.0071 C -0.00217 0.06312 -0.00686 0.00263 0.00043 0.05479 C 0.00139 0.06127 0.0013 0.06806 0.002 0.0747 C 0.00365 0.09074 0.00408 0.08843 0.00642 0.10247 C 0.00816 0.11297 0.00833 0.1176 0.00946 0.12902 C 0.00894 0.15201 0.00859 0.175 0.0079 0.198 C 0.00781 0.20247 0.00738 0.20695 0.00721 0.21127 C 0.00599 0.23519 0.00703 0.21914 0.00564 0.23781 C 0.0059 0.2534 0.00608 0.26883 0.00642 0.28426 C 0.0066 0.29044 0.00694 0.29661 0.00721 0.30294 C 0.00747 0.31081 0.00764 0.31883 0.0079 0.3267 C 0.00747 0.34491 0.00703 0.36297 0.00642 0.38118 C 0.00634 0.38473 0.0059 0.38828 0.00564 0.39182 C 0.00538 0.39615 0.00521 0.40062 0.00495 0.4051 C 0.00408 0.48287 0.00486 0.45108 0.00347 0.50062 L 0.00347 0.50062 L 0.0079 0.48596 " pathEditMode="relative" ptsTypes="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47839" y="3543955"/>
            <a:ext cx="8651701" cy="7551077"/>
          </a:xfrm>
          <a:custGeom>
            <a:avLst/>
            <a:gdLst/>
            <a:ahLst/>
            <a:cxnLst/>
            <a:rect l="l" t="t" r="r" b="b"/>
            <a:pathLst>
              <a:path w="8651701" h="7551077">
                <a:moveTo>
                  <a:pt x="0" y="0"/>
                </a:moveTo>
                <a:lnTo>
                  <a:pt x="8651701" y="0"/>
                </a:lnTo>
                <a:lnTo>
                  <a:pt x="8651701" y="7551077"/>
                </a:lnTo>
                <a:lnTo>
                  <a:pt x="0" y="7551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046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5126387" y="3543955"/>
            <a:ext cx="8651701" cy="7551077"/>
          </a:xfrm>
          <a:custGeom>
            <a:avLst/>
            <a:gdLst/>
            <a:ahLst/>
            <a:cxnLst/>
            <a:rect l="l" t="t" r="r" b="b"/>
            <a:pathLst>
              <a:path w="8651701" h="7551077">
                <a:moveTo>
                  <a:pt x="0" y="0"/>
                </a:moveTo>
                <a:lnTo>
                  <a:pt x="8651701" y="0"/>
                </a:lnTo>
                <a:lnTo>
                  <a:pt x="8651701" y="7551077"/>
                </a:lnTo>
                <a:lnTo>
                  <a:pt x="0" y="7551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046"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39361" y="6642615"/>
            <a:ext cx="625753" cy="2361334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7803862" y="2470026"/>
            <a:ext cx="2361436" cy="1353398"/>
          </a:xfrm>
          <a:custGeom>
            <a:avLst/>
            <a:gdLst/>
            <a:ahLst/>
            <a:cxnLst/>
            <a:rect l="l" t="t" r="r" b="b"/>
            <a:pathLst>
              <a:path w="2361436" h="1353398">
                <a:moveTo>
                  <a:pt x="0" y="0"/>
                </a:moveTo>
                <a:lnTo>
                  <a:pt x="2361436" y="0"/>
                </a:lnTo>
                <a:lnTo>
                  <a:pt x="2361436" y="1353398"/>
                </a:lnTo>
                <a:lnTo>
                  <a:pt x="0" y="1353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3009242" y="2751067"/>
            <a:ext cx="4789260" cy="6974280"/>
          </a:xfrm>
          <a:custGeom>
            <a:avLst/>
            <a:gdLst/>
            <a:ahLst/>
            <a:cxnLst/>
            <a:rect l="l" t="t" r="r" b="b"/>
            <a:pathLst>
              <a:path w="4789260" h="6974280">
                <a:moveTo>
                  <a:pt x="0" y="0"/>
                </a:moveTo>
                <a:lnTo>
                  <a:pt x="4789260" y="0"/>
                </a:lnTo>
                <a:lnTo>
                  <a:pt x="4789260" y="6974280"/>
                </a:lnTo>
                <a:lnTo>
                  <a:pt x="0" y="69742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3445209" y="2300458"/>
            <a:ext cx="2361436" cy="1353398"/>
          </a:xfrm>
          <a:custGeom>
            <a:avLst/>
            <a:gdLst/>
            <a:ahLst/>
            <a:cxnLst/>
            <a:rect l="l" t="t" r="r" b="b"/>
            <a:pathLst>
              <a:path w="2361436" h="1353398">
                <a:moveTo>
                  <a:pt x="0" y="0"/>
                </a:moveTo>
                <a:lnTo>
                  <a:pt x="2361436" y="0"/>
                </a:lnTo>
                <a:lnTo>
                  <a:pt x="2361436" y="1353398"/>
                </a:lnTo>
                <a:lnTo>
                  <a:pt x="0" y="13533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286965" y="7144743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0"/>
                </a:lnTo>
                <a:lnTo>
                  <a:pt x="0" y="6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286965" y="8133982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329511" y="8997510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6192719" y="-37881"/>
            <a:ext cx="2133163" cy="2133163"/>
          </a:xfrm>
          <a:custGeom>
            <a:avLst/>
            <a:gdLst/>
            <a:ahLst/>
            <a:cxnLst/>
            <a:rect l="l" t="t" r="r" b="b"/>
            <a:pathLst>
              <a:path w="2133163" h="2133163">
                <a:moveTo>
                  <a:pt x="0" y="0"/>
                </a:moveTo>
                <a:lnTo>
                  <a:pt x="2133162" y="0"/>
                </a:lnTo>
                <a:lnTo>
                  <a:pt x="2133162" y="2133162"/>
                </a:lnTo>
                <a:lnTo>
                  <a:pt x="0" y="21331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61915FAC-17A8-524D-92F5-62483C0D42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8600" y="945352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1966">
        <p:fade/>
      </p:transition>
    </mc:Choice>
    <mc:Fallback xmlns="">
      <p:transition spd="med" advTm="111966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65042" y="6805242"/>
            <a:ext cx="1840438" cy="4114800"/>
          </a:xfrm>
          <a:custGeom>
            <a:avLst/>
            <a:gdLst/>
            <a:ahLst/>
            <a:cxnLst/>
            <a:rect l="l" t="t" r="r" b="b"/>
            <a:pathLst>
              <a:path w="1840438" h="4114800">
                <a:moveTo>
                  <a:pt x="0" y="0"/>
                </a:moveTo>
                <a:lnTo>
                  <a:pt x="1840438" y="0"/>
                </a:lnTo>
                <a:lnTo>
                  <a:pt x="1840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2984937" y="-1028700"/>
            <a:ext cx="3680876" cy="8229600"/>
          </a:xfrm>
          <a:custGeom>
            <a:avLst/>
            <a:gdLst/>
            <a:ahLst/>
            <a:cxnLst/>
            <a:rect l="l" t="t" r="r" b="b"/>
            <a:pathLst>
              <a:path w="3680876" h="8229600">
                <a:moveTo>
                  <a:pt x="0" y="0"/>
                </a:moveTo>
                <a:lnTo>
                  <a:pt x="3680876" y="0"/>
                </a:lnTo>
                <a:lnTo>
                  <a:pt x="36808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4869637" y="-606361"/>
            <a:ext cx="8115300" cy="3692462"/>
          </a:xfrm>
          <a:custGeom>
            <a:avLst/>
            <a:gdLst/>
            <a:ahLst/>
            <a:cxnLst/>
            <a:rect l="l" t="t" r="r" b="b"/>
            <a:pathLst>
              <a:path w="8115300" h="3692462">
                <a:moveTo>
                  <a:pt x="0" y="0"/>
                </a:moveTo>
                <a:lnTo>
                  <a:pt x="8115300" y="0"/>
                </a:lnTo>
                <a:lnTo>
                  <a:pt x="8115300" y="3692461"/>
                </a:lnTo>
                <a:lnTo>
                  <a:pt x="0" y="36924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828669" y="6511335"/>
            <a:ext cx="7187424" cy="4114800"/>
          </a:xfrm>
          <a:custGeom>
            <a:avLst/>
            <a:gdLst/>
            <a:ahLst/>
            <a:cxnLst/>
            <a:rect l="l" t="t" r="r" b="b"/>
            <a:pathLst>
              <a:path w="7187424" h="4114800">
                <a:moveTo>
                  <a:pt x="0" y="0"/>
                </a:moveTo>
                <a:lnTo>
                  <a:pt x="7187423" y="0"/>
                </a:lnTo>
                <a:lnTo>
                  <a:pt x="71874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rot="-2327246" flipV="1">
            <a:off x="5740752" y="4186107"/>
            <a:ext cx="7315200" cy="3125585"/>
          </a:xfrm>
          <a:custGeom>
            <a:avLst/>
            <a:gdLst/>
            <a:ahLst/>
            <a:cxnLst/>
            <a:rect l="l" t="t" r="r" b="b"/>
            <a:pathLst>
              <a:path w="7315200" h="3125585">
                <a:moveTo>
                  <a:pt x="0" y="3125586"/>
                </a:moveTo>
                <a:lnTo>
                  <a:pt x="7315200" y="3125586"/>
                </a:lnTo>
                <a:lnTo>
                  <a:pt x="7315200" y="0"/>
                </a:lnTo>
                <a:lnTo>
                  <a:pt x="0" y="0"/>
                </a:lnTo>
                <a:lnTo>
                  <a:pt x="0" y="312558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16192719" y="-37881"/>
            <a:ext cx="2133163" cy="2133163"/>
          </a:xfrm>
          <a:custGeom>
            <a:avLst/>
            <a:gdLst/>
            <a:ahLst/>
            <a:cxnLst/>
            <a:rect l="l" t="t" r="r" b="b"/>
            <a:pathLst>
              <a:path w="2133163" h="2133163">
                <a:moveTo>
                  <a:pt x="0" y="0"/>
                </a:moveTo>
                <a:lnTo>
                  <a:pt x="2133162" y="0"/>
                </a:lnTo>
                <a:lnTo>
                  <a:pt x="2133162" y="2133162"/>
                </a:lnTo>
                <a:lnTo>
                  <a:pt x="0" y="21331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D37194ED-8AA0-397B-B7F2-FB58B74B74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945352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096">
        <p:fade/>
      </p:transition>
    </mc:Choice>
    <mc:Fallback xmlns="">
      <p:transition spd="med" advTm="64096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2619" y="366759"/>
            <a:ext cx="14530011" cy="9553482"/>
          </a:xfrm>
          <a:custGeom>
            <a:avLst/>
            <a:gdLst/>
            <a:ahLst/>
            <a:cxnLst/>
            <a:rect l="l" t="t" r="r" b="b"/>
            <a:pathLst>
              <a:path w="14530011" h="9553482">
                <a:moveTo>
                  <a:pt x="0" y="0"/>
                </a:moveTo>
                <a:lnTo>
                  <a:pt x="14530011" y="0"/>
                </a:lnTo>
                <a:lnTo>
                  <a:pt x="14530011" y="9553482"/>
                </a:lnTo>
                <a:lnTo>
                  <a:pt x="0" y="95534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12114" y="8614621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212114" y="7992967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0"/>
                </a:lnTo>
                <a:lnTo>
                  <a:pt x="0" y="6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42546" y="8291269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6192719" y="-37881"/>
            <a:ext cx="2133163" cy="2133163"/>
          </a:xfrm>
          <a:custGeom>
            <a:avLst/>
            <a:gdLst/>
            <a:ahLst/>
            <a:cxnLst/>
            <a:rect l="l" t="t" r="r" b="b"/>
            <a:pathLst>
              <a:path w="2133163" h="2133163">
                <a:moveTo>
                  <a:pt x="0" y="0"/>
                </a:moveTo>
                <a:lnTo>
                  <a:pt x="2133162" y="0"/>
                </a:lnTo>
                <a:lnTo>
                  <a:pt x="2133162" y="2133162"/>
                </a:lnTo>
                <a:lnTo>
                  <a:pt x="0" y="21331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C96169D-F6C1-98BF-7558-F33BB87C3B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945352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9358">
        <p:fade/>
      </p:transition>
    </mc:Choice>
    <mc:Fallback xmlns="">
      <p:transition spd="med" advTm="109358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0894" y="409527"/>
            <a:ext cx="14966212" cy="8848773"/>
          </a:xfrm>
          <a:custGeom>
            <a:avLst/>
            <a:gdLst/>
            <a:ahLst/>
            <a:cxnLst/>
            <a:rect l="l" t="t" r="r" b="b"/>
            <a:pathLst>
              <a:path w="14966212" h="8848773">
                <a:moveTo>
                  <a:pt x="0" y="0"/>
                </a:moveTo>
                <a:lnTo>
                  <a:pt x="14966212" y="0"/>
                </a:lnTo>
                <a:lnTo>
                  <a:pt x="14966212" y="8848773"/>
                </a:lnTo>
                <a:lnTo>
                  <a:pt x="0" y="88487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0" y="6438502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0"/>
                </a:lnTo>
                <a:lnTo>
                  <a:pt x="0" y="6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7427741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42546" y="8291269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6192719" y="-37881"/>
            <a:ext cx="2133163" cy="2133163"/>
          </a:xfrm>
          <a:custGeom>
            <a:avLst/>
            <a:gdLst/>
            <a:ahLst/>
            <a:cxnLst/>
            <a:rect l="l" t="t" r="r" b="b"/>
            <a:pathLst>
              <a:path w="2133163" h="2133163">
                <a:moveTo>
                  <a:pt x="0" y="0"/>
                </a:moveTo>
                <a:lnTo>
                  <a:pt x="2133162" y="0"/>
                </a:lnTo>
                <a:lnTo>
                  <a:pt x="2133162" y="2133162"/>
                </a:lnTo>
                <a:lnTo>
                  <a:pt x="0" y="21331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BB1CD66D-DD56-9BF1-A796-919AC6A377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945352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6117">
        <p:fade/>
      </p:transition>
    </mc:Choice>
    <mc:Fallback xmlns="">
      <p:transition spd="med" advTm="146117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6971" y="0"/>
            <a:ext cx="13959189" cy="9405004"/>
          </a:xfrm>
          <a:custGeom>
            <a:avLst/>
            <a:gdLst/>
            <a:ahLst/>
            <a:cxnLst/>
            <a:rect l="l" t="t" r="r" b="b"/>
            <a:pathLst>
              <a:path w="13959189" h="9405004">
                <a:moveTo>
                  <a:pt x="0" y="0"/>
                </a:moveTo>
                <a:lnTo>
                  <a:pt x="13959189" y="0"/>
                </a:lnTo>
                <a:lnTo>
                  <a:pt x="13959189" y="9405004"/>
                </a:lnTo>
                <a:lnTo>
                  <a:pt x="0" y="94050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26090" y="7060250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226090" y="7992967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0"/>
                </a:lnTo>
                <a:lnTo>
                  <a:pt x="0" y="6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42546" y="8291269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6192719" y="-37881"/>
            <a:ext cx="2133163" cy="2133163"/>
          </a:xfrm>
          <a:custGeom>
            <a:avLst/>
            <a:gdLst/>
            <a:ahLst/>
            <a:cxnLst/>
            <a:rect l="l" t="t" r="r" b="b"/>
            <a:pathLst>
              <a:path w="2133163" h="2133163">
                <a:moveTo>
                  <a:pt x="0" y="0"/>
                </a:moveTo>
                <a:lnTo>
                  <a:pt x="2133162" y="0"/>
                </a:lnTo>
                <a:lnTo>
                  <a:pt x="2133162" y="2133162"/>
                </a:lnTo>
                <a:lnTo>
                  <a:pt x="0" y="21331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78BCB8CE-332A-35C1-8871-E3441141BC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945352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4313">
        <p:fade/>
      </p:transition>
    </mc:Choice>
    <mc:Fallback xmlns="">
      <p:transition spd="med" advTm="94313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3" y="27702"/>
            <a:ext cx="18288000" cy="10231596"/>
            <a:chOff x="0" y="0"/>
            <a:chExt cx="4816593" cy="26947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94742"/>
            </a:xfrm>
            <a:custGeom>
              <a:avLst/>
              <a:gdLst/>
              <a:ahLst/>
              <a:cxnLst/>
              <a:rect l="l" t="t" r="r" b="b"/>
              <a:pathLst>
                <a:path w="4816592" h="2694742">
                  <a:moveTo>
                    <a:pt x="0" y="0"/>
                  </a:moveTo>
                  <a:lnTo>
                    <a:pt x="4816592" y="0"/>
                  </a:lnTo>
                  <a:lnTo>
                    <a:pt x="4816592" y="2694742"/>
                  </a:lnTo>
                  <a:lnTo>
                    <a:pt x="0" y="26947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61950" cap="sq">
              <a:solidFill>
                <a:srgbClr val="5271FF"/>
              </a:solidFill>
              <a:prstDash val="solid"/>
              <a:miter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27233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hlinkClick r:id="rId2"/>
          </p:cNvPr>
          <p:cNvSpPr/>
          <p:nvPr/>
        </p:nvSpPr>
        <p:spPr>
          <a:xfrm>
            <a:off x="6202915" y="262578"/>
            <a:ext cx="5985581" cy="6148300"/>
          </a:xfrm>
          <a:custGeom>
            <a:avLst/>
            <a:gdLst/>
            <a:ahLst/>
            <a:cxnLst/>
            <a:rect l="l" t="t" r="r" b="b"/>
            <a:pathLst>
              <a:path w="5985581" h="6148300">
                <a:moveTo>
                  <a:pt x="0" y="0"/>
                </a:moveTo>
                <a:lnTo>
                  <a:pt x="5985581" y="0"/>
                </a:lnTo>
                <a:lnTo>
                  <a:pt x="5985581" y="6148299"/>
                </a:lnTo>
                <a:lnTo>
                  <a:pt x="0" y="6148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686" t="-11909" r="-9514" b="-70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>
            <a:hlinkClick r:id="rId4"/>
          </p:cNvPr>
          <p:cNvSpPr/>
          <p:nvPr/>
        </p:nvSpPr>
        <p:spPr>
          <a:xfrm>
            <a:off x="1879980" y="6501266"/>
            <a:ext cx="2410067" cy="1012228"/>
          </a:xfrm>
          <a:custGeom>
            <a:avLst/>
            <a:gdLst/>
            <a:ahLst/>
            <a:cxnLst/>
            <a:rect l="l" t="t" r="r" b="b"/>
            <a:pathLst>
              <a:path w="2410067" h="1012228">
                <a:moveTo>
                  <a:pt x="0" y="0"/>
                </a:moveTo>
                <a:lnTo>
                  <a:pt x="2410067" y="0"/>
                </a:lnTo>
                <a:lnTo>
                  <a:pt x="2410067" y="1012228"/>
                </a:lnTo>
                <a:lnTo>
                  <a:pt x="0" y="1012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>
            <a:hlinkClick r:id="rId2"/>
          </p:cNvPr>
          <p:cNvSpPr/>
          <p:nvPr/>
        </p:nvSpPr>
        <p:spPr>
          <a:xfrm>
            <a:off x="10641578" y="6332698"/>
            <a:ext cx="1323106" cy="1323106"/>
          </a:xfrm>
          <a:custGeom>
            <a:avLst/>
            <a:gdLst/>
            <a:ahLst/>
            <a:cxnLst/>
            <a:rect l="l" t="t" r="r" b="b"/>
            <a:pathLst>
              <a:path w="1323106" h="1323106">
                <a:moveTo>
                  <a:pt x="0" y="0"/>
                </a:moveTo>
                <a:lnTo>
                  <a:pt x="1323107" y="0"/>
                </a:lnTo>
                <a:lnTo>
                  <a:pt x="1323107" y="1323106"/>
                </a:lnTo>
                <a:lnTo>
                  <a:pt x="0" y="1323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303131" y="3256653"/>
            <a:ext cx="2452490" cy="2695044"/>
          </a:xfrm>
          <a:prstGeom prst="rect">
            <a:avLst/>
          </a:prstGeom>
        </p:spPr>
      </p:pic>
      <p:sp>
        <p:nvSpPr>
          <p:cNvPr id="9" name="TextBox 9">
            <a:hlinkClick r:id="rId4"/>
          </p:cNvPr>
          <p:cNvSpPr txBox="1"/>
          <p:nvPr/>
        </p:nvSpPr>
        <p:spPr>
          <a:xfrm>
            <a:off x="4239888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>
            <a:off x="11964685" y="6500701"/>
            <a:ext cx="5294615" cy="1000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2"/>
              </a:lnSpc>
            </a:pPr>
            <a:r>
              <a:rPr lang="en-US" sz="5658" b="1" dirty="0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@mervehocaile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9238" y="4639627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509588" y="7741529"/>
            <a:ext cx="17259300" cy="2066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2"/>
              </a:lnSpc>
            </a:pP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Konu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anlatım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videoları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,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ders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ve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içerik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dosyaları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için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takip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etmeyi</a:t>
            </a:r>
            <a:r>
              <a:rPr lang="en-US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 </a:t>
            </a:r>
            <a:r>
              <a:rPr lang="en-US" sz="5851" b="1" dirty="0" err="1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unutma</a:t>
            </a:r>
            <a:r>
              <a:rPr lang="tr-TR" sz="5851" b="1" dirty="0">
                <a:solidFill>
                  <a:srgbClr val="FF5757"/>
                </a:solidFill>
                <a:latin typeface="Arimo Bold"/>
                <a:ea typeface="Arimo Bold"/>
                <a:cs typeface="Arimo Bold"/>
                <a:sym typeface="Arimo Bold"/>
              </a:rPr>
              <a:t>!</a:t>
            </a:r>
            <a:endParaRPr lang="en-US" sz="5851" b="1" dirty="0">
              <a:solidFill>
                <a:srgbClr val="FF5757"/>
              </a:solidFill>
              <a:latin typeface="Arimo Bold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438502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0"/>
                </a:lnTo>
                <a:lnTo>
                  <a:pt x="0" y="6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0" y="7427741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42546" y="8291269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4835292" y="1850434"/>
            <a:ext cx="8617417" cy="818201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580441" y="-209550"/>
            <a:ext cx="10674938" cy="1833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3"/>
              </a:lnSpc>
            </a:pPr>
            <a:r>
              <a:rPr lang="en-US" sz="10666">
                <a:solidFill>
                  <a:srgbClr val="F09CA5"/>
                </a:solidFill>
                <a:latin typeface="Blueberry"/>
                <a:ea typeface="Blueberry"/>
                <a:cs typeface="Blueberry"/>
                <a:sym typeface="Blueberry"/>
              </a:rPr>
              <a:t>GAZ BASINCI</a:t>
            </a:r>
          </a:p>
        </p:txBody>
      </p:sp>
      <p:sp>
        <p:nvSpPr>
          <p:cNvPr id="7" name="Freeform 7"/>
          <p:cNvSpPr/>
          <p:nvPr/>
        </p:nvSpPr>
        <p:spPr>
          <a:xfrm>
            <a:off x="16192719" y="-37881"/>
            <a:ext cx="2133163" cy="2133163"/>
          </a:xfrm>
          <a:custGeom>
            <a:avLst/>
            <a:gdLst/>
            <a:ahLst/>
            <a:cxnLst/>
            <a:rect l="l" t="t" r="r" b="b"/>
            <a:pathLst>
              <a:path w="2133163" h="2133163">
                <a:moveTo>
                  <a:pt x="0" y="0"/>
                </a:moveTo>
                <a:lnTo>
                  <a:pt x="2133162" y="0"/>
                </a:lnTo>
                <a:lnTo>
                  <a:pt x="2133162" y="2133162"/>
                </a:lnTo>
                <a:lnTo>
                  <a:pt x="0" y="2133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C827AC58-AB0C-FDB1-DD27-D455F207E9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600" y="945352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047">
        <p:fade/>
      </p:transition>
    </mc:Choice>
    <mc:Fallback xmlns="">
      <p:transition spd="med" advTm="710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621" objId="5"/>
        <p14:stopEvt time="58153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438502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0"/>
                </a:lnTo>
                <a:lnTo>
                  <a:pt x="0" y="6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0" y="7427741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42546" y="8291269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461184" y="2134554"/>
            <a:ext cx="8235545" cy="7123746"/>
          </a:xfrm>
          <a:custGeom>
            <a:avLst/>
            <a:gdLst/>
            <a:ahLst/>
            <a:cxnLst/>
            <a:rect l="l" t="t" r="r" b="b"/>
            <a:pathLst>
              <a:path w="8235545" h="7123746">
                <a:moveTo>
                  <a:pt x="0" y="0"/>
                </a:moveTo>
                <a:lnTo>
                  <a:pt x="8235545" y="0"/>
                </a:lnTo>
                <a:lnTo>
                  <a:pt x="8235545" y="7123746"/>
                </a:lnTo>
                <a:lnTo>
                  <a:pt x="0" y="7123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1891020" y="246864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3636963" y="6978"/>
            <a:ext cx="10674938" cy="1833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3"/>
              </a:lnSpc>
            </a:pPr>
            <a:r>
              <a:rPr lang="en-US" sz="10666">
                <a:solidFill>
                  <a:srgbClr val="F09CA5"/>
                </a:solidFill>
                <a:latin typeface="Blueberry"/>
                <a:ea typeface="Blueberry"/>
                <a:cs typeface="Blueberry"/>
                <a:sym typeface="Blueberry"/>
              </a:rPr>
              <a:t>GAZ BASINCI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558414" y="6672534"/>
            <a:ext cx="2780010" cy="58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bril Fatface"/>
                <a:ea typeface="Abril Fatface"/>
                <a:cs typeface="Abril Fatface"/>
                <a:sym typeface="Abril Fatface"/>
              </a:rPr>
              <a:t>MANOMETRE</a:t>
            </a:r>
          </a:p>
        </p:txBody>
      </p:sp>
      <p:sp>
        <p:nvSpPr>
          <p:cNvPr id="9" name="Freeform 9"/>
          <p:cNvSpPr/>
          <p:nvPr/>
        </p:nvSpPr>
        <p:spPr>
          <a:xfrm>
            <a:off x="16192719" y="-37881"/>
            <a:ext cx="2133163" cy="2133163"/>
          </a:xfrm>
          <a:custGeom>
            <a:avLst/>
            <a:gdLst/>
            <a:ahLst/>
            <a:cxnLst/>
            <a:rect l="l" t="t" r="r" b="b"/>
            <a:pathLst>
              <a:path w="2133163" h="2133163">
                <a:moveTo>
                  <a:pt x="0" y="0"/>
                </a:moveTo>
                <a:lnTo>
                  <a:pt x="2133162" y="0"/>
                </a:lnTo>
                <a:lnTo>
                  <a:pt x="2133162" y="2133162"/>
                </a:lnTo>
                <a:lnTo>
                  <a:pt x="0" y="21331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8F9B1884-CD21-BCE0-2401-D1B2551738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600" y="945352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799">
        <p:fade/>
      </p:transition>
    </mc:Choice>
    <mc:Fallback xmlns="">
      <p:transition spd="med" advTm="35799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438502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0"/>
                </a:lnTo>
                <a:lnTo>
                  <a:pt x="0" y="6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0" y="7427741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42546" y="8291269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4892028" y="6172200"/>
            <a:ext cx="3765042" cy="4114800"/>
          </a:xfrm>
          <a:custGeom>
            <a:avLst/>
            <a:gdLst/>
            <a:ahLst/>
            <a:cxnLst/>
            <a:rect l="l" t="t" r="r" b="b"/>
            <a:pathLst>
              <a:path w="3765042" h="4114800">
                <a:moveTo>
                  <a:pt x="0" y="0"/>
                </a:moveTo>
                <a:lnTo>
                  <a:pt x="3765042" y="0"/>
                </a:lnTo>
                <a:lnTo>
                  <a:pt x="3765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249.333"/>
                </p14:media>
              </p:ext>
            </p:extLst>
          </p:nvPr>
        </p:nvPicPr>
        <p:blipFill>
          <a:blip r:embed="rId12"/>
          <a:srcRect/>
          <a:stretch>
            <a:fillRect/>
          </a:stretch>
        </p:blipFill>
        <p:spPr>
          <a:xfrm>
            <a:off x="3241305" y="2027438"/>
            <a:ext cx="11091008" cy="743496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76060" y="6978"/>
            <a:ext cx="14377167" cy="1833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3"/>
              </a:lnSpc>
            </a:pPr>
            <a:r>
              <a:rPr lang="en-US" sz="10666">
                <a:solidFill>
                  <a:srgbClr val="F09CA5"/>
                </a:solidFill>
                <a:latin typeface="Blueberry"/>
                <a:ea typeface="Blueberry"/>
                <a:cs typeface="Blueberry"/>
                <a:sym typeface="Blueberry"/>
              </a:rPr>
              <a:t>AÇIK HAVA BASINCI</a:t>
            </a:r>
          </a:p>
        </p:txBody>
      </p:sp>
      <p:sp>
        <p:nvSpPr>
          <p:cNvPr id="8" name="Freeform 8"/>
          <p:cNvSpPr/>
          <p:nvPr/>
        </p:nvSpPr>
        <p:spPr>
          <a:xfrm>
            <a:off x="16192719" y="-37881"/>
            <a:ext cx="2133163" cy="2133163"/>
          </a:xfrm>
          <a:custGeom>
            <a:avLst/>
            <a:gdLst/>
            <a:ahLst/>
            <a:cxnLst/>
            <a:rect l="l" t="t" r="r" b="b"/>
            <a:pathLst>
              <a:path w="2133163" h="2133163">
                <a:moveTo>
                  <a:pt x="0" y="0"/>
                </a:moveTo>
                <a:lnTo>
                  <a:pt x="2133162" y="0"/>
                </a:lnTo>
                <a:lnTo>
                  <a:pt x="2133162" y="2133162"/>
                </a:lnTo>
                <a:lnTo>
                  <a:pt x="0" y="21331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TextBox 9"/>
          <p:cNvSpPr txBox="1"/>
          <p:nvPr/>
        </p:nvSpPr>
        <p:spPr>
          <a:xfrm>
            <a:off x="14892028" y="5241050"/>
            <a:ext cx="3105349" cy="9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Toriçelli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5415D521-C14D-F63B-1E04-C33ECFD223E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8600" y="945352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537">
        <p:fade/>
      </p:transition>
    </mc:Choice>
    <mc:Fallback xmlns="">
      <p:transition spd="med" advTm="865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451" x="6343650" y="9886950"/>
          <p14:tracePt t="34625" x="3859213" y="10117138"/>
          <p14:tracePt t="34632" x="3811588" y="10007600"/>
          <p14:tracePt t="34649" x="3713163" y="9825038"/>
          <p14:tracePt t="34666" x="3665538" y="9678988"/>
          <p14:tracePt t="34682" x="3616325" y="9580563"/>
          <p14:tracePt t="34700" x="3592513" y="9544050"/>
          <p14:tracePt t="34727" x="3579813" y="9556750"/>
          <p14:tracePt t="34750" x="3556000" y="9642475"/>
          <p14:tracePt t="34766" x="3592513" y="9861550"/>
          <p14:tracePt t="34999" x="6330950" y="10201275"/>
          <p14:tracePt t="35016" x="6330950" y="10117138"/>
          <p14:tracePt t="35033" x="6330950" y="10091738"/>
          <p14:tracePt t="35087" x="6330950" y="10140950"/>
          <p14:tracePt t="35096" x="6343650" y="10201275"/>
          <p14:tracePt t="37029" x="0" y="0"/>
        </p14:tracePtLst>
      </p14:laserTraceLst>
    </p:ext>
    <p:ext uri="{E180D4A7-C9FB-4DFB-919C-405C955672EB}">
      <p14:showEvtLst xmlns:p14="http://schemas.microsoft.com/office/powerpoint/2010/main">
        <p14:playEvt time="44293" objId="6"/>
        <p14:stopEvt time="56347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438502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0"/>
                </a:lnTo>
                <a:lnTo>
                  <a:pt x="0" y="6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0" y="7427741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42546" y="8291269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-265809" y="0"/>
            <a:ext cx="18596355" cy="11622722"/>
          </a:xfrm>
          <a:custGeom>
            <a:avLst/>
            <a:gdLst/>
            <a:ahLst/>
            <a:cxnLst/>
            <a:rect l="l" t="t" r="r" b="b"/>
            <a:pathLst>
              <a:path w="18596355" h="11622722">
                <a:moveTo>
                  <a:pt x="0" y="0"/>
                </a:moveTo>
                <a:lnTo>
                  <a:pt x="18596355" y="0"/>
                </a:lnTo>
                <a:lnTo>
                  <a:pt x="18596355" y="11622722"/>
                </a:lnTo>
                <a:lnTo>
                  <a:pt x="0" y="116227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866063" y="2635106"/>
            <a:ext cx="3336843" cy="6827301"/>
          </a:xfrm>
          <a:custGeom>
            <a:avLst/>
            <a:gdLst/>
            <a:ahLst/>
            <a:cxnLst/>
            <a:rect l="l" t="t" r="r" b="b"/>
            <a:pathLst>
              <a:path w="3336843" h="6827301">
                <a:moveTo>
                  <a:pt x="0" y="0"/>
                </a:moveTo>
                <a:lnTo>
                  <a:pt x="3336843" y="0"/>
                </a:lnTo>
                <a:lnTo>
                  <a:pt x="3336843" y="6827301"/>
                </a:lnTo>
                <a:lnTo>
                  <a:pt x="0" y="68273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rot="-5400000">
            <a:off x="853366" y="6578589"/>
            <a:ext cx="4619549" cy="230977"/>
          </a:xfrm>
          <a:custGeom>
            <a:avLst/>
            <a:gdLst/>
            <a:ahLst/>
            <a:cxnLst/>
            <a:rect l="l" t="t" r="r" b="b"/>
            <a:pathLst>
              <a:path w="4619549" h="230977">
                <a:moveTo>
                  <a:pt x="0" y="0"/>
                </a:moveTo>
                <a:lnTo>
                  <a:pt x="4619550" y="0"/>
                </a:lnTo>
                <a:lnTo>
                  <a:pt x="4619550" y="230978"/>
                </a:lnTo>
                <a:lnTo>
                  <a:pt x="0" y="2309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1376060" y="6978"/>
            <a:ext cx="14377167" cy="1833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3"/>
              </a:lnSpc>
            </a:pPr>
            <a:r>
              <a:rPr lang="en-US" sz="10666">
                <a:solidFill>
                  <a:srgbClr val="F09CA5"/>
                </a:solidFill>
                <a:latin typeface="Blueberry"/>
                <a:ea typeface="Blueberry"/>
                <a:cs typeface="Blueberry"/>
                <a:sym typeface="Blueberry"/>
              </a:rPr>
              <a:t>AÇIK HAVA BASINCI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02906" y="6307681"/>
            <a:ext cx="13056394" cy="801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76 cmHg= 760mmHg = 1 atm = 1 Torr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192719" y="-37881"/>
            <a:ext cx="2133163" cy="2133163"/>
          </a:xfrm>
          <a:custGeom>
            <a:avLst/>
            <a:gdLst/>
            <a:ahLst/>
            <a:cxnLst/>
            <a:rect l="l" t="t" r="r" b="b"/>
            <a:pathLst>
              <a:path w="2133163" h="2133163">
                <a:moveTo>
                  <a:pt x="0" y="0"/>
                </a:moveTo>
                <a:lnTo>
                  <a:pt x="2133162" y="0"/>
                </a:lnTo>
                <a:lnTo>
                  <a:pt x="2133162" y="2133162"/>
                </a:lnTo>
                <a:lnTo>
                  <a:pt x="0" y="21331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E89CB965-9FE6-EA4A-DC61-537B9C9E19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8600" y="945352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737">
        <p:fade/>
      </p:transition>
    </mc:Choice>
    <mc:Fallback xmlns="">
      <p:transition spd="med" advTm="42737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07563" y="5972428"/>
            <a:ext cx="1204274" cy="2463988"/>
          </a:xfrm>
          <a:custGeom>
            <a:avLst/>
            <a:gdLst/>
            <a:ahLst/>
            <a:cxnLst/>
            <a:rect l="l" t="t" r="r" b="b"/>
            <a:pathLst>
              <a:path w="1204274" h="2463988">
                <a:moveTo>
                  <a:pt x="0" y="0"/>
                </a:moveTo>
                <a:lnTo>
                  <a:pt x="1204275" y="0"/>
                </a:lnTo>
                <a:lnTo>
                  <a:pt x="1204275" y="2463989"/>
                </a:lnTo>
                <a:lnTo>
                  <a:pt x="0" y="24639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-1516368" y="2328719"/>
            <a:ext cx="12235664" cy="6515491"/>
          </a:xfrm>
          <a:custGeom>
            <a:avLst/>
            <a:gdLst/>
            <a:ahLst/>
            <a:cxnLst/>
            <a:rect l="l" t="t" r="r" b="b"/>
            <a:pathLst>
              <a:path w="12235664" h="6515491">
                <a:moveTo>
                  <a:pt x="0" y="0"/>
                </a:moveTo>
                <a:lnTo>
                  <a:pt x="12235664" y="0"/>
                </a:lnTo>
                <a:lnTo>
                  <a:pt x="12235664" y="6515492"/>
                </a:lnTo>
                <a:lnTo>
                  <a:pt x="0" y="6515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7012510" y="8095726"/>
            <a:ext cx="11772900" cy="2325148"/>
          </a:xfrm>
          <a:custGeom>
            <a:avLst/>
            <a:gdLst/>
            <a:ahLst/>
            <a:cxnLst/>
            <a:rect l="l" t="t" r="r" b="b"/>
            <a:pathLst>
              <a:path w="11772900" h="2325148">
                <a:moveTo>
                  <a:pt x="0" y="0"/>
                </a:moveTo>
                <a:lnTo>
                  <a:pt x="11772900" y="0"/>
                </a:lnTo>
                <a:lnTo>
                  <a:pt x="11772900" y="2325148"/>
                </a:lnTo>
                <a:lnTo>
                  <a:pt x="0" y="2325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1376060" y="6978"/>
            <a:ext cx="14377167" cy="1833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3"/>
              </a:lnSpc>
            </a:pPr>
            <a:r>
              <a:rPr lang="en-US" sz="10666">
                <a:solidFill>
                  <a:srgbClr val="F09CA5"/>
                </a:solidFill>
                <a:latin typeface="Blueberry"/>
                <a:ea typeface="Blueberry"/>
                <a:cs typeface="Blueberry"/>
                <a:sym typeface="Blueberry"/>
              </a:rPr>
              <a:t>AÇIK HAVA BASINCI</a:t>
            </a:r>
          </a:p>
        </p:txBody>
      </p:sp>
      <p:sp>
        <p:nvSpPr>
          <p:cNvPr id="6" name="Freeform 6"/>
          <p:cNvSpPr/>
          <p:nvPr/>
        </p:nvSpPr>
        <p:spPr>
          <a:xfrm>
            <a:off x="-1284986" y="8095726"/>
            <a:ext cx="11772900" cy="2325148"/>
          </a:xfrm>
          <a:custGeom>
            <a:avLst/>
            <a:gdLst/>
            <a:ahLst/>
            <a:cxnLst/>
            <a:rect l="l" t="t" r="r" b="b"/>
            <a:pathLst>
              <a:path w="11772900" h="2325148">
                <a:moveTo>
                  <a:pt x="0" y="0"/>
                </a:moveTo>
                <a:lnTo>
                  <a:pt x="11772900" y="0"/>
                </a:lnTo>
                <a:lnTo>
                  <a:pt x="11772900" y="2325148"/>
                </a:lnTo>
                <a:lnTo>
                  <a:pt x="0" y="23251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6190279" y="1840872"/>
            <a:ext cx="1204274" cy="2463988"/>
          </a:xfrm>
          <a:custGeom>
            <a:avLst/>
            <a:gdLst/>
            <a:ahLst/>
            <a:cxnLst/>
            <a:rect l="l" t="t" r="r" b="b"/>
            <a:pathLst>
              <a:path w="1204274" h="2463988">
                <a:moveTo>
                  <a:pt x="0" y="0"/>
                </a:moveTo>
                <a:lnTo>
                  <a:pt x="1204274" y="0"/>
                </a:lnTo>
                <a:lnTo>
                  <a:pt x="1204274" y="2463988"/>
                </a:lnTo>
                <a:lnTo>
                  <a:pt x="0" y="24639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15037829" y="6747470"/>
            <a:ext cx="2221471" cy="66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7"/>
              </a:lnSpc>
            </a:pPr>
            <a:r>
              <a:rPr lang="en-US" sz="371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76cmHg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12510" y="2406612"/>
            <a:ext cx="2221471" cy="666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7"/>
              </a:lnSpc>
            </a:pPr>
            <a:r>
              <a:rPr lang="en-US" sz="3719" b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74cmHg</a:t>
            </a:r>
          </a:p>
        </p:txBody>
      </p:sp>
      <p:sp>
        <p:nvSpPr>
          <p:cNvPr id="10" name="Freeform 10"/>
          <p:cNvSpPr/>
          <p:nvPr/>
        </p:nvSpPr>
        <p:spPr>
          <a:xfrm>
            <a:off x="16192719" y="-37881"/>
            <a:ext cx="2133163" cy="2133163"/>
          </a:xfrm>
          <a:custGeom>
            <a:avLst/>
            <a:gdLst/>
            <a:ahLst/>
            <a:cxnLst/>
            <a:rect l="l" t="t" r="r" b="b"/>
            <a:pathLst>
              <a:path w="2133163" h="2133163">
                <a:moveTo>
                  <a:pt x="0" y="0"/>
                </a:moveTo>
                <a:lnTo>
                  <a:pt x="2133162" y="0"/>
                </a:lnTo>
                <a:lnTo>
                  <a:pt x="2133162" y="2133162"/>
                </a:lnTo>
                <a:lnTo>
                  <a:pt x="0" y="21331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10DC958C-9C0F-8DA8-16E7-8847A32AA7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945352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162">
        <p:fade/>
      </p:transition>
    </mc:Choice>
    <mc:Fallback xmlns="">
      <p:transition spd="med" advTm="51162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76060" y="6978"/>
            <a:ext cx="14377167" cy="1833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3"/>
              </a:lnSpc>
            </a:pPr>
            <a:r>
              <a:rPr lang="en-US" sz="10666">
                <a:solidFill>
                  <a:srgbClr val="F09CA5"/>
                </a:solidFill>
                <a:latin typeface="Blueberry"/>
                <a:ea typeface="Blueberry"/>
                <a:cs typeface="Blueberry"/>
                <a:sym typeface="Blueberry"/>
              </a:rPr>
              <a:t>MAGDEBURG KÜRESİ</a:t>
            </a:r>
          </a:p>
        </p:txBody>
      </p:sp>
      <p:sp>
        <p:nvSpPr>
          <p:cNvPr id="3" name="Freeform 3"/>
          <p:cNvSpPr/>
          <p:nvPr/>
        </p:nvSpPr>
        <p:spPr>
          <a:xfrm>
            <a:off x="4263585" y="2192907"/>
            <a:ext cx="4712574" cy="7741394"/>
          </a:xfrm>
          <a:custGeom>
            <a:avLst/>
            <a:gdLst/>
            <a:ahLst/>
            <a:cxnLst/>
            <a:rect l="l" t="t" r="r" b="b"/>
            <a:pathLst>
              <a:path w="4712574" h="7741394">
                <a:moveTo>
                  <a:pt x="0" y="0"/>
                </a:moveTo>
                <a:lnTo>
                  <a:pt x="4712574" y="0"/>
                </a:lnTo>
                <a:lnTo>
                  <a:pt x="4712574" y="7741394"/>
                </a:lnTo>
                <a:lnTo>
                  <a:pt x="0" y="7741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9779394" y="5559731"/>
            <a:ext cx="7998916" cy="9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dış</a:t>
            </a:r>
            <a:r>
              <a:rPr lang="en-US" sz="5199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basınç</a:t>
            </a:r>
            <a:r>
              <a:rPr lang="en-US" sz="5199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&gt; </a:t>
            </a:r>
            <a:r>
              <a:rPr lang="en-US" sz="5199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iç</a:t>
            </a:r>
            <a:r>
              <a:rPr lang="en-US" sz="5199" b="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99" b="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basınç</a:t>
            </a:r>
            <a:endParaRPr lang="en-US" sz="5199" b="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6910396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0"/>
                </a:lnTo>
                <a:lnTo>
                  <a:pt x="0" y="6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240375" y="8162535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0"/>
                </a:lnTo>
                <a:lnTo>
                  <a:pt x="0" y="6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240375" y="8743450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0"/>
                </a:lnTo>
                <a:lnTo>
                  <a:pt x="0" y="6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16192719" y="-37881"/>
            <a:ext cx="2133163" cy="2133163"/>
          </a:xfrm>
          <a:custGeom>
            <a:avLst/>
            <a:gdLst/>
            <a:ahLst/>
            <a:cxnLst/>
            <a:rect l="l" t="t" r="r" b="b"/>
            <a:pathLst>
              <a:path w="2133163" h="2133163">
                <a:moveTo>
                  <a:pt x="0" y="0"/>
                </a:moveTo>
                <a:lnTo>
                  <a:pt x="2133162" y="0"/>
                </a:lnTo>
                <a:lnTo>
                  <a:pt x="2133162" y="2133162"/>
                </a:lnTo>
                <a:lnTo>
                  <a:pt x="0" y="21331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BB812320-8140-CFBE-E52D-0E79CA5271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600" y="945352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7318">
        <p:fade/>
      </p:transition>
    </mc:Choice>
    <mc:Fallback xmlns="">
      <p:transition spd="med" advTm="127318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95599" y="2831748"/>
            <a:ext cx="2288626" cy="6806324"/>
          </a:xfrm>
          <a:custGeom>
            <a:avLst/>
            <a:gdLst/>
            <a:ahLst/>
            <a:cxnLst/>
            <a:rect l="l" t="t" r="r" b="b"/>
            <a:pathLst>
              <a:path w="2288626" h="6806324">
                <a:moveTo>
                  <a:pt x="0" y="0"/>
                </a:moveTo>
                <a:lnTo>
                  <a:pt x="2288626" y="0"/>
                </a:lnTo>
                <a:lnTo>
                  <a:pt x="2288626" y="6806324"/>
                </a:lnTo>
                <a:lnTo>
                  <a:pt x="0" y="68063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9763312" y="3429037"/>
            <a:ext cx="2288626" cy="6209035"/>
          </a:xfrm>
          <a:custGeom>
            <a:avLst/>
            <a:gdLst/>
            <a:ahLst/>
            <a:cxnLst/>
            <a:rect l="l" t="t" r="r" b="b"/>
            <a:pathLst>
              <a:path w="2288626" h="6209035">
                <a:moveTo>
                  <a:pt x="0" y="0"/>
                </a:moveTo>
                <a:lnTo>
                  <a:pt x="2288627" y="0"/>
                </a:lnTo>
                <a:lnTo>
                  <a:pt x="2288627" y="6209035"/>
                </a:lnTo>
                <a:lnTo>
                  <a:pt x="0" y="6209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9619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rot="5241760">
            <a:off x="5114942" y="6121866"/>
            <a:ext cx="490163" cy="226088"/>
          </a:xfrm>
          <a:custGeom>
            <a:avLst/>
            <a:gdLst/>
            <a:ahLst/>
            <a:cxnLst/>
            <a:rect l="l" t="t" r="r" b="b"/>
            <a:pathLst>
              <a:path w="490163" h="226088">
                <a:moveTo>
                  <a:pt x="0" y="0"/>
                </a:moveTo>
                <a:lnTo>
                  <a:pt x="490164" y="0"/>
                </a:lnTo>
                <a:lnTo>
                  <a:pt x="490164" y="226088"/>
                </a:lnTo>
                <a:lnTo>
                  <a:pt x="0" y="2260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rot="5241760">
            <a:off x="11682655" y="6170487"/>
            <a:ext cx="490163" cy="226088"/>
          </a:xfrm>
          <a:custGeom>
            <a:avLst/>
            <a:gdLst/>
            <a:ahLst/>
            <a:cxnLst/>
            <a:rect l="l" t="t" r="r" b="b"/>
            <a:pathLst>
              <a:path w="490163" h="226088">
                <a:moveTo>
                  <a:pt x="0" y="0"/>
                </a:moveTo>
                <a:lnTo>
                  <a:pt x="490164" y="0"/>
                </a:lnTo>
                <a:lnTo>
                  <a:pt x="490164" y="226087"/>
                </a:lnTo>
                <a:lnTo>
                  <a:pt x="0" y="2260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1927737" y="5984886"/>
            <a:ext cx="5034165" cy="2271667"/>
          </a:xfrm>
          <a:custGeom>
            <a:avLst/>
            <a:gdLst/>
            <a:ahLst/>
            <a:cxnLst/>
            <a:rect l="l" t="t" r="r" b="b"/>
            <a:pathLst>
              <a:path w="5034165" h="2271667">
                <a:moveTo>
                  <a:pt x="0" y="0"/>
                </a:moveTo>
                <a:lnTo>
                  <a:pt x="5034166" y="0"/>
                </a:lnTo>
                <a:lnTo>
                  <a:pt x="5034166" y="2271668"/>
                </a:lnTo>
                <a:lnTo>
                  <a:pt x="0" y="22716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0" y="7120720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0"/>
                </a:lnTo>
                <a:lnTo>
                  <a:pt x="0" y="6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0" y="8109959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42546" y="8973487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1"/>
                </a:lnTo>
                <a:lnTo>
                  <a:pt x="0" y="60478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6192719" y="-37881"/>
            <a:ext cx="2133163" cy="2133163"/>
          </a:xfrm>
          <a:custGeom>
            <a:avLst/>
            <a:gdLst/>
            <a:ahLst/>
            <a:cxnLst/>
            <a:rect l="l" t="t" r="r" b="b"/>
            <a:pathLst>
              <a:path w="2133163" h="2133163">
                <a:moveTo>
                  <a:pt x="0" y="0"/>
                </a:moveTo>
                <a:lnTo>
                  <a:pt x="2133162" y="0"/>
                </a:lnTo>
                <a:lnTo>
                  <a:pt x="2133162" y="2133162"/>
                </a:lnTo>
                <a:lnTo>
                  <a:pt x="0" y="21331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23CD7B1B-AA72-38FA-A5AE-F7671A10FC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8600" y="945352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752">
        <p:fade/>
      </p:transition>
    </mc:Choice>
    <mc:Fallback xmlns="">
      <p:transition spd="med" advTm="49752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38541" y="2153386"/>
            <a:ext cx="15496010" cy="6703109"/>
          </a:xfrm>
          <a:custGeom>
            <a:avLst/>
            <a:gdLst/>
            <a:ahLst/>
            <a:cxnLst/>
            <a:rect l="l" t="t" r="r" b="b"/>
            <a:pathLst>
              <a:path w="15496010" h="6703109">
                <a:moveTo>
                  <a:pt x="0" y="0"/>
                </a:moveTo>
                <a:lnTo>
                  <a:pt x="15496010" y="0"/>
                </a:lnTo>
                <a:lnTo>
                  <a:pt x="15496010" y="6703108"/>
                </a:lnTo>
                <a:lnTo>
                  <a:pt x="0" y="67031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0" y="7003728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0"/>
                </a:lnTo>
                <a:lnTo>
                  <a:pt x="0" y="6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0" y="7992967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0"/>
                </a:lnTo>
                <a:lnTo>
                  <a:pt x="0" y="6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42546" y="8856495"/>
            <a:ext cx="18288000" cy="6047810"/>
          </a:xfrm>
          <a:custGeom>
            <a:avLst/>
            <a:gdLst/>
            <a:ahLst/>
            <a:cxnLst/>
            <a:rect l="l" t="t" r="r" b="b"/>
            <a:pathLst>
              <a:path w="18288000" h="6047810">
                <a:moveTo>
                  <a:pt x="0" y="0"/>
                </a:moveTo>
                <a:lnTo>
                  <a:pt x="18288000" y="0"/>
                </a:lnTo>
                <a:lnTo>
                  <a:pt x="18288000" y="6047810"/>
                </a:lnTo>
                <a:lnTo>
                  <a:pt x="0" y="60478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6192719" y="-37881"/>
            <a:ext cx="2133163" cy="2133163"/>
          </a:xfrm>
          <a:custGeom>
            <a:avLst/>
            <a:gdLst/>
            <a:ahLst/>
            <a:cxnLst/>
            <a:rect l="l" t="t" r="r" b="b"/>
            <a:pathLst>
              <a:path w="2133163" h="2133163">
                <a:moveTo>
                  <a:pt x="0" y="0"/>
                </a:moveTo>
                <a:lnTo>
                  <a:pt x="2133162" y="0"/>
                </a:lnTo>
                <a:lnTo>
                  <a:pt x="2133162" y="2133162"/>
                </a:lnTo>
                <a:lnTo>
                  <a:pt x="0" y="21331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DA310624-8E88-72B5-8791-363FE61F9E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9453524"/>
            <a:ext cx="6220693" cy="543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479">
        <p:fade/>
      </p:transition>
    </mc:Choice>
    <mc:Fallback xmlns="">
      <p:transition spd="med" advTm="84479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İMİNG" val="|1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53</Words>
  <Application>Microsoft Office PowerPoint</Application>
  <PresentationFormat>Özel</PresentationFormat>
  <Paragraphs>16</Paragraphs>
  <Slides>16</Slides>
  <Notes>0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16</vt:i4>
      </vt:variant>
    </vt:vector>
  </HeadingPairs>
  <TitlesOfParts>
    <vt:vector size="23" baseType="lpstr">
      <vt:lpstr>Abril Fatface</vt:lpstr>
      <vt:lpstr>Calibri</vt:lpstr>
      <vt:lpstr>Arimo Bold</vt:lpstr>
      <vt:lpstr>Arial</vt:lpstr>
      <vt:lpstr>DejaVu Serif Bold</vt:lpstr>
      <vt:lpstr>Blueberry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GAZ BASINCI</dc:title>
  <cp:lastModifiedBy>Nisa Nur Oran</cp:lastModifiedBy>
  <cp:revision>4</cp:revision>
  <dcterms:created xsi:type="dcterms:W3CDTF">2006-08-16T00:00:00Z</dcterms:created>
  <dcterms:modified xsi:type="dcterms:W3CDTF">2025-09-19T23:08:05Z</dcterms:modified>
  <dc:identifier>DAGSQTuerng</dc:identifier>
</cp:coreProperties>
</file>