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8288000" cy="10287000"/>
  <p:notesSz cx="6858000" cy="9144000"/>
  <p:embeddedFontLst>
    <p:embeddedFont>
      <p:font typeface="Jua" panose="020B0604020202020204" charset="-127"/>
      <p:regular r:id="rId30"/>
    </p:embeddedFont>
    <p:embeddedFont>
      <p:font typeface="Arimo Bold" panose="020B0604020202020204" charset="0"/>
      <p:regular r:id="rId31"/>
    </p:embeddedFont>
    <p:embeddedFont>
      <p:font typeface="Bobby Jones" panose="020B0604020202020204" charset="0"/>
      <p:regular r:id="rId32"/>
    </p:embeddedFont>
    <p:embeddedFont>
      <p:font typeface="Dingos Stamp" panose="020B0604020202020204" charset="-94"/>
      <p:regular r:id="rId33"/>
    </p:embeddedFont>
    <p:embeddedFont>
      <p:font typeface="Negrita Pro" panose="020B0604020202020204" charset="-94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5.svg"/><Relationship Id="rId7" Type="http://schemas.openxmlformats.org/officeDocument/2006/relationships/image" Target="../media/image43.png"/><Relationship Id="rId12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14.svg"/><Relationship Id="rId4" Type="http://schemas.openxmlformats.org/officeDocument/2006/relationships/image" Target="../media/image42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.svg"/><Relationship Id="rId7" Type="http://schemas.openxmlformats.org/officeDocument/2006/relationships/image" Target="../media/image4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3.png"/><Relationship Id="rId5" Type="http://schemas.openxmlformats.org/officeDocument/2006/relationships/image" Target="../media/image46.png"/><Relationship Id="rId10" Type="http://schemas.openxmlformats.org/officeDocument/2006/relationships/image" Target="../media/image2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5.svg"/><Relationship Id="rId7" Type="http://schemas.openxmlformats.org/officeDocument/2006/relationships/image" Target="../media/image11.png"/><Relationship Id="rId12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2.png"/><Relationship Id="rId5" Type="http://schemas.openxmlformats.org/officeDocument/2006/relationships/image" Target="../media/image43.png"/><Relationship Id="rId10" Type="http://schemas.openxmlformats.org/officeDocument/2006/relationships/image" Target="../media/image14.svg"/><Relationship Id="rId4" Type="http://schemas.openxmlformats.org/officeDocument/2006/relationships/image" Target="../media/image55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.svg"/><Relationship Id="rId7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10" Type="http://schemas.openxmlformats.org/officeDocument/2006/relationships/image" Target="../media/image3.png"/><Relationship Id="rId4" Type="http://schemas.openxmlformats.org/officeDocument/2006/relationships/image" Target="../media/image56.png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5.svg"/><Relationship Id="rId7" Type="http://schemas.openxmlformats.org/officeDocument/2006/relationships/image" Target="../media/image13.png"/><Relationship Id="rId12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2.png"/><Relationship Id="rId5" Type="http://schemas.openxmlformats.org/officeDocument/2006/relationships/image" Target="../media/image43.png"/><Relationship Id="rId10" Type="http://schemas.openxmlformats.org/officeDocument/2006/relationships/image" Target="../media/image30.svg"/><Relationship Id="rId4" Type="http://schemas.openxmlformats.org/officeDocument/2006/relationships/image" Target="../media/image42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1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5.svg"/><Relationship Id="rId7" Type="http://schemas.openxmlformats.org/officeDocument/2006/relationships/image" Target="../media/image13.png"/><Relationship Id="rId12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2.png"/><Relationship Id="rId5" Type="http://schemas.openxmlformats.org/officeDocument/2006/relationships/image" Target="../media/image43.png"/><Relationship Id="rId10" Type="http://schemas.openxmlformats.org/officeDocument/2006/relationships/image" Target="../media/image30.svg"/><Relationship Id="rId4" Type="http://schemas.openxmlformats.org/officeDocument/2006/relationships/image" Target="../media/image42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6.gif"/><Relationship Id="rId2" Type="http://schemas.openxmlformats.org/officeDocument/2006/relationships/hyperlink" Target="https://www.instagram.com/mervehocail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hyperlink" Target="https://www.youtube.com/@mervehocail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5.svg"/><Relationship Id="rId7" Type="http://schemas.openxmlformats.org/officeDocument/2006/relationships/image" Target="../media/image11.png"/><Relationship Id="rId12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svg"/><Relationship Id="rId7" Type="http://schemas.openxmlformats.org/officeDocument/2006/relationships/image" Target="../media/image18.png"/><Relationship Id="rId12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5.svg"/><Relationship Id="rId7" Type="http://schemas.openxmlformats.org/officeDocument/2006/relationships/image" Target="../media/image29.png"/><Relationship Id="rId12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14.svg"/><Relationship Id="rId4" Type="http://schemas.openxmlformats.org/officeDocument/2006/relationships/image" Target="../media/image2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.png"/><Relationship Id="rId3" Type="http://schemas.openxmlformats.org/officeDocument/2006/relationships/image" Target="../media/image5.svg"/><Relationship Id="rId7" Type="http://schemas.openxmlformats.org/officeDocument/2006/relationships/image" Target="../media/image34.svg"/><Relationship Id="rId12" Type="http://schemas.openxmlformats.org/officeDocument/2006/relationships/image" Target="../media/image38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7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25.png"/><Relationship Id="rId7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7.png"/><Relationship Id="rId10" Type="http://schemas.openxmlformats.org/officeDocument/2006/relationships/image" Target="../media/image3.png"/><Relationship Id="rId4" Type="http://schemas.openxmlformats.org/officeDocument/2006/relationships/image" Target="../media/image26.sv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826436" cy="10731069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8417162"/>
            <a:ext cx="1869838" cy="1869838"/>
          </a:xfrm>
          <a:custGeom>
            <a:avLst/>
            <a:gdLst/>
            <a:ahLst/>
            <a:cxnLst/>
            <a:rect l="l" t="t" r="r" b="b"/>
            <a:pathLst>
              <a:path w="1869838" h="1869838">
                <a:moveTo>
                  <a:pt x="0" y="0"/>
                </a:moveTo>
                <a:lnTo>
                  <a:pt x="1869838" y="0"/>
                </a:lnTo>
                <a:lnTo>
                  <a:pt x="1869838" y="1869838"/>
                </a:lnTo>
                <a:lnTo>
                  <a:pt x="0" y="18698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-409590" y="567381"/>
            <a:ext cx="18697590" cy="2275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457"/>
              </a:lnSpc>
            </a:pPr>
            <a:r>
              <a:rPr lang="en-US" sz="15870">
                <a:solidFill>
                  <a:srgbClr val="231F20"/>
                </a:solidFill>
                <a:latin typeface="Dingos Stamp"/>
                <a:ea typeface="Dingos Stamp"/>
                <a:cs typeface="Dingos Stamp"/>
                <a:sym typeface="Dingos Stamp"/>
              </a:rPr>
              <a:t>HAL DEĞIŞIMI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DDC06BA-F281-26A9-2CDC-732FB98406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3715" y="2954725"/>
            <a:ext cx="10815416" cy="6528989"/>
            <a:chOff x="0" y="0"/>
            <a:chExt cx="2848505" cy="17195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48505" cy="1719569"/>
            </a:xfrm>
            <a:custGeom>
              <a:avLst/>
              <a:gdLst/>
              <a:ahLst/>
              <a:cxnLst/>
              <a:rect l="l" t="t" r="r" b="b"/>
              <a:pathLst>
                <a:path w="2848505" h="1719569">
                  <a:moveTo>
                    <a:pt x="36507" y="0"/>
                  </a:moveTo>
                  <a:lnTo>
                    <a:pt x="2811998" y="0"/>
                  </a:lnTo>
                  <a:cubicBezTo>
                    <a:pt x="2821680" y="0"/>
                    <a:pt x="2830966" y="3846"/>
                    <a:pt x="2837812" y="10693"/>
                  </a:cubicBezTo>
                  <a:cubicBezTo>
                    <a:pt x="2844659" y="17539"/>
                    <a:pt x="2848505" y="26825"/>
                    <a:pt x="2848505" y="36507"/>
                  </a:cubicBezTo>
                  <a:lnTo>
                    <a:pt x="2848505" y="1683062"/>
                  </a:lnTo>
                  <a:cubicBezTo>
                    <a:pt x="2848505" y="1703224"/>
                    <a:pt x="2832160" y="1719569"/>
                    <a:pt x="2811998" y="1719569"/>
                  </a:cubicBezTo>
                  <a:lnTo>
                    <a:pt x="36507" y="1719569"/>
                  </a:lnTo>
                  <a:cubicBezTo>
                    <a:pt x="26825" y="1719569"/>
                    <a:pt x="17539" y="1715723"/>
                    <a:pt x="10693" y="1708877"/>
                  </a:cubicBezTo>
                  <a:cubicBezTo>
                    <a:pt x="3846" y="1702030"/>
                    <a:pt x="0" y="1692744"/>
                    <a:pt x="0" y="1683062"/>
                  </a:cubicBezTo>
                  <a:lnTo>
                    <a:pt x="0" y="36507"/>
                  </a:lnTo>
                  <a:cubicBezTo>
                    <a:pt x="0" y="16345"/>
                    <a:pt x="16345" y="0"/>
                    <a:pt x="3650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848505" cy="1767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0" y="1326156"/>
            <a:ext cx="10194641" cy="1549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68"/>
              </a:lnSpc>
            </a:pPr>
            <a:r>
              <a:rPr lang="en-US" sz="11355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BUHARLAŞMA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30210" y="3080550"/>
            <a:ext cx="9782427" cy="5048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54"/>
              </a:lnSpc>
              <a:spcBef>
                <a:spcPct val="0"/>
              </a:spcBef>
            </a:pPr>
            <a:r>
              <a:rPr lang="en-US" sz="5610" u="none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Buharlaşma, bir sıvının ısı alarak gaza dönüştürülmesi işlemidir. Bu, malzemenin sıcaklığı kaynama noktasına ulaştığında gerçekleşir.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1269718" y="767613"/>
            <a:ext cx="6600325" cy="11468881"/>
          </a:xfrm>
          <a:custGeom>
            <a:avLst/>
            <a:gdLst/>
            <a:ahLst/>
            <a:cxnLst/>
            <a:rect l="l" t="t" r="r" b="b"/>
            <a:pathLst>
              <a:path w="6600325" h="11468881">
                <a:moveTo>
                  <a:pt x="6600325" y="0"/>
                </a:moveTo>
                <a:lnTo>
                  <a:pt x="0" y="0"/>
                </a:lnTo>
                <a:lnTo>
                  <a:pt x="0" y="11468881"/>
                </a:lnTo>
                <a:lnTo>
                  <a:pt x="6600325" y="11468881"/>
                </a:lnTo>
                <a:lnTo>
                  <a:pt x="660032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9436949" y="1291591"/>
            <a:ext cx="1515383" cy="1437720"/>
          </a:xfrm>
          <a:custGeom>
            <a:avLst/>
            <a:gdLst/>
            <a:ahLst/>
            <a:cxnLst/>
            <a:rect l="l" t="t" r="r" b="b"/>
            <a:pathLst>
              <a:path w="1515383" h="1437720">
                <a:moveTo>
                  <a:pt x="0" y="0"/>
                </a:moveTo>
                <a:lnTo>
                  <a:pt x="1515383" y="0"/>
                </a:lnTo>
                <a:lnTo>
                  <a:pt x="1515383" y="1437720"/>
                </a:lnTo>
                <a:lnTo>
                  <a:pt x="0" y="1437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1878802" y="1345770"/>
            <a:ext cx="1397489" cy="1329361"/>
          </a:xfrm>
          <a:custGeom>
            <a:avLst/>
            <a:gdLst/>
            <a:ahLst/>
            <a:cxnLst/>
            <a:rect l="l" t="t" r="r" b="b"/>
            <a:pathLst>
              <a:path w="1397489" h="1329361">
                <a:moveTo>
                  <a:pt x="0" y="0"/>
                </a:moveTo>
                <a:lnTo>
                  <a:pt x="1397489" y="0"/>
                </a:lnTo>
                <a:lnTo>
                  <a:pt x="1397489" y="1329362"/>
                </a:lnTo>
                <a:lnTo>
                  <a:pt x="0" y="13293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11099495" y="1687813"/>
            <a:ext cx="1026284" cy="645276"/>
          </a:xfrm>
          <a:custGeom>
            <a:avLst/>
            <a:gdLst/>
            <a:ahLst/>
            <a:cxnLst/>
            <a:rect l="l" t="t" r="r" b="b"/>
            <a:pathLst>
              <a:path w="1026284" h="645276">
                <a:moveTo>
                  <a:pt x="0" y="0"/>
                </a:moveTo>
                <a:lnTo>
                  <a:pt x="1026284" y="0"/>
                </a:lnTo>
                <a:lnTo>
                  <a:pt x="1026284" y="645276"/>
                </a:lnTo>
                <a:lnTo>
                  <a:pt x="0" y="6452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0" y="8417162"/>
            <a:ext cx="1869838" cy="1869838"/>
          </a:xfrm>
          <a:custGeom>
            <a:avLst/>
            <a:gdLst/>
            <a:ahLst/>
            <a:cxnLst/>
            <a:rect l="l" t="t" r="r" b="b"/>
            <a:pathLst>
              <a:path w="1869838" h="1869838">
                <a:moveTo>
                  <a:pt x="0" y="0"/>
                </a:moveTo>
                <a:lnTo>
                  <a:pt x="1869838" y="0"/>
                </a:lnTo>
                <a:lnTo>
                  <a:pt x="1869838" y="1869838"/>
                </a:lnTo>
                <a:lnTo>
                  <a:pt x="0" y="18698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E6BE2C36-4E69-7C0F-4087-17E3A36947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4" name="Group 4"/>
          <p:cNvGrpSpPr/>
          <p:nvPr/>
        </p:nvGrpSpPr>
        <p:grpSpPr>
          <a:xfrm>
            <a:off x="1028700" y="2979364"/>
            <a:ext cx="8014188" cy="5442910"/>
            <a:chOff x="0" y="0"/>
            <a:chExt cx="2004680" cy="13614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04680" cy="1361497"/>
            </a:xfrm>
            <a:custGeom>
              <a:avLst/>
              <a:gdLst/>
              <a:ahLst/>
              <a:cxnLst/>
              <a:rect l="l" t="t" r="r" b="b"/>
              <a:pathLst>
                <a:path w="2004680" h="1361497">
                  <a:moveTo>
                    <a:pt x="28981" y="0"/>
                  </a:moveTo>
                  <a:lnTo>
                    <a:pt x="1975699" y="0"/>
                  </a:lnTo>
                  <a:cubicBezTo>
                    <a:pt x="1983386" y="0"/>
                    <a:pt x="1990757" y="3053"/>
                    <a:pt x="1996192" y="8488"/>
                  </a:cubicBezTo>
                  <a:cubicBezTo>
                    <a:pt x="2001627" y="13923"/>
                    <a:pt x="2004680" y="21295"/>
                    <a:pt x="2004680" y="28981"/>
                  </a:cubicBezTo>
                  <a:lnTo>
                    <a:pt x="2004680" y="1332516"/>
                  </a:lnTo>
                  <a:cubicBezTo>
                    <a:pt x="2004680" y="1348522"/>
                    <a:pt x="1991705" y="1361497"/>
                    <a:pt x="1975699" y="1361497"/>
                  </a:cubicBezTo>
                  <a:lnTo>
                    <a:pt x="28981" y="1361497"/>
                  </a:lnTo>
                  <a:cubicBezTo>
                    <a:pt x="12975" y="1361497"/>
                    <a:pt x="0" y="1348522"/>
                    <a:pt x="0" y="1332516"/>
                  </a:cubicBezTo>
                  <a:lnTo>
                    <a:pt x="0" y="28981"/>
                  </a:lnTo>
                  <a:cubicBezTo>
                    <a:pt x="0" y="12975"/>
                    <a:pt x="12975" y="0"/>
                    <a:pt x="289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004680" cy="1409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190624" y="2979364"/>
            <a:ext cx="8014188" cy="5442910"/>
            <a:chOff x="0" y="0"/>
            <a:chExt cx="2004680" cy="13614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04680" cy="1361497"/>
            </a:xfrm>
            <a:custGeom>
              <a:avLst/>
              <a:gdLst/>
              <a:ahLst/>
              <a:cxnLst/>
              <a:rect l="l" t="t" r="r" b="b"/>
              <a:pathLst>
                <a:path w="2004680" h="1361497">
                  <a:moveTo>
                    <a:pt x="28981" y="0"/>
                  </a:moveTo>
                  <a:lnTo>
                    <a:pt x="1975699" y="0"/>
                  </a:lnTo>
                  <a:cubicBezTo>
                    <a:pt x="1983386" y="0"/>
                    <a:pt x="1990757" y="3053"/>
                    <a:pt x="1996192" y="8488"/>
                  </a:cubicBezTo>
                  <a:cubicBezTo>
                    <a:pt x="2001627" y="13923"/>
                    <a:pt x="2004680" y="21295"/>
                    <a:pt x="2004680" y="28981"/>
                  </a:cubicBezTo>
                  <a:lnTo>
                    <a:pt x="2004680" y="1332516"/>
                  </a:lnTo>
                  <a:cubicBezTo>
                    <a:pt x="2004680" y="1348522"/>
                    <a:pt x="1991705" y="1361497"/>
                    <a:pt x="1975699" y="1361497"/>
                  </a:cubicBezTo>
                  <a:lnTo>
                    <a:pt x="28981" y="1361497"/>
                  </a:lnTo>
                  <a:cubicBezTo>
                    <a:pt x="12975" y="1361497"/>
                    <a:pt x="0" y="1348522"/>
                    <a:pt x="0" y="1332516"/>
                  </a:cubicBezTo>
                  <a:lnTo>
                    <a:pt x="0" y="28981"/>
                  </a:lnTo>
                  <a:cubicBezTo>
                    <a:pt x="0" y="12975"/>
                    <a:pt x="12975" y="0"/>
                    <a:pt x="289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004680" cy="1409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3278819" y="5550539"/>
            <a:ext cx="3517876" cy="2475543"/>
          </a:xfrm>
          <a:custGeom>
            <a:avLst/>
            <a:gdLst/>
            <a:ahLst/>
            <a:cxnLst/>
            <a:rect l="l" t="t" r="r" b="b"/>
            <a:pathLst>
              <a:path w="3517876" h="2475543">
                <a:moveTo>
                  <a:pt x="0" y="0"/>
                </a:moveTo>
                <a:lnTo>
                  <a:pt x="3517876" y="0"/>
                </a:lnTo>
                <a:lnTo>
                  <a:pt x="3517876" y="2475543"/>
                </a:lnTo>
                <a:lnTo>
                  <a:pt x="0" y="24755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9504615" y="3341874"/>
            <a:ext cx="3526022" cy="3241515"/>
          </a:xfrm>
          <a:custGeom>
            <a:avLst/>
            <a:gdLst/>
            <a:ahLst/>
            <a:cxnLst/>
            <a:rect l="l" t="t" r="r" b="b"/>
            <a:pathLst>
              <a:path w="3526022" h="3241515">
                <a:moveTo>
                  <a:pt x="0" y="0"/>
                </a:moveTo>
                <a:lnTo>
                  <a:pt x="3526022" y="0"/>
                </a:lnTo>
                <a:lnTo>
                  <a:pt x="3526022" y="3241514"/>
                </a:lnTo>
                <a:lnTo>
                  <a:pt x="0" y="32415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4977450">
            <a:off x="13187464" y="4324091"/>
            <a:ext cx="1247458" cy="1082170"/>
          </a:xfrm>
          <a:custGeom>
            <a:avLst/>
            <a:gdLst/>
            <a:ahLst/>
            <a:cxnLst/>
            <a:rect l="l" t="t" r="r" b="b"/>
            <a:pathLst>
              <a:path w="1247458" h="1082170">
                <a:moveTo>
                  <a:pt x="0" y="0"/>
                </a:moveTo>
                <a:lnTo>
                  <a:pt x="1247458" y="0"/>
                </a:lnTo>
                <a:lnTo>
                  <a:pt x="1247458" y="1082170"/>
                </a:lnTo>
                <a:lnTo>
                  <a:pt x="0" y="10821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2552078" y="3103469"/>
            <a:ext cx="4967433" cy="5194701"/>
          </a:xfrm>
          <a:custGeom>
            <a:avLst/>
            <a:gdLst/>
            <a:ahLst/>
            <a:cxnLst/>
            <a:rect l="l" t="t" r="r" b="b"/>
            <a:pathLst>
              <a:path w="4967433" h="5194701">
                <a:moveTo>
                  <a:pt x="0" y="0"/>
                </a:moveTo>
                <a:lnTo>
                  <a:pt x="4967432" y="0"/>
                </a:lnTo>
                <a:lnTo>
                  <a:pt x="4967432" y="5194701"/>
                </a:lnTo>
                <a:lnTo>
                  <a:pt x="0" y="51947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TextBox 14"/>
          <p:cNvSpPr txBox="1"/>
          <p:nvPr/>
        </p:nvSpPr>
        <p:spPr>
          <a:xfrm>
            <a:off x="1843769" y="1291162"/>
            <a:ext cx="14600462" cy="1364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5"/>
              </a:lnSpc>
            </a:pPr>
            <a:r>
              <a:rPr lang="en-US" sz="9955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BUHARLAŞMA ÖRNEKLERI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81925" y="8336550"/>
            <a:ext cx="7960963" cy="909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3"/>
              </a:lnSpc>
              <a:spcBef>
                <a:spcPct val="0"/>
              </a:spcBef>
            </a:pPr>
            <a:r>
              <a:rPr lang="en-US" sz="4688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suyun kaynaması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298337" y="8336550"/>
            <a:ext cx="7960963" cy="909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3"/>
              </a:lnSpc>
              <a:spcBef>
                <a:spcPct val="0"/>
              </a:spcBef>
            </a:pPr>
            <a:r>
              <a:rPr lang="en-US" sz="4688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elbiselerin kuruması</a:t>
            </a:r>
          </a:p>
        </p:txBody>
      </p:sp>
      <p:sp>
        <p:nvSpPr>
          <p:cNvPr id="17" name="Freeform 17"/>
          <p:cNvSpPr/>
          <p:nvPr/>
        </p:nvSpPr>
        <p:spPr>
          <a:xfrm>
            <a:off x="0" y="8417162"/>
            <a:ext cx="1869838" cy="1869838"/>
          </a:xfrm>
          <a:custGeom>
            <a:avLst/>
            <a:gdLst/>
            <a:ahLst/>
            <a:cxnLst/>
            <a:rect l="l" t="t" r="r" b="b"/>
            <a:pathLst>
              <a:path w="1869838" h="1869838">
                <a:moveTo>
                  <a:pt x="0" y="0"/>
                </a:moveTo>
                <a:lnTo>
                  <a:pt x="1869838" y="0"/>
                </a:lnTo>
                <a:lnTo>
                  <a:pt x="1869838" y="1869838"/>
                </a:lnTo>
                <a:lnTo>
                  <a:pt x="0" y="18698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769FD976-366B-02C4-B9A6-31A67BB466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4631746" y="4538059"/>
            <a:ext cx="9024509" cy="509304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1025" y="723900"/>
            <a:ext cx="17985950" cy="381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5"/>
              </a:lnSpc>
              <a:spcBef>
                <a:spcPct val="0"/>
              </a:spcBef>
            </a:pPr>
            <a:r>
              <a:rPr lang="en-US" sz="696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Sıvının her yerinde gerçekleşen buharlaşma olayı </a:t>
            </a:r>
            <a:r>
              <a:rPr lang="en-US" sz="6961">
                <a:solidFill>
                  <a:srgbClr val="EC008C"/>
                </a:solidFill>
                <a:latin typeface="Jua"/>
                <a:ea typeface="Jua"/>
                <a:cs typeface="Jua"/>
                <a:sym typeface="Jua"/>
              </a:rPr>
              <a:t>kaynama</a:t>
            </a:r>
            <a:r>
              <a:rPr lang="en-US" sz="696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olarak adlandırılmaktadır. Bu sırada kabarcık oluşumu gerçekleşir.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8417162"/>
            <a:ext cx="1869838" cy="1869838"/>
          </a:xfrm>
          <a:custGeom>
            <a:avLst/>
            <a:gdLst/>
            <a:ahLst/>
            <a:cxnLst/>
            <a:rect l="l" t="t" r="r" b="b"/>
            <a:pathLst>
              <a:path w="1869838" h="1869838">
                <a:moveTo>
                  <a:pt x="0" y="0"/>
                </a:moveTo>
                <a:lnTo>
                  <a:pt x="1869838" y="0"/>
                </a:lnTo>
                <a:lnTo>
                  <a:pt x="1869838" y="1869838"/>
                </a:lnTo>
                <a:lnTo>
                  <a:pt x="0" y="18698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FE77133-6421-00FB-7AB4-6057F9288C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527783"/>
            <a:ext cx="16230600" cy="3246120"/>
          </a:xfrm>
          <a:custGeom>
            <a:avLst/>
            <a:gdLst/>
            <a:ahLst/>
            <a:cxnLst/>
            <a:rect l="l" t="t" r="r" b="b"/>
            <a:pathLst>
              <a:path w="16230600" h="3246120">
                <a:moveTo>
                  <a:pt x="0" y="0"/>
                </a:moveTo>
                <a:lnTo>
                  <a:pt x="16230600" y="0"/>
                </a:lnTo>
                <a:lnTo>
                  <a:pt x="162306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8362188" y="5543897"/>
            <a:ext cx="1563624" cy="4114800"/>
          </a:xfrm>
          <a:custGeom>
            <a:avLst/>
            <a:gdLst/>
            <a:ahLst/>
            <a:cxnLst/>
            <a:rect l="l" t="t" r="r" b="b"/>
            <a:pathLst>
              <a:path w="1563624" h="4114800">
                <a:moveTo>
                  <a:pt x="0" y="0"/>
                </a:moveTo>
                <a:lnTo>
                  <a:pt x="1563624" y="0"/>
                </a:lnTo>
                <a:lnTo>
                  <a:pt x="15636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8417162"/>
            <a:ext cx="1869838" cy="1869838"/>
          </a:xfrm>
          <a:custGeom>
            <a:avLst/>
            <a:gdLst/>
            <a:ahLst/>
            <a:cxnLst/>
            <a:rect l="l" t="t" r="r" b="b"/>
            <a:pathLst>
              <a:path w="1869838" h="1869838">
                <a:moveTo>
                  <a:pt x="0" y="0"/>
                </a:moveTo>
                <a:lnTo>
                  <a:pt x="1869838" y="0"/>
                </a:lnTo>
                <a:lnTo>
                  <a:pt x="1869838" y="1869838"/>
                </a:lnTo>
                <a:lnTo>
                  <a:pt x="0" y="18698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8429C4C-71E7-B738-3C3B-FDE85D8164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3715" y="2954725"/>
            <a:ext cx="10815416" cy="6528989"/>
            <a:chOff x="0" y="0"/>
            <a:chExt cx="2848505" cy="17195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48505" cy="1719569"/>
            </a:xfrm>
            <a:custGeom>
              <a:avLst/>
              <a:gdLst/>
              <a:ahLst/>
              <a:cxnLst/>
              <a:rect l="l" t="t" r="r" b="b"/>
              <a:pathLst>
                <a:path w="2848505" h="1719569">
                  <a:moveTo>
                    <a:pt x="36507" y="0"/>
                  </a:moveTo>
                  <a:lnTo>
                    <a:pt x="2811998" y="0"/>
                  </a:lnTo>
                  <a:cubicBezTo>
                    <a:pt x="2821680" y="0"/>
                    <a:pt x="2830966" y="3846"/>
                    <a:pt x="2837812" y="10693"/>
                  </a:cubicBezTo>
                  <a:cubicBezTo>
                    <a:pt x="2844659" y="17539"/>
                    <a:pt x="2848505" y="26825"/>
                    <a:pt x="2848505" y="36507"/>
                  </a:cubicBezTo>
                  <a:lnTo>
                    <a:pt x="2848505" y="1683062"/>
                  </a:lnTo>
                  <a:cubicBezTo>
                    <a:pt x="2848505" y="1703224"/>
                    <a:pt x="2832160" y="1719569"/>
                    <a:pt x="2811998" y="1719569"/>
                  </a:cubicBezTo>
                  <a:lnTo>
                    <a:pt x="36507" y="1719569"/>
                  </a:lnTo>
                  <a:cubicBezTo>
                    <a:pt x="26825" y="1719569"/>
                    <a:pt x="17539" y="1715723"/>
                    <a:pt x="10693" y="1708877"/>
                  </a:cubicBezTo>
                  <a:cubicBezTo>
                    <a:pt x="3846" y="1702030"/>
                    <a:pt x="0" y="1692744"/>
                    <a:pt x="0" y="1683062"/>
                  </a:cubicBezTo>
                  <a:lnTo>
                    <a:pt x="0" y="36507"/>
                  </a:lnTo>
                  <a:cubicBezTo>
                    <a:pt x="0" y="16345"/>
                    <a:pt x="16345" y="0"/>
                    <a:pt x="3650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848505" cy="1767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624103" y="1179746"/>
            <a:ext cx="10194641" cy="1549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68"/>
              </a:lnSpc>
            </a:pPr>
            <a:r>
              <a:rPr lang="en-US" sz="11355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YOĞUŞMA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13715" y="3086650"/>
            <a:ext cx="10583937" cy="6039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54"/>
              </a:lnSpc>
              <a:spcBef>
                <a:spcPct val="0"/>
              </a:spcBef>
            </a:pPr>
            <a:r>
              <a:rPr lang="en-US" sz="561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Gaz hâl</a:t>
            </a:r>
            <a:r>
              <a:rPr lang="en-US" sz="5610" u="none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de bulunan madde ısı verdiğinde tanecikleri arasındaki boşluklar azalır ve tanecikler birbirine yaklaşır. Bu süreçte gaz hâldeki maddenin sıvı hâle geçmesine yoğuşma denir.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1046503" y="870074"/>
            <a:ext cx="6768751" cy="11627507"/>
          </a:xfrm>
          <a:custGeom>
            <a:avLst/>
            <a:gdLst/>
            <a:ahLst/>
            <a:cxnLst/>
            <a:rect l="l" t="t" r="r" b="b"/>
            <a:pathLst>
              <a:path w="6768751" h="11627507">
                <a:moveTo>
                  <a:pt x="6768751" y="0"/>
                </a:moveTo>
                <a:lnTo>
                  <a:pt x="0" y="0"/>
                </a:lnTo>
                <a:lnTo>
                  <a:pt x="0" y="11627507"/>
                </a:lnTo>
                <a:lnTo>
                  <a:pt x="6768751" y="11627507"/>
                </a:lnTo>
                <a:lnTo>
                  <a:pt x="676875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9923644" y="1199360"/>
            <a:ext cx="1397489" cy="1329361"/>
          </a:xfrm>
          <a:custGeom>
            <a:avLst/>
            <a:gdLst/>
            <a:ahLst/>
            <a:cxnLst/>
            <a:rect l="l" t="t" r="r" b="b"/>
            <a:pathLst>
              <a:path w="1397489" h="1329361">
                <a:moveTo>
                  <a:pt x="0" y="0"/>
                </a:moveTo>
                <a:lnTo>
                  <a:pt x="1397489" y="0"/>
                </a:lnTo>
                <a:lnTo>
                  <a:pt x="1397489" y="1329361"/>
                </a:lnTo>
                <a:lnTo>
                  <a:pt x="0" y="13293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2129131" y="1199360"/>
            <a:ext cx="1515383" cy="1437720"/>
          </a:xfrm>
          <a:custGeom>
            <a:avLst/>
            <a:gdLst/>
            <a:ahLst/>
            <a:cxnLst/>
            <a:rect l="l" t="t" r="r" b="b"/>
            <a:pathLst>
              <a:path w="1515383" h="1437720">
                <a:moveTo>
                  <a:pt x="0" y="0"/>
                </a:moveTo>
                <a:lnTo>
                  <a:pt x="1515384" y="0"/>
                </a:lnTo>
                <a:lnTo>
                  <a:pt x="1515384" y="1437720"/>
                </a:lnTo>
                <a:lnTo>
                  <a:pt x="0" y="1437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11305602" y="1595582"/>
            <a:ext cx="1026284" cy="645276"/>
          </a:xfrm>
          <a:custGeom>
            <a:avLst/>
            <a:gdLst/>
            <a:ahLst/>
            <a:cxnLst/>
            <a:rect l="l" t="t" r="r" b="b"/>
            <a:pathLst>
              <a:path w="1026284" h="645276">
                <a:moveTo>
                  <a:pt x="0" y="0"/>
                </a:moveTo>
                <a:lnTo>
                  <a:pt x="1026284" y="0"/>
                </a:lnTo>
                <a:lnTo>
                  <a:pt x="1026284" y="645276"/>
                </a:lnTo>
                <a:lnTo>
                  <a:pt x="0" y="6452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0" y="8417162"/>
            <a:ext cx="1869838" cy="1869838"/>
          </a:xfrm>
          <a:custGeom>
            <a:avLst/>
            <a:gdLst/>
            <a:ahLst/>
            <a:cxnLst/>
            <a:rect l="l" t="t" r="r" b="b"/>
            <a:pathLst>
              <a:path w="1869838" h="1869838">
                <a:moveTo>
                  <a:pt x="0" y="0"/>
                </a:moveTo>
                <a:lnTo>
                  <a:pt x="1869838" y="0"/>
                </a:lnTo>
                <a:lnTo>
                  <a:pt x="1869838" y="1869838"/>
                </a:lnTo>
                <a:lnTo>
                  <a:pt x="0" y="18698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57AE6FFF-1E60-60C4-3DCA-CCA4DFF541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4" name="Group 4"/>
          <p:cNvGrpSpPr/>
          <p:nvPr/>
        </p:nvGrpSpPr>
        <p:grpSpPr>
          <a:xfrm>
            <a:off x="1028700" y="2979364"/>
            <a:ext cx="8014188" cy="5442910"/>
            <a:chOff x="0" y="0"/>
            <a:chExt cx="2004680" cy="13614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04680" cy="1361497"/>
            </a:xfrm>
            <a:custGeom>
              <a:avLst/>
              <a:gdLst/>
              <a:ahLst/>
              <a:cxnLst/>
              <a:rect l="l" t="t" r="r" b="b"/>
              <a:pathLst>
                <a:path w="2004680" h="1361497">
                  <a:moveTo>
                    <a:pt x="28981" y="0"/>
                  </a:moveTo>
                  <a:lnTo>
                    <a:pt x="1975699" y="0"/>
                  </a:lnTo>
                  <a:cubicBezTo>
                    <a:pt x="1983386" y="0"/>
                    <a:pt x="1990757" y="3053"/>
                    <a:pt x="1996192" y="8488"/>
                  </a:cubicBezTo>
                  <a:cubicBezTo>
                    <a:pt x="2001627" y="13923"/>
                    <a:pt x="2004680" y="21295"/>
                    <a:pt x="2004680" y="28981"/>
                  </a:cubicBezTo>
                  <a:lnTo>
                    <a:pt x="2004680" y="1332516"/>
                  </a:lnTo>
                  <a:cubicBezTo>
                    <a:pt x="2004680" y="1348522"/>
                    <a:pt x="1991705" y="1361497"/>
                    <a:pt x="1975699" y="1361497"/>
                  </a:cubicBezTo>
                  <a:lnTo>
                    <a:pt x="28981" y="1361497"/>
                  </a:lnTo>
                  <a:cubicBezTo>
                    <a:pt x="12975" y="1361497"/>
                    <a:pt x="0" y="1348522"/>
                    <a:pt x="0" y="1332516"/>
                  </a:cubicBezTo>
                  <a:lnTo>
                    <a:pt x="0" y="28981"/>
                  </a:lnTo>
                  <a:cubicBezTo>
                    <a:pt x="0" y="12975"/>
                    <a:pt x="12975" y="0"/>
                    <a:pt x="289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004680" cy="1409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190624" y="2979364"/>
            <a:ext cx="8014188" cy="5442910"/>
            <a:chOff x="0" y="0"/>
            <a:chExt cx="2004680" cy="13614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04680" cy="1361497"/>
            </a:xfrm>
            <a:custGeom>
              <a:avLst/>
              <a:gdLst/>
              <a:ahLst/>
              <a:cxnLst/>
              <a:rect l="l" t="t" r="r" b="b"/>
              <a:pathLst>
                <a:path w="2004680" h="1361497">
                  <a:moveTo>
                    <a:pt x="28981" y="0"/>
                  </a:moveTo>
                  <a:lnTo>
                    <a:pt x="1975699" y="0"/>
                  </a:lnTo>
                  <a:cubicBezTo>
                    <a:pt x="1983386" y="0"/>
                    <a:pt x="1990757" y="3053"/>
                    <a:pt x="1996192" y="8488"/>
                  </a:cubicBezTo>
                  <a:cubicBezTo>
                    <a:pt x="2001627" y="13923"/>
                    <a:pt x="2004680" y="21295"/>
                    <a:pt x="2004680" y="28981"/>
                  </a:cubicBezTo>
                  <a:lnTo>
                    <a:pt x="2004680" y="1332516"/>
                  </a:lnTo>
                  <a:cubicBezTo>
                    <a:pt x="2004680" y="1348522"/>
                    <a:pt x="1991705" y="1361497"/>
                    <a:pt x="1975699" y="1361497"/>
                  </a:cubicBezTo>
                  <a:lnTo>
                    <a:pt x="28981" y="1361497"/>
                  </a:lnTo>
                  <a:cubicBezTo>
                    <a:pt x="12975" y="1361497"/>
                    <a:pt x="0" y="1348522"/>
                    <a:pt x="0" y="1332516"/>
                  </a:cubicBezTo>
                  <a:lnTo>
                    <a:pt x="0" y="28981"/>
                  </a:lnTo>
                  <a:cubicBezTo>
                    <a:pt x="0" y="12975"/>
                    <a:pt x="12975" y="0"/>
                    <a:pt x="289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004680" cy="1409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194240" y="3643419"/>
            <a:ext cx="1275588" cy="4114800"/>
          </a:xfrm>
          <a:custGeom>
            <a:avLst/>
            <a:gdLst/>
            <a:ahLst/>
            <a:cxnLst/>
            <a:rect l="l" t="t" r="r" b="b"/>
            <a:pathLst>
              <a:path w="1275588" h="4114800">
                <a:moveTo>
                  <a:pt x="0" y="0"/>
                </a:moveTo>
                <a:lnTo>
                  <a:pt x="1275588" y="0"/>
                </a:lnTo>
                <a:lnTo>
                  <a:pt x="12755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4284085" y="5493654"/>
            <a:ext cx="1185743" cy="2098660"/>
          </a:xfrm>
          <a:custGeom>
            <a:avLst/>
            <a:gdLst/>
            <a:ahLst/>
            <a:cxnLst/>
            <a:rect l="l" t="t" r="r" b="b"/>
            <a:pathLst>
              <a:path w="1185743" h="2098660">
                <a:moveTo>
                  <a:pt x="0" y="0"/>
                </a:moveTo>
                <a:lnTo>
                  <a:pt x="1185743" y="0"/>
                </a:lnTo>
                <a:lnTo>
                  <a:pt x="1185743" y="2098660"/>
                </a:lnTo>
                <a:lnTo>
                  <a:pt x="0" y="20986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4194240" y="4094170"/>
            <a:ext cx="1185743" cy="2098660"/>
          </a:xfrm>
          <a:custGeom>
            <a:avLst/>
            <a:gdLst/>
            <a:ahLst/>
            <a:cxnLst/>
            <a:rect l="l" t="t" r="r" b="b"/>
            <a:pathLst>
              <a:path w="1185743" h="2098660">
                <a:moveTo>
                  <a:pt x="0" y="0"/>
                </a:moveTo>
                <a:lnTo>
                  <a:pt x="1185743" y="0"/>
                </a:lnTo>
                <a:lnTo>
                  <a:pt x="1185743" y="2098660"/>
                </a:lnTo>
                <a:lnTo>
                  <a:pt x="0" y="20986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10796285" y="3527826"/>
            <a:ext cx="4965068" cy="4114800"/>
          </a:xfrm>
          <a:custGeom>
            <a:avLst/>
            <a:gdLst/>
            <a:ahLst/>
            <a:cxnLst/>
            <a:rect l="l" t="t" r="r" b="b"/>
            <a:pathLst>
              <a:path w="4965068" h="4114800">
                <a:moveTo>
                  <a:pt x="0" y="0"/>
                </a:moveTo>
                <a:lnTo>
                  <a:pt x="4965067" y="0"/>
                </a:lnTo>
                <a:lnTo>
                  <a:pt x="49650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TextBox 14"/>
          <p:cNvSpPr txBox="1"/>
          <p:nvPr/>
        </p:nvSpPr>
        <p:spPr>
          <a:xfrm>
            <a:off x="1843769" y="1281637"/>
            <a:ext cx="14600462" cy="1352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54"/>
              </a:lnSpc>
            </a:pPr>
            <a:r>
              <a:rPr lang="en-US" sz="9855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YOĞUŞMA ÖRNEKLERI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81925" y="8336550"/>
            <a:ext cx="7960963" cy="702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3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buzdolabından</a:t>
            </a:r>
            <a:r>
              <a:rPr lang="en-US" sz="2400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çıkan</a:t>
            </a:r>
            <a:r>
              <a:rPr lang="en-US" sz="2400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kolanın</a:t>
            </a:r>
            <a:r>
              <a:rPr lang="en-US" sz="2400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üstünde</a:t>
            </a:r>
            <a:r>
              <a:rPr lang="en-US" sz="2400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su</a:t>
            </a:r>
            <a:r>
              <a:rPr lang="en-US" sz="2400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damlacıkları</a:t>
            </a:r>
            <a:endParaRPr lang="en-US" sz="2400" dirty="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298337" y="8336550"/>
            <a:ext cx="7960963" cy="725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3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tencere</a:t>
            </a:r>
            <a:r>
              <a:rPr lang="en-US" sz="3200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kapağındaki</a:t>
            </a:r>
            <a:r>
              <a:rPr lang="en-US" sz="3200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su</a:t>
            </a:r>
            <a:r>
              <a:rPr lang="en-US" sz="3200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damlacıkları</a:t>
            </a:r>
            <a:endParaRPr lang="en-US" sz="3200" dirty="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" name="Freeform 17"/>
          <p:cNvSpPr/>
          <p:nvPr/>
        </p:nvSpPr>
        <p:spPr>
          <a:xfrm rot="-5508043">
            <a:off x="12340300" y="3854562"/>
            <a:ext cx="1852174" cy="3278183"/>
          </a:xfrm>
          <a:custGeom>
            <a:avLst/>
            <a:gdLst/>
            <a:ahLst/>
            <a:cxnLst/>
            <a:rect l="l" t="t" r="r" b="b"/>
            <a:pathLst>
              <a:path w="1852174" h="3278183">
                <a:moveTo>
                  <a:pt x="0" y="0"/>
                </a:moveTo>
                <a:lnTo>
                  <a:pt x="1852174" y="0"/>
                </a:lnTo>
                <a:lnTo>
                  <a:pt x="1852174" y="3278184"/>
                </a:lnTo>
                <a:lnTo>
                  <a:pt x="0" y="32781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0" y="8417162"/>
            <a:ext cx="1869838" cy="1869838"/>
          </a:xfrm>
          <a:custGeom>
            <a:avLst/>
            <a:gdLst/>
            <a:ahLst/>
            <a:cxnLst/>
            <a:rect l="l" t="t" r="r" b="b"/>
            <a:pathLst>
              <a:path w="1869838" h="1869838">
                <a:moveTo>
                  <a:pt x="0" y="0"/>
                </a:moveTo>
                <a:lnTo>
                  <a:pt x="1869838" y="0"/>
                </a:lnTo>
                <a:lnTo>
                  <a:pt x="1869838" y="1869838"/>
                </a:lnTo>
                <a:lnTo>
                  <a:pt x="0" y="18698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CC2A711C-A1E8-3AE1-0AF4-36D7629357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3715" y="2954725"/>
            <a:ext cx="10815416" cy="6528989"/>
            <a:chOff x="0" y="0"/>
            <a:chExt cx="2848505" cy="17195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48505" cy="1719569"/>
            </a:xfrm>
            <a:custGeom>
              <a:avLst/>
              <a:gdLst/>
              <a:ahLst/>
              <a:cxnLst/>
              <a:rect l="l" t="t" r="r" b="b"/>
              <a:pathLst>
                <a:path w="2848505" h="1719569">
                  <a:moveTo>
                    <a:pt x="36507" y="0"/>
                  </a:moveTo>
                  <a:lnTo>
                    <a:pt x="2811998" y="0"/>
                  </a:lnTo>
                  <a:cubicBezTo>
                    <a:pt x="2821680" y="0"/>
                    <a:pt x="2830966" y="3846"/>
                    <a:pt x="2837812" y="10693"/>
                  </a:cubicBezTo>
                  <a:cubicBezTo>
                    <a:pt x="2844659" y="17539"/>
                    <a:pt x="2848505" y="26825"/>
                    <a:pt x="2848505" y="36507"/>
                  </a:cubicBezTo>
                  <a:lnTo>
                    <a:pt x="2848505" y="1683062"/>
                  </a:lnTo>
                  <a:cubicBezTo>
                    <a:pt x="2848505" y="1703224"/>
                    <a:pt x="2832160" y="1719569"/>
                    <a:pt x="2811998" y="1719569"/>
                  </a:cubicBezTo>
                  <a:lnTo>
                    <a:pt x="36507" y="1719569"/>
                  </a:lnTo>
                  <a:cubicBezTo>
                    <a:pt x="26825" y="1719569"/>
                    <a:pt x="17539" y="1715723"/>
                    <a:pt x="10693" y="1708877"/>
                  </a:cubicBezTo>
                  <a:cubicBezTo>
                    <a:pt x="3846" y="1702030"/>
                    <a:pt x="0" y="1692744"/>
                    <a:pt x="0" y="1683062"/>
                  </a:cubicBezTo>
                  <a:lnTo>
                    <a:pt x="0" y="36507"/>
                  </a:lnTo>
                  <a:cubicBezTo>
                    <a:pt x="0" y="16345"/>
                    <a:pt x="16345" y="0"/>
                    <a:pt x="3650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848505" cy="1767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830210" y="3080550"/>
            <a:ext cx="9782427" cy="4058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54"/>
              </a:lnSpc>
              <a:spcBef>
                <a:spcPct val="0"/>
              </a:spcBef>
            </a:pPr>
            <a:r>
              <a:rPr lang="en-US" sz="561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Katı </a:t>
            </a:r>
            <a:r>
              <a:rPr lang="en-US" sz="5610" u="none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hâlde bir maddenin ısı alarak sıvı hâle geçmeden doğrudan gaz hâline geçmesine süblimleşme denir.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12129131" y="736813"/>
            <a:ext cx="6600325" cy="11468881"/>
          </a:xfrm>
          <a:custGeom>
            <a:avLst/>
            <a:gdLst/>
            <a:ahLst/>
            <a:cxnLst/>
            <a:rect l="l" t="t" r="r" b="b"/>
            <a:pathLst>
              <a:path w="6600325" h="11468881">
                <a:moveTo>
                  <a:pt x="6600325" y="0"/>
                </a:moveTo>
                <a:lnTo>
                  <a:pt x="0" y="0"/>
                </a:lnTo>
                <a:lnTo>
                  <a:pt x="0" y="11468881"/>
                </a:lnTo>
                <a:lnTo>
                  <a:pt x="6600325" y="11468881"/>
                </a:lnTo>
                <a:lnTo>
                  <a:pt x="660032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11878802" y="1345770"/>
            <a:ext cx="1397489" cy="1329361"/>
          </a:xfrm>
          <a:custGeom>
            <a:avLst/>
            <a:gdLst/>
            <a:ahLst/>
            <a:cxnLst/>
            <a:rect l="l" t="t" r="r" b="b"/>
            <a:pathLst>
              <a:path w="1397489" h="1329361">
                <a:moveTo>
                  <a:pt x="0" y="0"/>
                </a:moveTo>
                <a:lnTo>
                  <a:pt x="1397489" y="0"/>
                </a:lnTo>
                <a:lnTo>
                  <a:pt x="1397489" y="1329362"/>
                </a:lnTo>
                <a:lnTo>
                  <a:pt x="0" y="13293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1099495" y="1687813"/>
            <a:ext cx="1026284" cy="645276"/>
          </a:xfrm>
          <a:custGeom>
            <a:avLst/>
            <a:gdLst/>
            <a:ahLst/>
            <a:cxnLst/>
            <a:rect l="l" t="t" r="r" b="b"/>
            <a:pathLst>
              <a:path w="1026284" h="645276">
                <a:moveTo>
                  <a:pt x="0" y="0"/>
                </a:moveTo>
                <a:lnTo>
                  <a:pt x="1026284" y="0"/>
                </a:lnTo>
                <a:lnTo>
                  <a:pt x="1026284" y="645276"/>
                </a:lnTo>
                <a:lnTo>
                  <a:pt x="0" y="6452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9758011" y="1372408"/>
            <a:ext cx="1341484" cy="1276087"/>
          </a:xfrm>
          <a:custGeom>
            <a:avLst/>
            <a:gdLst/>
            <a:ahLst/>
            <a:cxnLst/>
            <a:rect l="l" t="t" r="r" b="b"/>
            <a:pathLst>
              <a:path w="1341484" h="1276087">
                <a:moveTo>
                  <a:pt x="0" y="0"/>
                </a:moveTo>
                <a:lnTo>
                  <a:pt x="1341484" y="0"/>
                </a:lnTo>
                <a:lnTo>
                  <a:pt x="1341484" y="1276086"/>
                </a:lnTo>
                <a:lnTo>
                  <a:pt x="0" y="12760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0" y="1326156"/>
            <a:ext cx="10194641" cy="1549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68"/>
              </a:lnSpc>
            </a:pPr>
            <a:r>
              <a:rPr lang="en-US" sz="11355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SÜMBLIMLEŞME</a:t>
            </a:r>
          </a:p>
        </p:txBody>
      </p:sp>
      <p:sp>
        <p:nvSpPr>
          <p:cNvPr id="13" name="Freeform 13"/>
          <p:cNvSpPr/>
          <p:nvPr/>
        </p:nvSpPr>
        <p:spPr>
          <a:xfrm>
            <a:off x="0" y="8417162"/>
            <a:ext cx="1869838" cy="1869838"/>
          </a:xfrm>
          <a:custGeom>
            <a:avLst/>
            <a:gdLst/>
            <a:ahLst/>
            <a:cxnLst/>
            <a:rect l="l" t="t" r="r" b="b"/>
            <a:pathLst>
              <a:path w="1869838" h="1869838">
                <a:moveTo>
                  <a:pt x="0" y="0"/>
                </a:moveTo>
                <a:lnTo>
                  <a:pt x="1869838" y="0"/>
                </a:lnTo>
                <a:lnTo>
                  <a:pt x="1869838" y="1869838"/>
                </a:lnTo>
                <a:lnTo>
                  <a:pt x="0" y="18698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F88D9AAC-D7B5-69AD-A933-F38812402D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4" name="Group 4"/>
          <p:cNvGrpSpPr/>
          <p:nvPr/>
        </p:nvGrpSpPr>
        <p:grpSpPr>
          <a:xfrm>
            <a:off x="1028700" y="2979364"/>
            <a:ext cx="8014188" cy="5442910"/>
            <a:chOff x="0" y="0"/>
            <a:chExt cx="2004680" cy="13614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04680" cy="1361497"/>
            </a:xfrm>
            <a:custGeom>
              <a:avLst/>
              <a:gdLst/>
              <a:ahLst/>
              <a:cxnLst/>
              <a:rect l="l" t="t" r="r" b="b"/>
              <a:pathLst>
                <a:path w="2004680" h="1361497">
                  <a:moveTo>
                    <a:pt x="28981" y="0"/>
                  </a:moveTo>
                  <a:lnTo>
                    <a:pt x="1975699" y="0"/>
                  </a:lnTo>
                  <a:cubicBezTo>
                    <a:pt x="1983386" y="0"/>
                    <a:pt x="1990757" y="3053"/>
                    <a:pt x="1996192" y="8488"/>
                  </a:cubicBezTo>
                  <a:cubicBezTo>
                    <a:pt x="2001627" y="13923"/>
                    <a:pt x="2004680" y="21295"/>
                    <a:pt x="2004680" y="28981"/>
                  </a:cubicBezTo>
                  <a:lnTo>
                    <a:pt x="2004680" y="1332516"/>
                  </a:lnTo>
                  <a:cubicBezTo>
                    <a:pt x="2004680" y="1348522"/>
                    <a:pt x="1991705" y="1361497"/>
                    <a:pt x="1975699" y="1361497"/>
                  </a:cubicBezTo>
                  <a:lnTo>
                    <a:pt x="28981" y="1361497"/>
                  </a:lnTo>
                  <a:cubicBezTo>
                    <a:pt x="12975" y="1361497"/>
                    <a:pt x="0" y="1348522"/>
                    <a:pt x="0" y="1332516"/>
                  </a:cubicBezTo>
                  <a:lnTo>
                    <a:pt x="0" y="28981"/>
                  </a:lnTo>
                  <a:cubicBezTo>
                    <a:pt x="0" y="12975"/>
                    <a:pt x="12975" y="0"/>
                    <a:pt x="289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004680" cy="1409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190624" y="2979364"/>
            <a:ext cx="8014188" cy="5442910"/>
            <a:chOff x="0" y="0"/>
            <a:chExt cx="2004680" cy="13614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04680" cy="1361497"/>
            </a:xfrm>
            <a:custGeom>
              <a:avLst/>
              <a:gdLst/>
              <a:ahLst/>
              <a:cxnLst/>
              <a:rect l="l" t="t" r="r" b="b"/>
              <a:pathLst>
                <a:path w="2004680" h="1361497">
                  <a:moveTo>
                    <a:pt x="28981" y="0"/>
                  </a:moveTo>
                  <a:lnTo>
                    <a:pt x="1975699" y="0"/>
                  </a:lnTo>
                  <a:cubicBezTo>
                    <a:pt x="1983386" y="0"/>
                    <a:pt x="1990757" y="3053"/>
                    <a:pt x="1996192" y="8488"/>
                  </a:cubicBezTo>
                  <a:cubicBezTo>
                    <a:pt x="2001627" y="13923"/>
                    <a:pt x="2004680" y="21295"/>
                    <a:pt x="2004680" y="28981"/>
                  </a:cubicBezTo>
                  <a:lnTo>
                    <a:pt x="2004680" y="1332516"/>
                  </a:lnTo>
                  <a:cubicBezTo>
                    <a:pt x="2004680" y="1348522"/>
                    <a:pt x="1991705" y="1361497"/>
                    <a:pt x="1975699" y="1361497"/>
                  </a:cubicBezTo>
                  <a:lnTo>
                    <a:pt x="28981" y="1361497"/>
                  </a:lnTo>
                  <a:cubicBezTo>
                    <a:pt x="12975" y="1361497"/>
                    <a:pt x="0" y="1348522"/>
                    <a:pt x="0" y="1332516"/>
                  </a:cubicBezTo>
                  <a:lnTo>
                    <a:pt x="0" y="28981"/>
                  </a:lnTo>
                  <a:cubicBezTo>
                    <a:pt x="0" y="12975"/>
                    <a:pt x="12975" y="0"/>
                    <a:pt x="289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004680" cy="1409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317375" y="3186161"/>
            <a:ext cx="5029317" cy="5029317"/>
          </a:xfrm>
          <a:custGeom>
            <a:avLst/>
            <a:gdLst/>
            <a:ahLst/>
            <a:cxnLst/>
            <a:rect l="l" t="t" r="r" b="b"/>
            <a:pathLst>
              <a:path w="5029317" h="5029317">
                <a:moveTo>
                  <a:pt x="0" y="0"/>
                </a:moveTo>
                <a:lnTo>
                  <a:pt x="5029317" y="0"/>
                </a:lnTo>
                <a:lnTo>
                  <a:pt x="5029317" y="5029317"/>
                </a:lnTo>
                <a:lnTo>
                  <a:pt x="0" y="50293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1" name="Picture 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9552803" y="3454281"/>
            <a:ext cx="6891428" cy="388922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843769" y="1291162"/>
            <a:ext cx="14600462" cy="1364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5"/>
              </a:lnSpc>
            </a:pPr>
            <a:r>
              <a:rPr lang="en-US" sz="9955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SÜBLIMLEŞME ÖRNEKLERI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81925" y="8336550"/>
            <a:ext cx="7960963" cy="909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3"/>
              </a:lnSpc>
              <a:spcBef>
                <a:spcPct val="0"/>
              </a:spcBef>
            </a:pPr>
            <a:r>
              <a:rPr lang="en-US" sz="4688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iyotun süblimleşmesi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298337" y="8336550"/>
            <a:ext cx="7960963" cy="909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3"/>
              </a:lnSpc>
              <a:spcBef>
                <a:spcPct val="0"/>
              </a:spcBef>
            </a:pPr>
            <a:r>
              <a:rPr lang="en-US" sz="4688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kurubuzun süblimleşmesi</a:t>
            </a:r>
          </a:p>
        </p:txBody>
      </p:sp>
      <p:sp>
        <p:nvSpPr>
          <p:cNvPr id="15" name="Freeform 15"/>
          <p:cNvSpPr/>
          <p:nvPr/>
        </p:nvSpPr>
        <p:spPr>
          <a:xfrm>
            <a:off x="0" y="8417162"/>
            <a:ext cx="1869838" cy="1869838"/>
          </a:xfrm>
          <a:custGeom>
            <a:avLst/>
            <a:gdLst/>
            <a:ahLst/>
            <a:cxnLst/>
            <a:rect l="l" t="t" r="r" b="b"/>
            <a:pathLst>
              <a:path w="1869838" h="1869838">
                <a:moveTo>
                  <a:pt x="0" y="0"/>
                </a:moveTo>
                <a:lnTo>
                  <a:pt x="1869838" y="0"/>
                </a:lnTo>
                <a:lnTo>
                  <a:pt x="1869838" y="1869838"/>
                </a:lnTo>
                <a:lnTo>
                  <a:pt x="0" y="18698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78F966AA-6F4A-02C1-5417-B8210EEFC0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3715" y="2954725"/>
            <a:ext cx="10815416" cy="6528989"/>
            <a:chOff x="0" y="0"/>
            <a:chExt cx="2848505" cy="17195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48505" cy="1719569"/>
            </a:xfrm>
            <a:custGeom>
              <a:avLst/>
              <a:gdLst/>
              <a:ahLst/>
              <a:cxnLst/>
              <a:rect l="l" t="t" r="r" b="b"/>
              <a:pathLst>
                <a:path w="2848505" h="1719569">
                  <a:moveTo>
                    <a:pt x="36507" y="0"/>
                  </a:moveTo>
                  <a:lnTo>
                    <a:pt x="2811998" y="0"/>
                  </a:lnTo>
                  <a:cubicBezTo>
                    <a:pt x="2821680" y="0"/>
                    <a:pt x="2830966" y="3846"/>
                    <a:pt x="2837812" y="10693"/>
                  </a:cubicBezTo>
                  <a:cubicBezTo>
                    <a:pt x="2844659" y="17539"/>
                    <a:pt x="2848505" y="26825"/>
                    <a:pt x="2848505" y="36507"/>
                  </a:cubicBezTo>
                  <a:lnTo>
                    <a:pt x="2848505" y="1683062"/>
                  </a:lnTo>
                  <a:cubicBezTo>
                    <a:pt x="2848505" y="1703224"/>
                    <a:pt x="2832160" y="1719569"/>
                    <a:pt x="2811998" y="1719569"/>
                  </a:cubicBezTo>
                  <a:lnTo>
                    <a:pt x="36507" y="1719569"/>
                  </a:lnTo>
                  <a:cubicBezTo>
                    <a:pt x="26825" y="1719569"/>
                    <a:pt x="17539" y="1715723"/>
                    <a:pt x="10693" y="1708877"/>
                  </a:cubicBezTo>
                  <a:cubicBezTo>
                    <a:pt x="3846" y="1702030"/>
                    <a:pt x="0" y="1692744"/>
                    <a:pt x="0" y="1683062"/>
                  </a:cubicBezTo>
                  <a:lnTo>
                    <a:pt x="0" y="36507"/>
                  </a:lnTo>
                  <a:cubicBezTo>
                    <a:pt x="0" y="16345"/>
                    <a:pt x="16345" y="0"/>
                    <a:pt x="3650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848505" cy="1767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830210" y="3852723"/>
            <a:ext cx="9782427" cy="4058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54"/>
              </a:lnSpc>
              <a:spcBef>
                <a:spcPct val="0"/>
              </a:spcBef>
            </a:pPr>
            <a:r>
              <a:rPr lang="en-US" sz="561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Gaz </a:t>
            </a:r>
            <a:r>
              <a:rPr lang="en-US" sz="5610" u="none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hâlde bulunan maddenin ısı vererek sıvı hâle geçmeden doğrudan katı hâle geçmesine kırağılaşma denir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12129131" y="736813"/>
            <a:ext cx="6600325" cy="11468881"/>
          </a:xfrm>
          <a:custGeom>
            <a:avLst/>
            <a:gdLst/>
            <a:ahLst/>
            <a:cxnLst/>
            <a:rect l="l" t="t" r="r" b="b"/>
            <a:pathLst>
              <a:path w="6600325" h="11468881">
                <a:moveTo>
                  <a:pt x="6600325" y="0"/>
                </a:moveTo>
                <a:lnTo>
                  <a:pt x="0" y="0"/>
                </a:lnTo>
                <a:lnTo>
                  <a:pt x="0" y="11468881"/>
                </a:lnTo>
                <a:lnTo>
                  <a:pt x="6600325" y="11468881"/>
                </a:lnTo>
                <a:lnTo>
                  <a:pt x="660032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9702006" y="1345770"/>
            <a:ext cx="1397489" cy="1329361"/>
          </a:xfrm>
          <a:custGeom>
            <a:avLst/>
            <a:gdLst/>
            <a:ahLst/>
            <a:cxnLst/>
            <a:rect l="l" t="t" r="r" b="b"/>
            <a:pathLst>
              <a:path w="1397489" h="1329361">
                <a:moveTo>
                  <a:pt x="0" y="0"/>
                </a:moveTo>
                <a:lnTo>
                  <a:pt x="1397489" y="0"/>
                </a:lnTo>
                <a:lnTo>
                  <a:pt x="1397489" y="1329362"/>
                </a:lnTo>
                <a:lnTo>
                  <a:pt x="0" y="13293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1099495" y="1687813"/>
            <a:ext cx="1026284" cy="645276"/>
          </a:xfrm>
          <a:custGeom>
            <a:avLst/>
            <a:gdLst/>
            <a:ahLst/>
            <a:cxnLst/>
            <a:rect l="l" t="t" r="r" b="b"/>
            <a:pathLst>
              <a:path w="1026284" h="645276">
                <a:moveTo>
                  <a:pt x="0" y="0"/>
                </a:moveTo>
                <a:lnTo>
                  <a:pt x="1026284" y="0"/>
                </a:lnTo>
                <a:lnTo>
                  <a:pt x="1026284" y="645276"/>
                </a:lnTo>
                <a:lnTo>
                  <a:pt x="0" y="6452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2125779" y="1399045"/>
            <a:ext cx="1341484" cy="1276087"/>
          </a:xfrm>
          <a:custGeom>
            <a:avLst/>
            <a:gdLst/>
            <a:ahLst/>
            <a:cxnLst/>
            <a:rect l="l" t="t" r="r" b="b"/>
            <a:pathLst>
              <a:path w="1341484" h="1276087">
                <a:moveTo>
                  <a:pt x="0" y="0"/>
                </a:moveTo>
                <a:lnTo>
                  <a:pt x="1341483" y="0"/>
                </a:lnTo>
                <a:lnTo>
                  <a:pt x="1341483" y="1276087"/>
                </a:lnTo>
                <a:lnTo>
                  <a:pt x="0" y="12760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0" y="1326156"/>
            <a:ext cx="10194641" cy="1549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68"/>
              </a:lnSpc>
            </a:pPr>
            <a:r>
              <a:rPr lang="en-US" sz="11355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KIRAĞILAŞMA</a:t>
            </a:r>
          </a:p>
        </p:txBody>
      </p:sp>
      <p:sp>
        <p:nvSpPr>
          <p:cNvPr id="13" name="Freeform 13"/>
          <p:cNvSpPr/>
          <p:nvPr/>
        </p:nvSpPr>
        <p:spPr>
          <a:xfrm>
            <a:off x="0" y="8417162"/>
            <a:ext cx="1869838" cy="1869838"/>
          </a:xfrm>
          <a:custGeom>
            <a:avLst/>
            <a:gdLst/>
            <a:ahLst/>
            <a:cxnLst/>
            <a:rect l="l" t="t" r="r" b="b"/>
            <a:pathLst>
              <a:path w="1869838" h="1869838">
                <a:moveTo>
                  <a:pt x="0" y="0"/>
                </a:moveTo>
                <a:lnTo>
                  <a:pt x="1869838" y="0"/>
                </a:lnTo>
                <a:lnTo>
                  <a:pt x="1869838" y="1869838"/>
                </a:lnTo>
                <a:lnTo>
                  <a:pt x="0" y="18698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8F4469D2-D9B7-1ACE-AB4E-7E476B8EB5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4" name="Group 4"/>
          <p:cNvGrpSpPr/>
          <p:nvPr/>
        </p:nvGrpSpPr>
        <p:grpSpPr>
          <a:xfrm>
            <a:off x="1028700" y="2979364"/>
            <a:ext cx="8014188" cy="5442910"/>
            <a:chOff x="0" y="0"/>
            <a:chExt cx="2004680" cy="13614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04680" cy="1361497"/>
            </a:xfrm>
            <a:custGeom>
              <a:avLst/>
              <a:gdLst/>
              <a:ahLst/>
              <a:cxnLst/>
              <a:rect l="l" t="t" r="r" b="b"/>
              <a:pathLst>
                <a:path w="2004680" h="1361497">
                  <a:moveTo>
                    <a:pt x="28981" y="0"/>
                  </a:moveTo>
                  <a:lnTo>
                    <a:pt x="1975699" y="0"/>
                  </a:lnTo>
                  <a:cubicBezTo>
                    <a:pt x="1983386" y="0"/>
                    <a:pt x="1990757" y="3053"/>
                    <a:pt x="1996192" y="8488"/>
                  </a:cubicBezTo>
                  <a:cubicBezTo>
                    <a:pt x="2001627" y="13923"/>
                    <a:pt x="2004680" y="21295"/>
                    <a:pt x="2004680" y="28981"/>
                  </a:cubicBezTo>
                  <a:lnTo>
                    <a:pt x="2004680" y="1332516"/>
                  </a:lnTo>
                  <a:cubicBezTo>
                    <a:pt x="2004680" y="1348522"/>
                    <a:pt x="1991705" y="1361497"/>
                    <a:pt x="1975699" y="1361497"/>
                  </a:cubicBezTo>
                  <a:lnTo>
                    <a:pt x="28981" y="1361497"/>
                  </a:lnTo>
                  <a:cubicBezTo>
                    <a:pt x="12975" y="1361497"/>
                    <a:pt x="0" y="1348522"/>
                    <a:pt x="0" y="1332516"/>
                  </a:cubicBezTo>
                  <a:lnTo>
                    <a:pt x="0" y="28981"/>
                  </a:lnTo>
                  <a:cubicBezTo>
                    <a:pt x="0" y="12975"/>
                    <a:pt x="12975" y="0"/>
                    <a:pt x="289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004680" cy="1409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190624" y="2979364"/>
            <a:ext cx="8014188" cy="5442910"/>
            <a:chOff x="0" y="0"/>
            <a:chExt cx="2004680" cy="13614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04680" cy="1361497"/>
            </a:xfrm>
            <a:custGeom>
              <a:avLst/>
              <a:gdLst/>
              <a:ahLst/>
              <a:cxnLst/>
              <a:rect l="l" t="t" r="r" b="b"/>
              <a:pathLst>
                <a:path w="2004680" h="1361497">
                  <a:moveTo>
                    <a:pt x="28981" y="0"/>
                  </a:moveTo>
                  <a:lnTo>
                    <a:pt x="1975699" y="0"/>
                  </a:lnTo>
                  <a:cubicBezTo>
                    <a:pt x="1983386" y="0"/>
                    <a:pt x="1990757" y="3053"/>
                    <a:pt x="1996192" y="8488"/>
                  </a:cubicBezTo>
                  <a:cubicBezTo>
                    <a:pt x="2001627" y="13923"/>
                    <a:pt x="2004680" y="21295"/>
                    <a:pt x="2004680" y="28981"/>
                  </a:cubicBezTo>
                  <a:lnTo>
                    <a:pt x="2004680" y="1332516"/>
                  </a:lnTo>
                  <a:cubicBezTo>
                    <a:pt x="2004680" y="1348522"/>
                    <a:pt x="1991705" y="1361497"/>
                    <a:pt x="1975699" y="1361497"/>
                  </a:cubicBezTo>
                  <a:lnTo>
                    <a:pt x="28981" y="1361497"/>
                  </a:lnTo>
                  <a:cubicBezTo>
                    <a:pt x="12975" y="1361497"/>
                    <a:pt x="0" y="1348522"/>
                    <a:pt x="0" y="1332516"/>
                  </a:cubicBezTo>
                  <a:lnTo>
                    <a:pt x="0" y="28981"/>
                  </a:lnTo>
                  <a:cubicBezTo>
                    <a:pt x="0" y="12975"/>
                    <a:pt x="12975" y="0"/>
                    <a:pt x="289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004680" cy="1409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43429" y="3444897"/>
            <a:ext cx="6784730" cy="4511846"/>
          </a:xfrm>
          <a:custGeom>
            <a:avLst/>
            <a:gdLst/>
            <a:ahLst/>
            <a:cxnLst/>
            <a:rect l="l" t="t" r="r" b="b"/>
            <a:pathLst>
              <a:path w="6784730" h="4511846">
                <a:moveTo>
                  <a:pt x="0" y="0"/>
                </a:moveTo>
                <a:lnTo>
                  <a:pt x="6784730" y="0"/>
                </a:lnTo>
                <a:lnTo>
                  <a:pt x="6784730" y="4511845"/>
                </a:lnTo>
                <a:lnTo>
                  <a:pt x="0" y="45118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9524064" y="3253247"/>
            <a:ext cx="7347308" cy="4895144"/>
          </a:xfrm>
          <a:custGeom>
            <a:avLst/>
            <a:gdLst/>
            <a:ahLst/>
            <a:cxnLst/>
            <a:rect l="l" t="t" r="r" b="b"/>
            <a:pathLst>
              <a:path w="7347308" h="4895144">
                <a:moveTo>
                  <a:pt x="0" y="0"/>
                </a:moveTo>
                <a:lnTo>
                  <a:pt x="7347308" y="0"/>
                </a:lnTo>
                <a:lnTo>
                  <a:pt x="7347308" y="4895144"/>
                </a:lnTo>
                <a:lnTo>
                  <a:pt x="0" y="48951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1843769" y="1291162"/>
            <a:ext cx="14600462" cy="1364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5"/>
              </a:lnSpc>
            </a:pPr>
            <a:r>
              <a:rPr lang="en-US" sz="9955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KIRAĞILAŞMA ÖRNEKLERI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-609600" y="8325875"/>
            <a:ext cx="10652875" cy="767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63"/>
              </a:lnSpc>
              <a:spcBef>
                <a:spcPct val="0"/>
              </a:spcBef>
            </a:pPr>
            <a:r>
              <a:rPr lang="en-US" sz="4688" spc="-300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yaprakların</a:t>
            </a:r>
            <a:r>
              <a:rPr lang="en-US" sz="4688" spc="-300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688" spc="-300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üzerinde</a:t>
            </a:r>
            <a:r>
              <a:rPr lang="en-US" sz="4688" spc="-300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688" spc="-300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buz</a:t>
            </a:r>
            <a:r>
              <a:rPr lang="en-US" sz="4688" spc="-300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4688" spc="-300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oluşumu</a:t>
            </a:r>
            <a:endParaRPr lang="en-US" sz="4688" spc="-300" dirty="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298337" y="8336550"/>
            <a:ext cx="7960963" cy="909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3"/>
              </a:lnSpc>
              <a:spcBef>
                <a:spcPct val="0"/>
              </a:spcBef>
            </a:pPr>
            <a:r>
              <a:rPr lang="en-US" sz="4688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araba camlarını buz tutması</a:t>
            </a:r>
          </a:p>
        </p:txBody>
      </p:sp>
      <p:sp>
        <p:nvSpPr>
          <p:cNvPr id="15" name="Freeform 15"/>
          <p:cNvSpPr/>
          <p:nvPr/>
        </p:nvSpPr>
        <p:spPr>
          <a:xfrm>
            <a:off x="-226409" y="451852"/>
            <a:ext cx="1869838" cy="1869838"/>
          </a:xfrm>
          <a:custGeom>
            <a:avLst/>
            <a:gdLst/>
            <a:ahLst/>
            <a:cxnLst/>
            <a:rect l="l" t="t" r="r" b="b"/>
            <a:pathLst>
              <a:path w="1869838" h="1869838">
                <a:moveTo>
                  <a:pt x="0" y="0"/>
                </a:moveTo>
                <a:lnTo>
                  <a:pt x="1869838" y="0"/>
                </a:lnTo>
                <a:lnTo>
                  <a:pt x="1869838" y="1869838"/>
                </a:lnTo>
                <a:lnTo>
                  <a:pt x="0" y="18698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57CE6438-B864-5C0F-A7C9-11577CE585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83025" y="-2418999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-1333818" y="92583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1772041" y="3190528"/>
            <a:ext cx="5958911" cy="11002259"/>
          </a:xfrm>
          <a:custGeom>
            <a:avLst/>
            <a:gdLst/>
            <a:ahLst/>
            <a:cxnLst/>
            <a:rect l="l" t="t" r="r" b="b"/>
            <a:pathLst>
              <a:path w="5958911" h="11002259">
                <a:moveTo>
                  <a:pt x="0" y="0"/>
                </a:moveTo>
                <a:lnTo>
                  <a:pt x="5958911" y="0"/>
                </a:lnTo>
                <a:lnTo>
                  <a:pt x="5958911" y="11002260"/>
                </a:lnTo>
                <a:lnTo>
                  <a:pt x="0" y="11002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742457" y="2255841"/>
            <a:ext cx="11820024" cy="518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44659" lvl="1" indent="-622330" algn="l">
              <a:lnSpc>
                <a:spcPts val="8070"/>
              </a:lnSpc>
              <a:buFont typeface="Arial"/>
              <a:buChar char="•"/>
            </a:pPr>
            <a:r>
              <a:rPr lang="en-US" sz="5764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Isının maddeler üzerinde bazı etkileri vardır.</a:t>
            </a:r>
          </a:p>
          <a:p>
            <a:pPr marL="1244659" lvl="1" indent="-622330" algn="l">
              <a:lnSpc>
                <a:spcPts val="8070"/>
              </a:lnSpc>
              <a:buFont typeface="Arial"/>
              <a:buChar char="•"/>
            </a:pPr>
            <a:r>
              <a:rPr lang="en-US" sz="5764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Isı etkisiyle madde tanecikleri arasındaki boşluklar değişebilir ve madde hâl değiştirebilir.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8417162"/>
            <a:ext cx="1869838" cy="1869838"/>
          </a:xfrm>
          <a:custGeom>
            <a:avLst/>
            <a:gdLst/>
            <a:ahLst/>
            <a:cxnLst/>
            <a:rect l="l" t="t" r="r" b="b"/>
            <a:pathLst>
              <a:path w="1869838" h="1869838">
                <a:moveTo>
                  <a:pt x="0" y="0"/>
                </a:moveTo>
                <a:lnTo>
                  <a:pt x="1869838" y="0"/>
                </a:lnTo>
                <a:lnTo>
                  <a:pt x="1869838" y="1869838"/>
                </a:lnTo>
                <a:lnTo>
                  <a:pt x="0" y="18698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A9CE9C2E-0C26-0E8E-397A-40A9B973C8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2097" y="1797786"/>
            <a:ext cx="17843806" cy="6691427"/>
          </a:xfrm>
          <a:custGeom>
            <a:avLst/>
            <a:gdLst/>
            <a:ahLst/>
            <a:cxnLst/>
            <a:rect l="l" t="t" r="r" b="b"/>
            <a:pathLst>
              <a:path w="17843806" h="6691427">
                <a:moveTo>
                  <a:pt x="0" y="0"/>
                </a:moveTo>
                <a:lnTo>
                  <a:pt x="17843806" y="0"/>
                </a:lnTo>
                <a:lnTo>
                  <a:pt x="17843806" y="6691428"/>
                </a:lnTo>
                <a:lnTo>
                  <a:pt x="0" y="66914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0" y="8417162"/>
            <a:ext cx="1869838" cy="1869838"/>
          </a:xfrm>
          <a:custGeom>
            <a:avLst/>
            <a:gdLst/>
            <a:ahLst/>
            <a:cxnLst/>
            <a:rect l="l" t="t" r="r" b="b"/>
            <a:pathLst>
              <a:path w="1869838" h="1869838">
                <a:moveTo>
                  <a:pt x="0" y="0"/>
                </a:moveTo>
                <a:lnTo>
                  <a:pt x="1869838" y="0"/>
                </a:lnTo>
                <a:lnTo>
                  <a:pt x="1869838" y="1869838"/>
                </a:lnTo>
                <a:lnTo>
                  <a:pt x="0" y="1869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0556F67-7BE9-751F-17ED-5B0382485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65105" y="1028700"/>
            <a:ext cx="14757790" cy="8172126"/>
          </a:xfrm>
          <a:custGeom>
            <a:avLst/>
            <a:gdLst/>
            <a:ahLst/>
            <a:cxnLst/>
            <a:rect l="l" t="t" r="r" b="b"/>
            <a:pathLst>
              <a:path w="14757790" h="8172126">
                <a:moveTo>
                  <a:pt x="0" y="0"/>
                </a:moveTo>
                <a:lnTo>
                  <a:pt x="14757790" y="0"/>
                </a:lnTo>
                <a:lnTo>
                  <a:pt x="14757790" y="8172126"/>
                </a:lnTo>
                <a:lnTo>
                  <a:pt x="0" y="81721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0" y="8417162"/>
            <a:ext cx="1869838" cy="1869838"/>
          </a:xfrm>
          <a:custGeom>
            <a:avLst/>
            <a:gdLst/>
            <a:ahLst/>
            <a:cxnLst/>
            <a:rect l="l" t="t" r="r" b="b"/>
            <a:pathLst>
              <a:path w="1869838" h="1869838">
                <a:moveTo>
                  <a:pt x="0" y="0"/>
                </a:moveTo>
                <a:lnTo>
                  <a:pt x="1869838" y="0"/>
                </a:lnTo>
                <a:lnTo>
                  <a:pt x="1869838" y="1869838"/>
                </a:lnTo>
                <a:lnTo>
                  <a:pt x="0" y="1869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DBE1889-E710-0325-07D9-B8064ECC5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38617" y="764753"/>
            <a:ext cx="6905383" cy="8714654"/>
          </a:xfrm>
          <a:custGeom>
            <a:avLst/>
            <a:gdLst/>
            <a:ahLst/>
            <a:cxnLst/>
            <a:rect l="l" t="t" r="r" b="b"/>
            <a:pathLst>
              <a:path w="6905383" h="8714654">
                <a:moveTo>
                  <a:pt x="0" y="0"/>
                </a:moveTo>
                <a:lnTo>
                  <a:pt x="6905383" y="0"/>
                </a:lnTo>
                <a:lnTo>
                  <a:pt x="6905383" y="8714654"/>
                </a:lnTo>
                <a:lnTo>
                  <a:pt x="0" y="87146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1285072" y="509322"/>
            <a:ext cx="6469571" cy="1610204"/>
          </a:xfrm>
          <a:custGeom>
            <a:avLst/>
            <a:gdLst/>
            <a:ahLst/>
            <a:cxnLst/>
            <a:rect l="l" t="t" r="r" b="b"/>
            <a:pathLst>
              <a:path w="6469571" h="1610204">
                <a:moveTo>
                  <a:pt x="0" y="0"/>
                </a:moveTo>
                <a:lnTo>
                  <a:pt x="6469570" y="0"/>
                </a:lnTo>
                <a:lnTo>
                  <a:pt x="6469570" y="1610205"/>
                </a:lnTo>
                <a:lnTo>
                  <a:pt x="0" y="1610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1772884" y="2962901"/>
            <a:ext cx="4539539" cy="5987401"/>
          </a:xfrm>
          <a:custGeom>
            <a:avLst/>
            <a:gdLst/>
            <a:ahLst/>
            <a:cxnLst/>
            <a:rect l="l" t="t" r="r" b="b"/>
            <a:pathLst>
              <a:path w="4539539" h="5987401">
                <a:moveTo>
                  <a:pt x="0" y="0"/>
                </a:moveTo>
                <a:lnTo>
                  <a:pt x="4539539" y="0"/>
                </a:lnTo>
                <a:lnTo>
                  <a:pt x="4539539" y="5987401"/>
                </a:lnTo>
                <a:lnTo>
                  <a:pt x="0" y="59874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0" y="8417162"/>
            <a:ext cx="1869838" cy="1869838"/>
          </a:xfrm>
          <a:custGeom>
            <a:avLst/>
            <a:gdLst/>
            <a:ahLst/>
            <a:cxnLst/>
            <a:rect l="l" t="t" r="r" b="b"/>
            <a:pathLst>
              <a:path w="1869838" h="1869838">
                <a:moveTo>
                  <a:pt x="0" y="0"/>
                </a:moveTo>
                <a:lnTo>
                  <a:pt x="1869838" y="0"/>
                </a:lnTo>
                <a:lnTo>
                  <a:pt x="1869838" y="1869838"/>
                </a:lnTo>
                <a:lnTo>
                  <a:pt x="0" y="18698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77A5768B-78FB-1319-C633-037D7F5894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9905" y="218160"/>
            <a:ext cx="6893749" cy="9178068"/>
          </a:xfrm>
          <a:custGeom>
            <a:avLst/>
            <a:gdLst/>
            <a:ahLst/>
            <a:cxnLst/>
            <a:rect l="l" t="t" r="r" b="b"/>
            <a:pathLst>
              <a:path w="6893749" h="9178068">
                <a:moveTo>
                  <a:pt x="0" y="0"/>
                </a:moveTo>
                <a:lnTo>
                  <a:pt x="6893749" y="0"/>
                </a:lnTo>
                <a:lnTo>
                  <a:pt x="6893749" y="9178069"/>
                </a:lnTo>
                <a:lnTo>
                  <a:pt x="0" y="91780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1285072" y="509322"/>
            <a:ext cx="6469571" cy="1610204"/>
          </a:xfrm>
          <a:custGeom>
            <a:avLst/>
            <a:gdLst/>
            <a:ahLst/>
            <a:cxnLst/>
            <a:rect l="l" t="t" r="r" b="b"/>
            <a:pathLst>
              <a:path w="6469571" h="1610204">
                <a:moveTo>
                  <a:pt x="0" y="0"/>
                </a:moveTo>
                <a:lnTo>
                  <a:pt x="6469570" y="0"/>
                </a:lnTo>
                <a:lnTo>
                  <a:pt x="6469570" y="1610205"/>
                </a:lnTo>
                <a:lnTo>
                  <a:pt x="0" y="1610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9630489" y="2654903"/>
            <a:ext cx="5311473" cy="5796970"/>
          </a:xfrm>
          <a:custGeom>
            <a:avLst/>
            <a:gdLst/>
            <a:ahLst/>
            <a:cxnLst/>
            <a:rect l="l" t="t" r="r" b="b"/>
            <a:pathLst>
              <a:path w="5311473" h="5796970">
                <a:moveTo>
                  <a:pt x="0" y="0"/>
                </a:moveTo>
                <a:lnTo>
                  <a:pt x="5311473" y="0"/>
                </a:lnTo>
                <a:lnTo>
                  <a:pt x="5311473" y="5796970"/>
                </a:lnTo>
                <a:lnTo>
                  <a:pt x="0" y="57969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884804" y="2119527"/>
            <a:ext cx="1869838" cy="1869838"/>
          </a:xfrm>
          <a:custGeom>
            <a:avLst/>
            <a:gdLst/>
            <a:ahLst/>
            <a:cxnLst/>
            <a:rect l="l" t="t" r="r" b="b"/>
            <a:pathLst>
              <a:path w="1869838" h="1869838">
                <a:moveTo>
                  <a:pt x="0" y="0"/>
                </a:moveTo>
                <a:lnTo>
                  <a:pt x="1869838" y="0"/>
                </a:lnTo>
                <a:lnTo>
                  <a:pt x="1869838" y="1869838"/>
                </a:lnTo>
                <a:lnTo>
                  <a:pt x="0" y="18698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22A6C58-067C-CB52-8B1C-BD86EE0EEF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5982" y="489365"/>
            <a:ext cx="9688841" cy="8985674"/>
          </a:xfrm>
          <a:custGeom>
            <a:avLst/>
            <a:gdLst/>
            <a:ahLst/>
            <a:cxnLst/>
            <a:rect l="l" t="t" r="r" b="b"/>
            <a:pathLst>
              <a:path w="10391534" h="9549464">
                <a:moveTo>
                  <a:pt x="0" y="0"/>
                </a:moveTo>
                <a:lnTo>
                  <a:pt x="10391534" y="0"/>
                </a:lnTo>
                <a:lnTo>
                  <a:pt x="10391534" y="9549464"/>
                </a:lnTo>
                <a:lnTo>
                  <a:pt x="0" y="95494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96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1285072" y="509322"/>
            <a:ext cx="6469571" cy="1610204"/>
          </a:xfrm>
          <a:custGeom>
            <a:avLst/>
            <a:gdLst/>
            <a:ahLst/>
            <a:cxnLst/>
            <a:rect l="l" t="t" r="r" b="b"/>
            <a:pathLst>
              <a:path w="6469571" h="1610204">
                <a:moveTo>
                  <a:pt x="0" y="0"/>
                </a:moveTo>
                <a:lnTo>
                  <a:pt x="6469570" y="0"/>
                </a:lnTo>
                <a:lnTo>
                  <a:pt x="6469570" y="1610205"/>
                </a:lnTo>
                <a:lnTo>
                  <a:pt x="0" y="1610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1972561" y="2808902"/>
            <a:ext cx="4314343" cy="6022559"/>
          </a:xfrm>
          <a:custGeom>
            <a:avLst/>
            <a:gdLst/>
            <a:ahLst/>
            <a:cxnLst/>
            <a:rect l="l" t="t" r="r" b="b"/>
            <a:pathLst>
              <a:path w="4314343" h="6022559">
                <a:moveTo>
                  <a:pt x="0" y="0"/>
                </a:moveTo>
                <a:lnTo>
                  <a:pt x="4314342" y="0"/>
                </a:lnTo>
                <a:lnTo>
                  <a:pt x="4314342" y="6022560"/>
                </a:lnTo>
                <a:lnTo>
                  <a:pt x="0" y="6022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884804" y="2119527"/>
            <a:ext cx="1869838" cy="1869838"/>
          </a:xfrm>
          <a:custGeom>
            <a:avLst/>
            <a:gdLst/>
            <a:ahLst/>
            <a:cxnLst/>
            <a:rect l="l" t="t" r="r" b="b"/>
            <a:pathLst>
              <a:path w="1869838" h="1869838">
                <a:moveTo>
                  <a:pt x="0" y="0"/>
                </a:moveTo>
                <a:lnTo>
                  <a:pt x="1869838" y="0"/>
                </a:lnTo>
                <a:lnTo>
                  <a:pt x="1869838" y="1869838"/>
                </a:lnTo>
                <a:lnTo>
                  <a:pt x="0" y="18698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4E61C176-3EFE-5980-CE3F-92CBB80FE9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5322" y="635133"/>
            <a:ext cx="12026290" cy="8935564"/>
          </a:xfrm>
          <a:custGeom>
            <a:avLst/>
            <a:gdLst/>
            <a:ahLst/>
            <a:cxnLst/>
            <a:rect l="l" t="t" r="r" b="b"/>
            <a:pathLst>
              <a:path w="12026290" h="8935564">
                <a:moveTo>
                  <a:pt x="0" y="0"/>
                </a:moveTo>
                <a:lnTo>
                  <a:pt x="12026289" y="0"/>
                </a:lnTo>
                <a:lnTo>
                  <a:pt x="12026289" y="8935564"/>
                </a:lnTo>
                <a:lnTo>
                  <a:pt x="0" y="89355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1285072" y="635133"/>
            <a:ext cx="6469571" cy="1610204"/>
          </a:xfrm>
          <a:custGeom>
            <a:avLst/>
            <a:gdLst/>
            <a:ahLst/>
            <a:cxnLst/>
            <a:rect l="l" t="t" r="r" b="b"/>
            <a:pathLst>
              <a:path w="6469571" h="1610204">
                <a:moveTo>
                  <a:pt x="0" y="0"/>
                </a:moveTo>
                <a:lnTo>
                  <a:pt x="6469570" y="0"/>
                </a:lnTo>
                <a:lnTo>
                  <a:pt x="6469570" y="1610204"/>
                </a:lnTo>
                <a:lnTo>
                  <a:pt x="0" y="16102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2801611" y="2057400"/>
            <a:ext cx="4793742" cy="8229600"/>
          </a:xfrm>
          <a:custGeom>
            <a:avLst/>
            <a:gdLst/>
            <a:ahLst/>
            <a:cxnLst/>
            <a:rect l="l" t="t" r="r" b="b"/>
            <a:pathLst>
              <a:path w="4793742" h="8229600">
                <a:moveTo>
                  <a:pt x="0" y="0"/>
                </a:moveTo>
                <a:lnTo>
                  <a:pt x="4793742" y="0"/>
                </a:lnTo>
                <a:lnTo>
                  <a:pt x="47937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0" y="8417162"/>
            <a:ext cx="1869838" cy="1869838"/>
          </a:xfrm>
          <a:custGeom>
            <a:avLst/>
            <a:gdLst/>
            <a:ahLst/>
            <a:cxnLst/>
            <a:rect l="l" t="t" r="r" b="b"/>
            <a:pathLst>
              <a:path w="1869838" h="1869838">
                <a:moveTo>
                  <a:pt x="0" y="0"/>
                </a:moveTo>
                <a:lnTo>
                  <a:pt x="1869838" y="0"/>
                </a:lnTo>
                <a:lnTo>
                  <a:pt x="1869838" y="1869838"/>
                </a:lnTo>
                <a:lnTo>
                  <a:pt x="0" y="18698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CF37D5F-99C3-AAE8-4517-09952A17BB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4772" y="575180"/>
            <a:ext cx="12538802" cy="8683120"/>
          </a:xfrm>
          <a:custGeom>
            <a:avLst/>
            <a:gdLst/>
            <a:ahLst/>
            <a:cxnLst/>
            <a:rect l="l" t="t" r="r" b="b"/>
            <a:pathLst>
              <a:path w="12538802" h="8683120">
                <a:moveTo>
                  <a:pt x="0" y="0"/>
                </a:moveTo>
                <a:lnTo>
                  <a:pt x="12538801" y="0"/>
                </a:lnTo>
                <a:lnTo>
                  <a:pt x="12538801" y="8683120"/>
                </a:lnTo>
                <a:lnTo>
                  <a:pt x="0" y="8683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1285072" y="509322"/>
            <a:ext cx="6469571" cy="1610204"/>
          </a:xfrm>
          <a:custGeom>
            <a:avLst/>
            <a:gdLst/>
            <a:ahLst/>
            <a:cxnLst/>
            <a:rect l="l" t="t" r="r" b="b"/>
            <a:pathLst>
              <a:path w="6469571" h="1610204">
                <a:moveTo>
                  <a:pt x="0" y="0"/>
                </a:moveTo>
                <a:lnTo>
                  <a:pt x="6469570" y="0"/>
                </a:lnTo>
                <a:lnTo>
                  <a:pt x="6469570" y="1610205"/>
                </a:lnTo>
                <a:lnTo>
                  <a:pt x="0" y="1610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2333393" y="2057400"/>
            <a:ext cx="5421249" cy="8229600"/>
          </a:xfrm>
          <a:custGeom>
            <a:avLst/>
            <a:gdLst/>
            <a:ahLst/>
            <a:cxnLst/>
            <a:rect l="l" t="t" r="r" b="b"/>
            <a:pathLst>
              <a:path w="5421249" h="8229600">
                <a:moveTo>
                  <a:pt x="0" y="0"/>
                </a:moveTo>
                <a:lnTo>
                  <a:pt x="5421249" y="0"/>
                </a:lnTo>
                <a:lnTo>
                  <a:pt x="542124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0" y="8417162"/>
            <a:ext cx="1869838" cy="1869838"/>
          </a:xfrm>
          <a:custGeom>
            <a:avLst/>
            <a:gdLst/>
            <a:ahLst/>
            <a:cxnLst/>
            <a:rect l="l" t="t" r="r" b="b"/>
            <a:pathLst>
              <a:path w="1869838" h="1869838">
                <a:moveTo>
                  <a:pt x="0" y="0"/>
                </a:moveTo>
                <a:lnTo>
                  <a:pt x="1869838" y="0"/>
                </a:lnTo>
                <a:lnTo>
                  <a:pt x="1869838" y="1869838"/>
                </a:lnTo>
                <a:lnTo>
                  <a:pt x="0" y="18698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15995" y="933629"/>
            <a:ext cx="7825711" cy="8419742"/>
          </a:xfrm>
          <a:custGeom>
            <a:avLst/>
            <a:gdLst/>
            <a:ahLst/>
            <a:cxnLst/>
            <a:rect l="l" t="t" r="r" b="b"/>
            <a:pathLst>
              <a:path w="7825711" h="8419742">
                <a:moveTo>
                  <a:pt x="0" y="0"/>
                </a:moveTo>
                <a:lnTo>
                  <a:pt x="7825711" y="0"/>
                </a:lnTo>
                <a:lnTo>
                  <a:pt x="7825711" y="8419742"/>
                </a:lnTo>
                <a:lnTo>
                  <a:pt x="0" y="84197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1285072" y="509322"/>
            <a:ext cx="6469571" cy="1610204"/>
          </a:xfrm>
          <a:custGeom>
            <a:avLst/>
            <a:gdLst/>
            <a:ahLst/>
            <a:cxnLst/>
            <a:rect l="l" t="t" r="r" b="b"/>
            <a:pathLst>
              <a:path w="6469571" h="1610204">
                <a:moveTo>
                  <a:pt x="0" y="0"/>
                </a:moveTo>
                <a:lnTo>
                  <a:pt x="6469570" y="0"/>
                </a:lnTo>
                <a:lnTo>
                  <a:pt x="6469570" y="1610205"/>
                </a:lnTo>
                <a:lnTo>
                  <a:pt x="0" y="1610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529089" y="3090685"/>
            <a:ext cx="5328016" cy="463537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-1745193">
            <a:off x="-8547" y="273325"/>
            <a:ext cx="3564715" cy="2082198"/>
            <a:chOff x="0" y="0"/>
            <a:chExt cx="4752953" cy="2776264"/>
          </a:xfrm>
        </p:grpSpPr>
        <p:sp>
          <p:nvSpPr>
            <p:cNvPr id="6" name="TextBox 6"/>
            <p:cNvSpPr txBox="1"/>
            <p:nvPr/>
          </p:nvSpPr>
          <p:spPr>
            <a:xfrm>
              <a:off x="0" y="487714"/>
              <a:ext cx="4752953" cy="22885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09"/>
                </a:lnSpc>
              </a:pPr>
              <a:r>
                <a:rPr lang="en-US" sz="8935">
                  <a:solidFill>
                    <a:srgbClr val="F62C04"/>
                  </a:solidFill>
                  <a:latin typeface="Negrita Pro"/>
                  <a:ea typeface="Negrita Pro"/>
                  <a:cs typeface="Negrita Pro"/>
                  <a:sym typeface="Negrita Pro"/>
                </a:rPr>
                <a:t>sende!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 rot="-413298">
              <a:off x="662888" y="-30072"/>
              <a:ext cx="1789781" cy="13888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69"/>
                </a:lnSpc>
              </a:pPr>
              <a:r>
                <a:rPr lang="en-US" sz="5978" spc="-59">
                  <a:solidFill>
                    <a:srgbClr val="F62C04"/>
                  </a:solidFill>
                  <a:latin typeface="Negrita Pro"/>
                  <a:ea typeface="Negrita Pro"/>
                  <a:cs typeface="Negrita Pro"/>
                  <a:sym typeface="Negrita Pro"/>
                </a:rPr>
                <a:t>sıra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8417162"/>
            <a:ext cx="1869838" cy="1869838"/>
          </a:xfrm>
          <a:custGeom>
            <a:avLst/>
            <a:gdLst/>
            <a:ahLst/>
            <a:cxnLst/>
            <a:rect l="l" t="t" r="r" b="b"/>
            <a:pathLst>
              <a:path w="1869838" h="1869838">
                <a:moveTo>
                  <a:pt x="0" y="0"/>
                </a:moveTo>
                <a:lnTo>
                  <a:pt x="1869838" y="0"/>
                </a:lnTo>
                <a:lnTo>
                  <a:pt x="1869838" y="1869838"/>
                </a:lnTo>
                <a:lnTo>
                  <a:pt x="0" y="18698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BD29F410-8D4E-A077-1212-263A4C3CDA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3" y="27702"/>
            <a:ext cx="18288000" cy="10231596"/>
            <a:chOff x="0" y="0"/>
            <a:chExt cx="4816593" cy="2694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94742"/>
            </a:xfrm>
            <a:custGeom>
              <a:avLst/>
              <a:gdLst/>
              <a:ahLst/>
              <a:cxnLst/>
              <a:rect l="l" t="t" r="r" b="b"/>
              <a:pathLst>
                <a:path w="4816592" h="2694742">
                  <a:moveTo>
                    <a:pt x="0" y="0"/>
                  </a:moveTo>
                  <a:lnTo>
                    <a:pt x="4816592" y="0"/>
                  </a:lnTo>
                  <a:lnTo>
                    <a:pt x="4816592" y="2694742"/>
                  </a:lnTo>
                  <a:lnTo>
                    <a:pt x="0" y="26947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61950" cap="sq">
              <a:solidFill>
                <a:srgbClr val="5271FF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23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hlinkClick r:id="rId2"/>
          </p:cNvPr>
          <p:cNvSpPr/>
          <p:nvPr/>
        </p:nvSpPr>
        <p:spPr>
          <a:xfrm>
            <a:off x="6202915" y="262578"/>
            <a:ext cx="5985581" cy="6148300"/>
          </a:xfrm>
          <a:custGeom>
            <a:avLst/>
            <a:gdLst/>
            <a:ahLst/>
            <a:cxnLst/>
            <a:rect l="l" t="t" r="r" b="b"/>
            <a:pathLst>
              <a:path w="5985581" h="6148300">
                <a:moveTo>
                  <a:pt x="0" y="0"/>
                </a:moveTo>
                <a:lnTo>
                  <a:pt x="5985581" y="0"/>
                </a:lnTo>
                <a:lnTo>
                  <a:pt x="5985581" y="6148299"/>
                </a:lnTo>
                <a:lnTo>
                  <a:pt x="0" y="6148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86" t="-11909" r="-9514" b="-70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>
            <a:hlinkClick r:id="rId4"/>
          </p:cNvPr>
          <p:cNvSpPr/>
          <p:nvPr/>
        </p:nvSpPr>
        <p:spPr>
          <a:xfrm>
            <a:off x="1879980" y="6501266"/>
            <a:ext cx="2410067" cy="1012228"/>
          </a:xfrm>
          <a:custGeom>
            <a:avLst/>
            <a:gdLst/>
            <a:ahLst/>
            <a:cxnLst/>
            <a:rect l="l" t="t" r="r" b="b"/>
            <a:pathLst>
              <a:path w="2410067" h="1012228">
                <a:moveTo>
                  <a:pt x="0" y="0"/>
                </a:moveTo>
                <a:lnTo>
                  <a:pt x="2410067" y="0"/>
                </a:lnTo>
                <a:lnTo>
                  <a:pt x="2410067" y="1012228"/>
                </a:lnTo>
                <a:lnTo>
                  <a:pt x="0" y="1012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>
            <a:hlinkClick r:id="rId2"/>
          </p:cNvPr>
          <p:cNvSpPr/>
          <p:nvPr/>
        </p:nvSpPr>
        <p:spPr>
          <a:xfrm>
            <a:off x="10641578" y="6332698"/>
            <a:ext cx="1323106" cy="1323106"/>
          </a:xfrm>
          <a:custGeom>
            <a:avLst/>
            <a:gdLst/>
            <a:ahLst/>
            <a:cxnLst/>
            <a:rect l="l" t="t" r="r" b="b"/>
            <a:pathLst>
              <a:path w="1323106" h="1323106">
                <a:moveTo>
                  <a:pt x="0" y="0"/>
                </a:moveTo>
                <a:lnTo>
                  <a:pt x="1323107" y="0"/>
                </a:lnTo>
                <a:lnTo>
                  <a:pt x="1323107" y="1323106"/>
                </a:lnTo>
                <a:lnTo>
                  <a:pt x="0" y="1323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03131" y="3256653"/>
            <a:ext cx="2452490" cy="2695044"/>
          </a:xfrm>
          <a:prstGeom prst="rect">
            <a:avLst/>
          </a:prstGeom>
        </p:spPr>
      </p:pic>
      <p:sp>
        <p:nvSpPr>
          <p:cNvPr id="9" name="TextBox 9">
            <a:hlinkClick r:id="rId4"/>
          </p:cNvPr>
          <p:cNvSpPr txBox="1"/>
          <p:nvPr/>
        </p:nvSpPr>
        <p:spPr>
          <a:xfrm>
            <a:off x="4239888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0" name="TextBox 10">
            <a:hlinkClick r:id="rId2"/>
          </p:cNvPr>
          <p:cNvSpPr txBox="1"/>
          <p:nvPr/>
        </p:nvSpPr>
        <p:spPr>
          <a:xfrm>
            <a:off x="11964685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639627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509588" y="7741529"/>
            <a:ext cx="17259300" cy="206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2"/>
              </a:lnSpc>
            </a:pP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Konu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anlatım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videoları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ders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içerik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dosyaları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için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takip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etmeyi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unutma</a:t>
            </a:r>
            <a:r>
              <a:rPr lang="tr-TR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!</a:t>
            </a:r>
            <a:endParaRPr lang="en-US" sz="5851" b="1" dirty="0">
              <a:solidFill>
                <a:srgbClr val="FF5757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2345" y="2846454"/>
            <a:ext cx="16297789" cy="5648412"/>
          </a:xfrm>
          <a:custGeom>
            <a:avLst/>
            <a:gdLst/>
            <a:ahLst/>
            <a:cxnLst/>
            <a:rect l="l" t="t" r="r" b="b"/>
            <a:pathLst>
              <a:path w="16297789" h="5648412">
                <a:moveTo>
                  <a:pt x="0" y="0"/>
                </a:moveTo>
                <a:lnTo>
                  <a:pt x="16297788" y="0"/>
                </a:lnTo>
                <a:lnTo>
                  <a:pt x="16297788" y="5648412"/>
                </a:lnTo>
                <a:lnTo>
                  <a:pt x="0" y="56484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4448495" y="675985"/>
            <a:ext cx="8045487" cy="1492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56"/>
              </a:lnSpc>
            </a:pPr>
            <a:r>
              <a:rPr lang="en-US" sz="10946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HAL DEĞIŞIMI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8417162"/>
            <a:ext cx="1869838" cy="1869838"/>
          </a:xfrm>
          <a:custGeom>
            <a:avLst/>
            <a:gdLst/>
            <a:ahLst/>
            <a:cxnLst/>
            <a:rect l="l" t="t" r="r" b="b"/>
            <a:pathLst>
              <a:path w="1869838" h="1869838">
                <a:moveTo>
                  <a:pt x="0" y="0"/>
                </a:moveTo>
                <a:lnTo>
                  <a:pt x="1869838" y="0"/>
                </a:lnTo>
                <a:lnTo>
                  <a:pt x="1869838" y="1869838"/>
                </a:lnTo>
                <a:lnTo>
                  <a:pt x="0" y="1869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BF76A9F-2CA6-F3AA-8191-26D114500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3715" y="2954725"/>
            <a:ext cx="10815416" cy="6528989"/>
            <a:chOff x="0" y="0"/>
            <a:chExt cx="2848505" cy="17195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48505" cy="1719569"/>
            </a:xfrm>
            <a:custGeom>
              <a:avLst/>
              <a:gdLst/>
              <a:ahLst/>
              <a:cxnLst/>
              <a:rect l="l" t="t" r="r" b="b"/>
              <a:pathLst>
                <a:path w="2848505" h="1719569">
                  <a:moveTo>
                    <a:pt x="36507" y="0"/>
                  </a:moveTo>
                  <a:lnTo>
                    <a:pt x="2811998" y="0"/>
                  </a:lnTo>
                  <a:cubicBezTo>
                    <a:pt x="2821680" y="0"/>
                    <a:pt x="2830966" y="3846"/>
                    <a:pt x="2837812" y="10693"/>
                  </a:cubicBezTo>
                  <a:cubicBezTo>
                    <a:pt x="2844659" y="17539"/>
                    <a:pt x="2848505" y="26825"/>
                    <a:pt x="2848505" y="36507"/>
                  </a:cubicBezTo>
                  <a:lnTo>
                    <a:pt x="2848505" y="1683062"/>
                  </a:lnTo>
                  <a:cubicBezTo>
                    <a:pt x="2848505" y="1703224"/>
                    <a:pt x="2832160" y="1719569"/>
                    <a:pt x="2811998" y="1719569"/>
                  </a:cubicBezTo>
                  <a:lnTo>
                    <a:pt x="36507" y="1719569"/>
                  </a:lnTo>
                  <a:cubicBezTo>
                    <a:pt x="26825" y="1719569"/>
                    <a:pt x="17539" y="1715723"/>
                    <a:pt x="10693" y="1708877"/>
                  </a:cubicBezTo>
                  <a:cubicBezTo>
                    <a:pt x="3846" y="1702030"/>
                    <a:pt x="0" y="1692744"/>
                    <a:pt x="0" y="1683062"/>
                  </a:cubicBezTo>
                  <a:lnTo>
                    <a:pt x="0" y="36507"/>
                  </a:lnTo>
                  <a:cubicBezTo>
                    <a:pt x="0" y="16345"/>
                    <a:pt x="16345" y="0"/>
                    <a:pt x="3650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848505" cy="1767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flipH="1">
            <a:off x="11242592" y="1028700"/>
            <a:ext cx="6656983" cy="12094101"/>
          </a:xfrm>
          <a:custGeom>
            <a:avLst/>
            <a:gdLst/>
            <a:ahLst/>
            <a:cxnLst/>
            <a:rect l="l" t="t" r="r" b="b"/>
            <a:pathLst>
              <a:path w="6656983" h="12094101">
                <a:moveTo>
                  <a:pt x="6656984" y="0"/>
                </a:moveTo>
                <a:lnTo>
                  <a:pt x="0" y="0"/>
                </a:lnTo>
                <a:lnTo>
                  <a:pt x="0" y="12094101"/>
                </a:lnTo>
                <a:lnTo>
                  <a:pt x="6656984" y="12094101"/>
                </a:lnTo>
                <a:lnTo>
                  <a:pt x="665698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TextBox 8"/>
          <p:cNvSpPr txBox="1"/>
          <p:nvPr/>
        </p:nvSpPr>
        <p:spPr>
          <a:xfrm>
            <a:off x="2036317" y="3284218"/>
            <a:ext cx="9370213" cy="5048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54"/>
              </a:lnSpc>
              <a:spcBef>
                <a:spcPct val="0"/>
              </a:spcBef>
            </a:pPr>
            <a:r>
              <a:rPr lang="en-US" sz="561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Erime, bir katının ısı alarak sıvıya dönüştürülmesi işlemidir. Bu, malzemenin sıcaklığı erime noktasına ulaştığında gerçekleşir.</a:t>
            </a:r>
          </a:p>
        </p:txBody>
      </p:sp>
      <p:sp>
        <p:nvSpPr>
          <p:cNvPr id="9" name="Freeform 9"/>
          <p:cNvSpPr/>
          <p:nvPr/>
        </p:nvSpPr>
        <p:spPr>
          <a:xfrm>
            <a:off x="8822934" y="998771"/>
            <a:ext cx="1521157" cy="1485029"/>
          </a:xfrm>
          <a:custGeom>
            <a:avLst/>
            <a:gdLst/>
            <a:ahLst/>
            <a:cxnLst/>
            <a:rect l="l" t="t" r="r" b="b"/>
            <a:pathLst>
              <a:path w="1521157" h="1485029">
                <a:moveTo>
                  <a:pt x="0" y="0"/>
                </a:moveTo>
                <a:lnTo>
                  <a:pt x="1521157" y="0"/>
                </a:lnTo>
                <a:lnTo>
                  <a:pt x="1521157" y="1485029"/>
                </a:lnTo>
                <a:lnTo>
                  <a:pt x="0" y="1485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2129131" y="998771"/>
            <a:ext cx="1515383" cy="1437720"/>
          </a:xfrm>
          <a:custGeom>
            <a:avLst/>
            <a:gdLst/>
            <a:ahLst/>
            <a:cxnLst/>
            <a:rect l="l" t="t" r="r" b="b"/>
            <a:pathLst>
              <a:path w="1515383" h="1437720">
                <a:moveTo>
                  <a:pt x="0" y="0"/>
                </a:moveTo>
                <a:lnTo>
                  <a:pt x="1515384" y="0"/>
                </a:lnTo>
                <a:lnTo>
                  <a:pt x="1515384" y="1437719"/>
                </a:lnTo>
                <a:lnTo>
                  <a:pt x="0" y="14377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0723469" y="1394993"/>
            <a:ext cx="1026284" cy="645276"/>
          </a:xfrm>
          <a:custGeom>
            <a:avLst/>
            <a:gdLst/>
            <a:ahLst/>
            <a:cxnLst/>
            <a:rect l="l" t="t" r="r" b="b"/>
            <a:pathLst>
              <a:path w="1026284" h="645276">
                <a:moveTo>
                  <a:pt x="0" y="0"/>
                </a:moveTo>
                <a:lnTo>
                  <a:pt x="1026284" y="0"/>
                </a:lnTo>
                <a:lnTo>
                  <a:pt x="1026284" y="645275"/>
                </a:lnTo>
                <a:lnTo>
                  <a:pt x="0" y="6452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2036317" y="1056990"/>
            <a:ext cx="5912956" cy="1549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68"/>
              </a:lnSpc>
            </a:pPr>
            <a:r>
              <a:rPr lang="en-US" sz="11355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ERIME</a:t>
            </a:r>
          </a:p>
        </p:txBody>
      </p:sp>
      <p:sp>
        <p:nvSpPr>
          <p:cNvPr id="13" name="Freeform 13"/>
          <p:cNvSpPr/>
          <p:nvPr/>
        </p:nvSpPr>
        <p:spPr>
          <a:xfrm>
            <a:off x="0" y="8417162"/>
            <a:ext cx="1869838" cy="1869838"/>
          </a:xfrm>
          <a:custGeom>
            <a:avLst/>
            <a:gdLst/>
            <a:ahLst/>
            <a:cxnLst/>
            <a:rect l="l" t="t" r="r" b="b"/>
            <a:pathLst>
              <a:path w="1869838" h="1869838">
                <a:moveTo>
                  <a:pt x="0" y="0"/>
                </a:moveTo>
                <a:lnTo>
                  <a:pt x="1869838" y="0"/>
                </a:lnTo>
                <a:lnTo>
                  <a:pt x="1869838" y="1869838"/>
                </a:lnTo>
                <a:lnTo>
                  <a:pt x="0" y="18698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1E7B0D1F-4B38-4F27-F2AA-4C5E871641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4" name="Group 4"/>
          <p:cNvGrpSpPr/>
          <p:nvPr/>
        </p:nvGrpSpPr>
        <p:grpSpPr>
          <a:xfrm>
            <a:off x="1028700" y="2979364"/>
            <a:ext cx="8014188" cy="5442910"/>
            <a:chOff x="0" y="0"/>
            <a:chExt cx="2004680" cy="13614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04680" cy="1361497"/>
            </a:xfrm>
            <a:custGeom>
              <a:avLst/>
              <a:gdLst/>
              <a:ahLst/>
              <a:cxnLst/>
              <a:rect l="l" t="t" r="r" b="b"/>
              <a:pathLst>
                <a:path w="2004680" h="1361497">
                  <a:moveTo>
                    <a:pt x="28981" y="0"/>
                  </a:moveTo>
                  <a:lnTo>
                    <a:pt x="1975699" y="0"/>
                  </a:lnTo>
                  <a:cubicBezTo>
                    <a:pt x="1983386" y="0"/>
                    <a:pt x="1990757" y="3053"/>
                    <a:pt x="1996192" y="8488"/>
                  </a:cubicBezTo>
                  <a:cubicBezTo>
                    <a:pt x="2001627" y="13923"/>
                    <a:pt x="2004680" y="21295"/>
                    <a:pt x="2004680" y="28981"/>
                  </a:cubicBezTo>
                  <a:lnTo>
                    <a:pt x="2004680" y="1332516"/>
                  </a:lnTo>
                  <a:cubicBezTo>
                    <a:pt x="2004680" y="1348522"/>
                    <a:pt x="1991705" y="1361497"/>
                    <a:pt x="1975699" y="1361497"/>
                  </a:cubicBezTo>
                  <a:lnTo>
                    <a:pt x="28981" y="1361497"/>
                  </a:lnTo>
                  <a:cubicBezTo>
                    <a:pt x="12975" y="1361497"/>
                    <a:pt x="0" y="1348522"/>
                    <a:pt x="0" y="1332516"/>
                  </a:cubicBezTo>
                  <a:lnTo>
                    <a:pt x="0" y="28981"/>
                  </a:lnTo>
                  <a:cubicBezTo>
                    <a:pt x="0" y="12975"/>
                    <a:pt x="12975" y="0"/>
                    <a:pt x="289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004680" cy="1409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190624" y="2979364"/>
            <a:ext cx="8014188" cy="5442910"/>
            <a:chOff x="0" y="0"/>
            <a:chExt cx="2004680" cy="13614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04680" cy="1361497"/>
            </a:xfrm>
            <a:custGeom>
              <a:avLst/>
              <a:gdLst/>
              <a:ahLst/>
              <a:cxnLst/>
              <a:rect l="l" t="t" r="r" b="b"/>
              <a:pathLst>
                <a:path w="2004680" h="1361497">
                  <a:moveTo>
                    <a:pt x="28981" y="0"/>
                  </a:moveTo>
                  <a:lnTo>
                    <a:pt x="1975699" y="0"/>
                  </a:lnTo>
                  <a:cubicBezTo>
                    <a:pt x="1983386" y="0"/>
                    <a:pt x="1990757" y="3053"/>
                    <a:pt x="1996192" y="8488"/>
                  </a:cubicBezTo>
                  <a:cubicBezTo>
                    <a:pt x="2001627" y="13923"/>
                    <a:pt x="2004680" y="21295"/>
                    <a:pt x="2004680" y="28981"/>
                  </a:cubicBezTo>
                  <a:lnTo>
                    <a:pt x="2004680" y="1332516"/>
                  </a:lnTo>
                  <a:cubicBezTo>
                    <a:pt x="2004680" y="1348522"/>
                    <a:pt x="1991705" y="1361497"/>
                    <a:pt x="1975699" y="1361497"/>
                  </a:cubicBezTo>
                  <a:lnTo>
                    <a:pt x="28981" y="1361497"/>
                  </a:lnTo>
                  <a:cubicBezTo>
                    <a:pt x="12975" y="1361497"/>
                    <a:pt x="0" y="1348522"/>
                    <a:pt x="0" y="1332516"/>
                  </a:cubicBezTo>
                  <a:lnTo>
                    <a:pt x="0" y="28981"/>
                  </a:lnTo>
                  <a:cubicBezTo>
                    <a:pt x="0" y="12975"/>
                    <a:pt x="12975" y="0"/>
                    <a:pt x="289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004680" cy="1409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843769" y="1291162"/>
            <a:ext cx="14600462" cy="1359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55"/>
              </a:lnSpc>
              <a:spcBef>
                <a:spcPct val="0"/>
              </a:spcBef>
            </a:pPr>
            <a:r>
              <a:rPr lang="en-US" sz="9955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ERIME ÖRNEKLERI</a:t>
            </a:r>
          </a:p>
        </p:txBody>
      </p:sp>
      <p:sp>
        <p:nvSpPr>
          <p:cNvPr id="11" name="Freeform 11"/>
          <p:cNvSpPr/>
          <p:nvPr/>
        </p:nvSpPr>
        <p:spPr>
          <a:xfrm>
            <a:off x="12735683" y="4944460"/>
            <a:ext cx="4243327" cy="2450521"/>
          </a:xfrm>
          <a:custGeom>
            <a:avLst/>
            <a:gdLst/>
            <a:ahLst/>
            <a:cxnLst/>
            <a:rect l="l" t="t" r="r" b="b"/>
            <a:pathLst>
              <a:path w="4243327" h="2450521">
                <a:moveTo>
                  <a:pt x="0" y="0"/>
                </a:moveTo>
                <a:lnTo>
                  <a:pt x="4243327" y="0"/>
                </a:lnTo>
                <a:lnTo>
                  <a:pt x="4243327" y="2450521"/>
                </a:lnTo>
                <a:lnTo>
                  <a:pt x="0" y="24505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5566190" y="3591478"/>
            <a:ext cx="1467809" cy="4341231"/>
          </a:xfrm>
          <a:custGeom>
            <a:avLst/>
            <a:gdLst/>
            <a:ahLst/>
            <a:cxnLst/>
            <a:rect l="l" t="t" r="r" b="b"/>
            <a:pathLst>
              <a:path w="1467809" h="4341231">
                <a:moveTo>
                  <a:pt x="0" y="0"/>
                </a:moveTo>
                <a:lnTo>
                  <a:pt x="1467808" y="0"/>
                </a:lnTo>
                <a:lnTo>
                  <a:pt x="1467808" y="4341231"/>
                </a:lnTo>
                <a:lnTo>
                  <a:pt x="0" y="43412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9533946" y="5115902"/>
            <a:ext cx="2706437" cy="2107638"/>
          </a:xfrm>
          <a:custGeom>
            <a:avLst/>
            <a:gdLst/>
            <a:ahLst/>
            <a:cxnLst/>
            <a:rect l="l" t="t" r="r" b="b"/>
            <a:pathLst>
              <a:path w="2706437" h="2107638">
                <a:moveTo>
                  <a:pt x="0" y="0"/>
                </a:moveTo>
                <a:lnTo>
                  <a:pt x="2706437" y="0"/>
                </a:lnTo>
                <a:lnTo>
                  <a:pt x="2706437" y="2107637"/>
                </a:lnTo>
                <a:lnTo>
                  <a:pt x="0" y="21076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2707184" y="3473168"/>
            <a:ext cx="1201137" cy="4459541"/>
          </a:xfrm>
          <a:custGeom>
            <a:avLst/>
            <a:gdLst/>
            <a:ahLst/>
            <a:cxnLst/>
            <a:rect l="l" t="t" r="r" b="b"/>
            <a:pathLst>
              <a:path w="1201137" h="4459541">
                <a:moveTo>
                  <a:pt x="0" y="0"/>
                </a:moveTo>
                <a:lnTo>
                  <a:pt x="1201137" y="0"/>
                </a:lnTo>
                <a:lnTo>
                  <a:pt x="1201137" y="4459541"/>
                </a:lnTo>
                <a:lnTo>
                  <a:pt x="0" y="44595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5400000">
            <a:off x="4566086" y="5425906"/>
            <a:ext cx="418539" cy="1310290"/>
          </a:xfrm>
          <a:custGeom>
            <a:avLst/>
            <a:gdLst/>
            <a:ahLst/>
            <a:cxnLst/>
            <a:rect l="l" t="t" r="r" b="b"/>
            <a:pathLst>
              <a:path w="418539" h="1310290">
                <a:moveTo>
                  <a:pt x="0" y="0"/>
                </a:moveTo>
                <a:lnTo>
                  <a:pt x="418539" y="0"/>
                </a:lnTo>
                <a:lnTo>
                  <a:pt x="418539" y="1310290"/>
                </a:lnTo>
                <a:lnTo>
                  <a:pt x="0" y="13102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TextBox 16"/>
          <p:cNvSpPr txBox="1"/>
          <p:nvPr/>
        </p:nvSpPr>
        <p:spPr>
          <a:xfrm>
            <a:off x="1081925" y="8336550"/>
            <a:ext cx="7960963" cy="909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3"/>
              </a:lnSpc>
              <a:spcBef>
                <a:spcPct val="0"/>
              </a:spcBef>
            </a:pPr>
            <a:r>
              <a:rPr lang="en-US" sz="4688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mumun erimesi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298337" y="8336550"/>
            <a:ext cx="7960963" cy="909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3"/>
              </a:lnSpc>
              <a:spcBef>
                <a:spcPct val="0"/>
              </a:spcBef>
            </a:pPr>
            <a:r>
              <a:rPr lang="en-US" sz="4688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buzun suya dönüşmesi</a:t>
            </a:r>
          </a:p>
        </p:txBody>
      </p:sp>
      <p:sp>
        <p:nvSpPr>
          <p:cNvPr id="18" name="Freeform 18"/>
          <p:cNvSpPr/>
          <p:nvPr/>
        </p:nvSpPr>
        <p:spPr>
          <a:xfrm rot="2699999">
            <a:off x="12081065" y="4303214"/>
            <a:ext cx="1309237" cy="1135763"/>
          </a:xfrm>
          <a:custGeom>
            <a:avLst/>
            <a:gdLst/>
            <a:ahLst/>
            <a:cxnLst/>
            <a:rect l="l" t="t" r="r" b="b"/>
            <a:pathLst>
              <a:path w="1309237" h="1135763">
                <a:moveTo>
                  <a:pt x="0" y="0"/>
                </a:moveTo>
                <a:lnTo>
                  <a:pt x="1309236" y="0"/>
                </a:lnTo>
                <a:lnTo>
                  <a:pt x="1309236" y="1135763"/>
                </a:lnTo>
                <a:lnTo>
                  <a:pt x="0" y="11357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0" y="8417162"/>
            <a:ext cx="1869838" cy="1869838"/>
          </a:xfrm>
          <a:custGeom>
            <a:avLst/>
            <a:gdLst/>
            <a:ahLst/>
            <a:cxnLst/>
            <a:rect l="l" t="t" r="r" b="b"/>
            <a:pathLst>
              <a:path w="1869838" h="1869838">
                <a:moveTo>
                  <a:pt x="0" y="0"/>
                </a:moveTo>
                <a:lnTo>
                  <a:pt x="1869838" y="0"/>
                </a:lnTo>
                <a:lnTo>
                  <a:pt x="1869838" y="1869838"/>
                </a:lnTo>
                <a:lnTo>
                  <a:pt x="0" y="18698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DC1C845D-0BC9-2B45-985F-E3AEED79E2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713444"/>
            <a:ext cx="15695970" cy="2027309"/>
          </a:xfrm>
          <a:custGeom>
            <a:avLst/>
            <a:gdLst/>
            <a:ahLst/>
            <a:cxnLst/>
            <a:rect l="l" t="t" r="r" b="b"/>
            <a:pathLst>
              <a:path w="15695970" h="2027309">
                <a:moveTo>
                  <a:pt x="0" y="0"/>
                </a:moveTo>
                <a:lnTo>
                  <a:pt x="15695970" y="0"/>
                </a:lnTo>
                <a:lnTo>
                  <a:pt x="15695970" y="2027309"/>
                </a:lnTo>
                <a:lnTo>
                  <a:pt x="0" y="20273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5641638" y="3660610"/>
            <a:ext cx="1065745" cy="1698398"/>
          </a:xfrm>
          <a:custGeom>
            <a:avLst/>
            <a:gdLst/>
            <a:ahLst/>
            <a:cxnLst/>
            <a:rect l="l" t="t" r="r" b="b"/>
            <a:pathLst>
              <a:path w="1065745" h="1698398">
                <a:moveTo>
                  <a:pt x="0" y="0"/>
                </a:moveTo>
                <a:lnTo>
                  <a:pt x="1065745" y="0"/>
                </a:lnTo>
                <a:lnTo>
                  <a:pt x="1065745" y="1698398"/>
                </a:lnTo>
                <a:lnTo>
                  <a:pt x="0" y="1698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5641638" y="4438248"/>
            <a:ext cx="1074975" cy="902979"/>
          </a:xfrm>
          <a:custGeom>
            <a:avLst/>
            <a:gdLst/>
            <a:ahLst/>
            <a:cxnLst/>
            <a:rect l="l" t="t" r="r" b="b"/>
            <a:pathLst>
              <a:path w="1074975" h="902979">
                <a:moveTo>
                  <a:pt x="0" y="0"/>
                </a:moveTo>
                <a:lnTo>
                  <a:pt x="1074975" y="0"/>
                </a:lnTo>
                <a:lnTo>
                  <a:pt x="1074975" y="902980"/>
                </a:lnTo>
                <a:lnTo>
                  <a:pt x="0" y="9029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0688999" y="3883735"/>
            <a:ext cx="1026113" cy="1437636"/>
          </a:xfrm>
          <a:custGeom>
            <a:avLst/>
            <a:gdLst/>
            <a:ahLst/>
            <a:cxnLst/>
            <a:rect l="l" t="t" r="r" b="b"/>
            <a:pathLst>
              <a:path w="1026113" h="1437636">
                <a:moveTo>
                  <a:pt x="0" y="0"/>
                </a:moveTo>
                <a:lnTo>
                  <a:pt x="1026113" y="0"/>
                </a:lnTo>
                <a:lnTo>
                  <a:pt x="1026113" y="1437636"/>
                </a:lnTo>
                <a:lnTo>
                  <a:pt x="0" y="14376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2277087" y="3871134"/>
            <a:ext cx="1026113" cy="1437636"/>
          </a:xfrm>
          <a:custGeom>
            <a:avLst/>
            <a:gdLst/>
            <a:ahLst/>
            <a:cxnLst/>
            <a:rect l="l" t="t" r="r" b="b"/>
            <a:pathLst>
              <a:path w="1026113" h="1437636">
                <a:moveTo>
                  <a:pt x="0" y="0"/>
                </a:moveTo>
                <a:lnTo>
                  <a:pt x="1026113" y="0"/>
                </a:lnTo>
                <a:lnTo>
                  <a:pt x="1026113" y="1437636"/>
                </a:lnTo>
                <a:lnTo>
                  <a:pt x="0" y="14376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13855650" y="3826974"/>
            <a:ext cx="1026113" cy="1437636"/>
          </a:xfrm>
          <a:custGeom>
            <a:avLst/>
            <a:gdLst/>
            <a:ahLst/>
            <a:cxnLst/>
            <a:rect l="l" t="t" r="r" b="b"/>
            <a:pathLst>
              <a:path w="1026113" h="1437636">
                <a:moveTo>
                  <a:pt x="0" y="0"/>
                </a:moveTo>
                <a:lnTo>
                  <a:pt x="1026113" y="0"/>
                </a:lnTo>
                <a:lnTo>
                  <a:pt x="1026113" y="1437636"/>
                </a:lnTo>
                <a:lnTo>
                  <a:pt x="0" y="14376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15643763" y="3871134"/>
            <a:ext cx="1026113" cy="1437636"/>
          </a:xfrm>
          <a:custGeom>
            <a:avLst/>
            <a:gdLst/>
            <a:ahLst/>
            <a:cxnLst/>
            <a:rect l="l" t="t" r="r" b="b"/>
            <a:pathLst>
              <a:path w="1026113" h="1437636">
                <a:moveTo>
                  <a:pt x="0" y="0"/>
                </a:moveTo>
                <a:lnTo>
                  <a:pt x="1026112" y="0"/>
                </a:lnTo>
                <a:lnTo>
                  <a:pt x="1026112" y="1437636"/>
                </a:lnTo>
                <a:lnTo>
                  <a:pt x="0" y="14376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9070804" y="3740753"/>
            <a:ext cx="1065745" cy="1698398"/>
          </a:xfrm>
          <a:custGeom>
            <a:avLst/>
            <a:gdLst/>
            <a:ahLst/>
            <a:cxnLst/>
            <a:rect l="l" t="t" r="r" b="b"/>
            <a:pathLst>
              <a:path w="1065745" h="1698398">
                <a:moveTo>
                  <a:pt x="0" y="0"/>
                </a:moveTo>
                <a:lnTo>
                  <a:pt x="1065745" y="0"/>
                </a:lnTo>
                <a:lnTo>
                  <a:pt x="1065745" y="1698399"/>
                </a:lnTo>
                <a:lnTo>
                  <a:pt x="0" y="1698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9042578" y="4509809"/>
            <a:ext cx="1093972" cy="831418"/>
          </a:xfrm>
          <a:custGeom>
            <a:avLst/>
            <a:gdLst/>
            <a:ahLst/>
            <a:cxnLst/>
            <a:rect l="l" t="t" r="r" b="b"/>
            <a:pathLst>
              <a:path w="1093972" h="831418">
                <a:moveTo>
                  <a:pt x="0" y="0"/>
                </a:moveTo>
                <a:lnTo>
                  <a:pt x="1093971" y="0"/>
                </a:lnTo>
                <a:lnTo>
                  <a:pt x="1093971" y="831419"/>
                </a:lnTo>
                <a:lnTo>
                  <a:pt x="0" y="8314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7210710" y="3660610"/>
            <a:ext cx="1065745" cy="1698398"/>
          </a:xfrm>
          <a:custGeom>
            <a:avLst/>
            <a:gdLst/>
            <a:ahLst/>
            <a:cxnLst/>
            <a:rect l="l" t="t" r="r" b="b"/>
            <a:pathLst>
              <a:path w="1065745" h="1698398">
                <a:moveTo>
                  <a:pt x="0" y="0"/>
                </a:moveTo>
                <a:lnTo>
                  <a:pt x="1065745" y="0"/>
                </a:lnTo>
                <a:lnTo>
                  <a:pt x="1065745" y="1698398"/>
                </a:lnTo>
                <a:lnTo>
                  <a:pt x="0" y="1698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7269045" y="4589952"/>
            <a:ext cx="887707" cy="674658"/>
          </a:xfrm>
          <a:custGeom>
            <a:avLst/>
            <a:gdLst/>
            <a:ahLst/>
            <a:cxnLst/>
            <a:rect l="l" t="t" r="r" b="b"/>
            <a:pathLst>
              <a:path w="887707" h="674658">
                <a:moveTo>
                  <a:pt x="0" y="0"/>
                </a:moveTo>
                <a:lnTo>
                  <a:pt x="887708" y="0"/>
                </a:lnTo>
                <a:lnTo>
                  <a:pt x="887708" y="674658"/>
                </a:lnTo>
                <a:lnTo>
                  <a:pt x="0" y="6746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0" y="8417162"/>
            <a:ext cx="1869838" cy="1869838"/>
          </a:xfrm>
          <a:custGeom>
            <a:avLst/>
            <a:gdLst/>
            <a:ahLst/>
            <a:cxnLst/>
            <a:rect l="l" t="t" r="r" b="b"/>
            <a:pathLst>
              <a:path w="1869838" h="1869838">
                <a:moveTo>
                  <a:pt x="0" y="0"/>
                </a:moveTo>
                <a:lnTo>
                  <a:pt x="1869838" y="0"/>
                </a:lnTo>
                <a:lnTo>
                  <a:pt x="1869838" y="1869838"/>
                </a:lnTo>
                <a:lnTo>
                  <a:pt x="0" y="18698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305F61AB-51EE-4BBF-BF1E-902FDBFD2D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3715" y="2954725"/>
            <a:ext cx="10815416" cy="6528989"/>
            <a:chOff x="0" y="0"/>
            <a:chExt cx="2848505" cy="17195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48505" cy="1719569"/>
            </a:xfrm>
            <a:custGeom>
              <a:avLst/>
              <a:gdLst/>
              <a:ahLst/>
              <a:cxnLst/>
              <a:rect l="l" t="t" r="r" b="b"/>
              <a:pathLst>
                <a:path w="2848505" h="1719569">
                  <a:moveTo>
                    <a:pt x="36507" y="0"/>
                  </a:moveTo>
                  <a:lnTo>
                    <a:pt x="2811998" y="0"/>
                  </a:lnTo>
                  <a:cubicBezTo>
                    <a:pt x="2821680" y="0"/>
                    <a:pt x="2830966" y="3846"/>
                    <a:pt x="2837812" y="10693"/>
                  </a:cubicBezTo>
                  <a:cubicBezTo>
                    <a:pt x="2844659" y="17539"/>
                    <a:pt x="2848505" y="26825"/>
                    <a:pt x="2848505" y="36507"/>
                  </a:cubicBezTo>
                  <a:lnTo>
                    <a:pt x="2848505" y="1683062"/>
                  </a:lnTo>
                  <a:cubicBezTo>
                    <a:pt x="2848505" y="1703224"/>
                    <a:pt x="2832160" y="1719569"/>
                    <a:pt x="2811998" y="1719569"/>
                  </a:cubicBezTo>
                  <a:lnTo>
                    <a:pt x="36507" y="1719569"/>
                  </a:lnTo>
                  <a:cubicBezTo>
                    <a:pt x="26825" y="1719569"/>
                    <a:pt x="17539" y="1715723"/>
                    <a:pt x="10693" y="1708877"/>
                  </a:cubicBezTo>
                  <a:cubicBezTo>
                    <a:pt x="3846" y="1702030"/>
                    <a:pt x="0" y="1692744"/>
                    <a:pt x="0" y="1683062"/>
                  </a:cubicBezTo>
                  <a:lnTo>
                    <a:pt x="0" y="36507"/>
                  </a:lnTo>
                  <a:cubicBezTo>
                    <a:pt x="0" y="16345"/>
                    <a:pt x="16345" y="0"/>
                    <a:pt x="3650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848505" cy="1767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624103" y="1179746"/>
            <a:ext cx="10194641" cy="1549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68"/>
              </a:lnSpc>
            </a:pPr>
            <a:r>
              <a:rPr lang="en-US" sz="11355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DONMA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30210" y="3284218"/>
            <a:ext cx="9782427" cy="6039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54"/>
              </a:lnSpc>
              <a:spcBef>
                <a:spcPct val="0"/>
              </a:spcBef>
            </a:pPr>
            <a:r>
              <a:rPr lang="en-US" sz="5610" u="none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Dondurma, bir sıvının ısı vererek katıya dönüştürülmesi işlemidir. Bu, malzemenin sıcaklığı donma noktasına ulaştığında gerçekleşir.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1030055" y="434426"/>
            <a:ext cx="7044910" cy="12187694"/>
          </a:xfrm>
          <a:custGeom>
            <a:avLst/>
            <a:gdLst/>
            <a:ahLst/>
            <a:cxnLst/>
            <a:rect l="l" t="t" r="r" b="b"/>
            <a:pathLst>
              <a:path w="7044910" h="12187694">
                <a:moveTo>
                  <a:pt x="7044910" y="0"/>
                </a:moveTo>
                <a:lnTo>
                  <a:pt x="0" y="0"/>
                </a:lnTo>
                <a:lnTo>
                  <a:pt x="0" y="12187695"/>
                </a:lnTo>
                <a:lnTo>
                  <a:pt x="7044910" y="12187695"/>
                </a:lnTo>
                <a:lnTo>
                  <a:pt x="704491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9144000" y="998771"/>
            <a:ext cx="1515383" cy="1437720"/>
          </a:xfrm>
          <a:custGeom>
            <a:avLst/>
            <a:gdLst/>
            <a:ahLst/>
            <a:cxnLst/>
            <a:rect l="l" t="t" r="r" b="b"/>
            <a:pathLst>
              <a:path w="1515383" h="1437720">
                <a:moveTo>
                  <a:pt x="0" y="0"/>
                </a:moveTo>
                <a:lnTo>
                  <a:pt x="1515383" y="0"/>
                </a:lnTo>
                <a:lnTo>
                  <a:pt x="1515383" y="1437719"/>
                </a:lnTo>
                <a:lnTo>
                  <a:pt x="0" y="14377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1818744" y="1028700"/>
            <a:ext cx="1341484" cy="1276087"/>
          </a:xfrm>
          <a:custGeom>
            <a:avLst/>
            <a:gdLst/>
            <a:ahLst/>
            <a:cxnLst/>
            <a:rect l="l" t="t" r="r" b="b"/>
            <a:pathLst>
              <a:path w="1341484" h="1276087">
                <a:moveTo>
                  <a:pt x="0" y="0"/>
                </a:moveTo>
                <a:lnTo>
                  <a:pt x="1341484" y="0"/>
                </a:lnTo>
                <a:lnTo>
                  <a:pt x="1341484" y="1276087"/>
                </a:lnTo>
                <a:lnTo>
                  <a:pt x="0" y="1276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10723469" y="1394993"/>
            <a:ext cx="1026284" cy="645276"/>
          </a:xfrm>
          <a:custGeom>
            <a:avLst/>
            <a:gdLst/>
            <a:ahLst/>
            <a:cxnLst/>
            <a:rect l="l" t="t" r="r" b="b"/>
            <a:pathLst>
              <a:path w="1026284" h="645276">
                <a:moveTo>
                  <a:pt x="0" y="0"/>
                </a:moveTo>
                <a:lnTo>
                  <a:pt x="1026284" y="0"/>
                </a:lnTo>
                <a:lnTo>
                  <a:pt x="1026284" y="645275"/>
                </a:lnTo>
                <a:lnTo>
                  <a:pt x="0" y="6452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0" y="8417162"/>
            <a:ext cx="1869838" cy="1869838"/>
          </a:xfrm>
          <a:custGeom>
            <a:avLst/>
            <a:gdLst/>
            <a:ahLst/>
            <a:cxnLst/>
            <a:rect l="l" t="t" r="r" b="b"/>
            <a:pathLst>
              <a:path w="1869838" h="1869838">
                <a:moveTo>
                  <a:pt x="0" y="0"/>
                </a:moveTo>
                <a:lnTo>
                  <a:pt x="1869838" y="0"/>
                </a:lnTo>
                <a:lnTo>
                  <a:pt x="1869838" y="1869838"/>
                </a:lnTo>
                <a:lnTo>
                  <a:pt x="0" y="18698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ACF85BCB-7E28-EB37-6463-BC19A912CD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4" name="Group 4"/>
          <p:cNvGrpSpPr/>
          <p:nvPr/>
        </p:nvGrpSpPr>
        <p:grpSpPr>
          <a:xfrm>
            <a:off x="1028700" y="2979364"/>
            <a:ext cx="8014188" cy="5442910"/>
            <a:chOff x="0" y="0"/>
            <a:chExt cx="2004680" cy="13614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04680" cy="1361497"/>
            </a:xfrm>
            <a:custGeom>
              <a:avLst/>
              <a:gdLst/>
              <a:ahLst/>
              <a:cxnLst/>
              <a:rect l="l" t="t" r="r" b="b"/>
              <a:pathLst>
                <a:path w="2004680" h="1361497">
                  <a:moveTo>
                    <a:pt x="28981" y="0"/>
                  </a:moveTo>
                  <a:lnTo>
                    <a:pt x="1975699" y="0"/>
                  </a:lnTo>
                  <a:cubicBezTo>
                    <a:pt x="1983386" y="0"/>
                    <a:pt x="1990757" y="3053"/>
                    <a:pt x="1996192" y="8488"/>
                  </a:cubicBezTo>
                  <a:cubicBezTo>
                    <a:pt x="2001627" y="13923"/>
                    <a:pt x="2004680" y="21295"/>
                    <a:pt x="2004680" y="28981"/>
                  </a:cubicBezTo>
                  <a:lnTo>
                    <a:pt x="2004680" y="1332516"/>
                  </a:lnTo>
                  <a:cubicBezTo>
                    <a:pt x="2004680" y="1348522"/>
                    <a:pt x="1991705" y="1361497"/>
                    <a:pt x="1975699" y="1361497"/>
                  </a:cubicBezTo>
                  <a:lnTo>
                    <a:pt x="28981" y="1361497"/>
                  </a:lnTo>
                  <a:cubicBezTo>
                    <a:pt x="12975" y="1361497"/>
                    <a:pt x="0" y="1348522"/>
                    <a:pt x="0" y="1332516"/>
                  </a:cubicBezTo>
                  <a:lnTo>
                    <a:pt x="0" y="28981"/>
                  </a:lnTo>
                  <a:cubicBezTo>
                    <a:pt x="0" y="12975"/>
                    <a:pt x="12975" y="0"/>
                    <a:pt x="289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004680" cy="1409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190624" y="2979364"/>
            <a:ext cx="8014188" cy="5442910"/>
            <a:chOff x="0" y="0"/>
            <a:chExt cx="2004680" cy="13614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04680" cy="1361497"/>
            </a:xfrm>
            <a:custGeom>
              <a:avLst/>
              <a:gdLst/>
              <a:ahLst/>
              <a:cxnLst/>
              <a:rect l="l" t="t" r="r" b="b"/>
              <a:pathLst>
                <a:path w="2004680" h="1361497">
                  <a:moveTo>
                    <a:pt x="28981" y="0"/>
                  </a:moveTo>
                  <a:lnTo>
                    <a:pt x="1975699" y="0"/>
                  </a:lnTo>
                  <a:cubicBezTo>
                    <a:pt x="1983386" y="0"/>
                    <a:pt x="1990757" y="3053"/>
                    <a:pt x="1996192" y="8488"/>
                  </a:cubicBezTo>
                  <a:cubicBezTo>
                    <a:pt x="2001627" y="13923"/>
                    <a:pt x="2004680" y="21295"/>
                    <a:pt x="2004680" y="28981"/>
                  </a:cubicBezTo>
                  <a:lnTo>
                    <a:pt x="2004680" y="1332516"/>
                  </a:lnTo>
                  <a:cubicBezTo>
                    <a:pt x="2004680" y="1348522"/>
                    <a:pt x="1991705" y="1361497"/>
                    <a:pt x="1975699" y="1361497"/>
                  </a:cubicBezTo>
                  <a:lnTo>
                    <a:pt x="28981" y="1361497"/>
                  </a:lnTo>
                  <a:cubicBezTo>
                    <a:pt x="12975" y="1361497"/>
                    <a:pt x="0" y="1348522"/>
                    <a:pt x="0" y="1332516"/>
                  </a:cubicBezTo>
                  <a:lnTo>
                    <a:pt x="0" y="28981"/>
                  </a:lnTo>
                  <a:cubicBezTo>
                    <a:pt x="0" y="12975"/>
                    <a:pt x="12975" y="0"/>
                    <a:pt x="289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004680" cy="1409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18561" y="3987130"/>
            <a:ext cx="4067639" cy="4194753"/>
          </a:xfrm>
          <a:custGeom>
            <a:avLst/>
            <a:gdLst/>
            <a:ahLst/>
            <a:cxnLst/>
            <a:rect l="l" t="t" r="r" b="b"/>
            <a:pathLst>
              <a:path w="4067639" h="4194753">
                <a:moveTo>
                  <a:pt x="0" y="0"/>
                </a:moveTo>
                <a:lnTo>
                  <a:pt x="4067639" y="0"/>
                </a:lnTo>
                <a:lnTo>
                  <a:pt x="4067639" y="4194753"/>
                </a:lnTo>
                <a:lnTo>
                  <a:pt x="0" y="41947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5145134" y="3223994"/>
            <a:ext cx="3507893" cy="4194753"/>
          </a:xfrm>
          <a:custGeom>
            <a:avLst/>
            <a:gdLst/>
            <a:ahLst/>
            <a:cxnLst/>
            <a:rect l="l" t="t" r="r" b="b"/>
            <a:pathLst>
              <a:path w="3507893" h="4194753">
                <a:moveTo>
                  <a:pt x="0" y="0"/>
                </a:moveTo>
                <a:lnTo>
                  <a:pt x="3507893" y="0"/>
                </a:lnTo>
                <a:lnTo>
                  <a:pt x="3507893" y="4194753"/>
                </a:lnTo>
                <a:lnTo>
                  <a:pt x="0" y="41947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4139236" y="5487252"/>
            <a:ext cx="927477" cy="804586"/>
          </a:xfrm>
          <a:custGeom>
            <a:avLst/>
            <a:gdLst/>
            <a:ahLst/>
            <a:cxnLst/>
            <a:rect l="l" t="t" r="r" b="b"/>
            <a:pathLst>
              <a:path w="927477" h="804586">
                <a:moveTo>
                  <a:pt x="0" y="0"/>
                </a:moveTo>
                <a:lnTo>
                  <a:pt x="927478" y="0"/>
                </a:lnTo>
                <a:lnTo>
                  <a:pt x="927478" y="804587"/>
                </a:lnTo>
                <a:lnTo>
                  <a:pt x="0" y="8045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12991863" y="4682666"/>
            <a:ext cx="927477" cy="804586"/>
          </a:xfrm>
          <a:custGeom>
            <a:avLst/>
            <a:gdLst/>
            <a:ahLst/>
            <a:cxnLst/>
            <a:rect l="l" t="t" r="r" b="b"/>
            <a:pathLst>
              <a:path w="927477" h="804586">
                <a:moveTo>
                  <a:pt x="0" y="0"/>
                </a:moveTo>
                <a:lnTo>
                  <a:pt x="927477" y="0"/>
                </a:lnTo>
                <a:lnTo>
                  <a:pt x="927477" y="804586"/>
                </a:lnTo>
                <a:lnTo>
                  <a:pt x="0" y="8045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9298337" y="4763277"/>
            <a:ext cx="4285351" cy="3057123"/>
          </a:xfrm>
          <a:custGeom>
            <a:avLst/>
            <a:gdLst/>
            <a:ahLst/>
            <a:cxnLst/>
            <a:rect l="l" t="t" r="r" b="b"/>
            <a:pathLst>
              <a:path w="4285351" h="3057123">
                <a:moveTo>
                  <a:pt x="0" y="0"/>
                </a:moveTo>
                <a:lnTo>
                  <a:pt x="4285351" y="0"/>
                </a:lnTo>
                <a:lnTo>
                  <a:pt x="4285351" y="3057123"/>
                </a:lnTo>
                <a:lnTo>
                  <a:pt x="0" y="30571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14231388" y="4089681"/>
            <a:ext cx="2561573" cy="1994825"/>
          </a:xfrm>
          <a:custGeom>
            <a:avLst/>
            <a:gdLst/>
            <a:ahLst/>
            <a:cxnLst/>
            <a:rect l="l" t="t" r="r" b="b"/>
            <a:pathLst>
              <a:path w="2561573" h="1994825">
                <a:moveTo>
                  <a:pt x="0" y="0"/>
                </a:moveTo>
                <a:lnTo>
                  <a:pt x="2561573" y="0"/>
                </a:lnTo>
                <a:lnTo>
                  <a:pt x="2561573" y="1994825"/>
                </a:lnTo>
                <a:lnTo>
                  <a:pt x="0" y="199482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298337" y="3141861"/>
            <a:ext cx="1637734" cy="2558959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843769" y="1291162"/>
            <a:ext cx="14600462" cy="1359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55"/>
              </a:lnSpc>
              <a:spcBef>
                <a:spcPct val="0"/>
              </a:spcBef>
            </a:pPr>
            <a:r>
              <a:rPr lang="en-US" sz="9955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DONMA ÖRNEKLERI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18561" y="8305202"/>
            <a:ext cx="8014188" cy="723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58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meyve</a:t>
            </a:r>
            <a:r>
              <a:rPr lang="en-US" sz="3600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suyudan</a:t>
            </a:r>
            <a:r>
              <a:rPr lang="en-US" sz="3600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dondurma</a:t>
            </a:r>
            <a:r>
              <a:rPr lang="en-US" sz="3600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yapmak</a:t>
            </a:r>
            <a:endParaRPr lang="en-US" sz="3600" dirty="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298337" y="8336550"/>
            <a:ext cx="7960963" cy="767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3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suyun</a:t>
            </a:r>
            <a:r>
              <a:rPr lang="en-US" sz="4400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donması</a:t>
            </a:r>
            <a:endParaRPr lang="en-US" sz="4400" dirty="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0" y="8417162"/>
            <a:ext cx="1869838" cy="1869838"/>
          </a:xfrm>
          <a:custGeom>
            <a:avLst/>
            <a:gdLst/>
            <a:ahLst/>
            <a:cxnLst/>
            <a:rect l="l" t="t" r="r" b="b"/>
            <a:pathLst>
              <a:path w="1869838" h="1869838">
                <a:moveTo>
                  <a:pt x="0" y="0"/>
                </a:moveTo>
                <a:lnTo>
                  <a:pt x="1869838" y="0"/>
                </a:lnTo>
                <a:lnTo>
                  <a:pt x="1869838" y="1869838"/>
                </a:lnTo>
                <a:lnTo>
                  <a:pt x="0" y="18698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1" name="Resim 20">
            <a:extLst>
              <a:ext uri="{FF2B5EF4-FFF2-40B4-BE49-F238E27FC236}">
                <a16:creationId xmlns:a16="http://schemas.microsoft.com/office/drawing/2014/main" id="{EED62356-90E8-5D45-38A8-A9CD1CC237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2192" y="1028700"/>
            <a:ext cx="15921913" cy="2030044"/>
          </a:xfrm>
          <a:custGeom>
            <a:avLst/>
            <a:gdLst/>
            <a:ahLst/>
            <a:cxnLst/>
            <a:rect l="l" t="t" r="r" b="b"/>
            <a:pathLst>
              <a:path w="15921913" h="2030044">
                <a:moveTo>
                  <a:pt x="0" y="0"/>
                </a:moveTo>
                <a:lnTo>
                  <a:pt x="15921913" y="0"/>
                </a:lnTo>
                <a:lnTo>
                  <a:pt x="15921913" y="2030044"/>
                </a:lnTo>
                <a:lnTo>
                  <a:pt x="0" y="20300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5058172" y="3602956"/>
            <a:ext cx="1099563" cy="1540544"/>
          </a:xfrm>
          <a:custGeom>
            <a:avLst/>
            <a:gdLst/>
            <a:ahLst/>
            <a:cxnLst/>
            <a:rect l="l" t="t" r="r" b="b"/>
            <a:pathLst>
              <a:path w="1099563" h="1540544">
                <a:moveTo>
                  <a:pt x="0" y="0"/>
                </a:moveTo>
                <a:lnTo>
                  <a:pt x="1099563" y="0"/>
                </a:lnTo>
                <a:lnTo>
                  <a:pt x="1099563" y="1540544"/>
                </a:lnTo>
                <a:lnTo>
                  <a:pt x="0" y="15405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6504161" y="3602956"/>
            <a:ext cx="1099563" cy="1540544"/>
          </a:xfrm>
          <a:custGeom>
            <a:avLst/>
            <a:gdLst/>
            <a:ahLst/>
            <a:cxnLst/>
            <a:rect l="l" t="t" r="r" b="b"/>
            <a:pathLst>
              <a:path w="1099563" h="1540544">
                <a:moveTo>
                  <a:pt x="0" y="0"/>
                </a:moveTo>
                <a:lnTo>
                  <a:pt x="1099564" y="0"/>
                </a:lnTo>
                <a:lnTo>
                  <a:pt x="1099564" y="1540544"/>
                </a:lnTo>
                <a:lnTo>
                  <a:pt x="0" y="15405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7946625" y="3602956"/>
            <a:ext cx="1099563" cy="1540544"/>
          </a:xfrm>
          <a:custGeom>
            <a:avLst/>
            <a:gdLst/>
            <a:ahLst/>
            <a:cxnLst/>
            <a:rect l="l" t="t" r="r" b="b"/>
            <a:pathLst>
              <a:path w="1099563" h="1540544">
                <a:moveTo>
                  <a:pt x="0" y="0"/>
                </a:moveTo>
                <a:lnTo>
                  <a:pt x="1099563" y="0"/>
                </a:lnTo>
                <a:lnTo>
                  <a:pt x="1099563" y="1540544"/>
                </a:lnTo>
                <a:lnTo>
                  <a:pt x="0" y="15405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9389088" y="3593431"/>
            <a:ext cx="1099563" cy="1540544"/>
          </a:xfrm>
          <a:custGeom>
            <a:avLst/>
            <a:gdLst/>
            <a:ahLst/>
            <a:cxnLst/>
            <a:rect l="l" t="t" r="r" b="b"/>
            <a:pathLst>
              <a:path w="1099563" h="1540544">
                <a:moveTo>
                  <a:pt x="0" y="0"/>
                </a:moveTo>
                <a:lnTo>
                  <a:pt x="1099563" y="0"/>
                </a:lnTo>
                <a:lnTo>
                  <a:pt x="1099563" y="1540544"/>
                </a:lnTo>
                <a:lnTo>
                  <a:pt x="0" y="15405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10831551" y="3593431"/>
            <a:ext cx="1099563" cy="1540544"/>
          </a:xfrm>
          <a:custGeom>
            <a:avLst/>
            <a:gdLst/>
            <a:ahLst/>
            <a:cxnLst/>
            <a:rect l="l" t="t" r="r" b="b"/>
            <a:pathLst>
              <a:path w="1099563" h="1540544">
                <a:moveTo>
                  <a:pt x="0" y="0"/>
                </a:moveTo>
                <a:lnTo>
                  <a:pt x="1099563" y="0"/>
                </a:lnTo>
                <a:lnTo>
                  <a:pt x="1099563" y="1540544"/>
                </a:lnTo>
                <a:lnTo>
                  <a:pt x="0" y="15405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8052552" y="4035899"/>
            <a:ext cx="887707" cy="674658"/>
          </a:xfrm>
          <a:custGeom>
            <a:avLst/>
            <a:gdLst/>
            <a:ahLst/>
            <a:cxnLst/>
            <a:rect l="l" t="t" r="r" b="b"/>
            <a:pathLst>
              <a:path w="887707" h="674658">
                <a:moveTo>
                  <a:pt x="0" y="0"/>
                </a:moveTo>
                <a:lnTo>
                  <a:pt x="887708" y="0"/>
                </a:lnTo>
                <a:lnTo>
                  <a:pt x="887708" y="674658"/>
                </a:lnTo>
                <a:lnTo>
                  <a:pt x="0" y="6746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9495015" y="4035899"/>
            <a:ext cx="887707" cy="674658"/>
          </a:xfrm>
          <a:custGeom>
            <a:avLst/>
            <a:gdLst/>
            <a:ahLst/>
            <a:cxnLst/>
            <a:rect l="l" t="t" r="r" b="b"/>
            <a:pathLst>
              <a:path w="887707" h="674658">
                <a:moveTo>
                  <a:pt x="0" y="0"/>
                </a:moveTo>
                <a:lnTo>
                  <a:pt x="887708" y="0"/>
                </a:lnTo>
                <a:lnTo>
                  <a:pt x="887708" y="674658"/>
                </a:lnTo>
                <a:lnTo>
                  <a:pt x="0" y="6746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0831551" y="4026374"/>
            <a:ext cx="887707" cy="674658"/>
          </a:xfrm>
          <a:custGeom>
            <a:avLst/>
            <a:gdLst/>
            <a:ahLst/>
            <a:cxnLst/>
            <a:rect l="l" t="t" r="r" b="b"/>
            <a:pathLst>
              <a:path w="887707" h="674658">
                <a:moveTo>
                  <a:pt x="0" y="0"/>
                </a:moveTo>
                <a:lnTo>
                  <a:pt x="887707" y="0"/>
                </a:lnTo>
                <a:lnTo>
                  <a:pt x="887707" y="674658"/>
                </a:lnTo>
                <a:lnTo>
                  <a:pt x="0" y="6746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2483564" y="3514504"/>
            <a:ext cx="1065745" cy="1698398"/>
          </a:xfrm>
          <a:custGeom>
            <a:avLst/>
            <a:gdLst/>
            <a:ahLst/>
            <a:cxnLst/>
            <a:rect l="l" t="t" r="r" b="b"/>
            <a:pathLst>
              <a:path w="1065745" h="1698398">
                <a:moveTo>
                  <a:pt x="0" y="0"/>
                </a:moveTo>
                <a:lnTo>
                  <a:pt x="1065745" y="0"/>
                </a:lnTo>
                <a:lnTo>
                  <a:pt x="1065745" y="1698398"/>
                </a:lnTo>
                <a:lnTo>
                  <a:pt x="0" y="16983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12710559" y="4405467"/>
            <a:ext cx="611755" cy="611755"/>
          </a:xfrm>
          <a:custGeom>
            <a:avLst/>
            <a:gdLst/>
            <a:ahLst/>
            <a:cxnLst/>
            <a:rect l="l" t="t" r="r" b="b"/>
            <a:pathLst>
              <a:path w="611755" h="611755">
                <a:moveTo>
                  <a:pt x="0" y="0"/>
                </a:moveTo>
                <a:lnTo>
                  <a:pt x="611755" y="0"/>
                </a:lnTo>
                <a:lnTo>
                  <a:pt x="611755" y="611755"/>
                </a:lnTo>
                <a:lnTo>
                  <a:pt x="0" y="6117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13892209" y="3514504"/>
            <a:ext cx="1065745" cy="1698398"/>
          </a:xfrm>
          <a:custGeom>
            <a:avLst/>
            <a:gdLst/>
            <a:ahLst/>
            <a:cxnLst/>
            <a:rect l="l" t="t" r="r" b="b"/>
            <a:pathLst>
              <a:path w="1065745" h="1698398">
                <a:moveTo>
                  <a:pt x="0" y="0"/>
                </a:moveTo>
                <a:lnTo>
                  <a:pt x="1065745" y="0"/>
                </a:lnTo>
                <a:lnTo>
                  <a:pt x="1065745" y="1698398"/>
                </a:lnTo>
                <a:lnTo>
                  <a:pt x="0" y="16983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15405629" y="3445102"/>
            <a:ext cx="1065745" cy="1698398"/>
          </a:xfrm>
          <a:custGeom>
            <a:avLst/>
            <a:gdLst/>
            <a:ahLst/>
            <a:cxnLst/>
            <a:rect l="l" t="t" r="r" b="b"/>
            <a:pathLst>
              <a:path w="1065745" h="1698398">
                <a:moveTo>
                  <a:pt x="0" y="0"/>
                </a:moveTo>
                <a:lnTo>
                  <a:pt x="1065745" y="0"/>
                </a:lnTo>
                <a:lnTo>
                  <a:pt x="1065745" y="1698398"/>
                </a:lnTo>
                <a:lnTo>
                  <a:pt x="0" y="16983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14101759" y="4405467"/>
            <a:ext cx="611755" cy="611755"/>
          </a:xfrm>
          <a:custGeom>
            <a:avLst/>
            <a:gdLst/>
            <a:ahLst/>
            <a:cxnLst/>
            <a:rect l="l" t="t" r="r" b="b"/>
            <a:pathLst>
              <a:path w="611755" h="611755">
                <a:moveTo>
                  <a:pt x="0" y="0"/>
                </a:moveTo>
                <a:lnTo>
                  <a:pt x="611755" y="0"/>
                </a:lnTo>
                <a:lnTo>
                  <a:pt x="611755" y="611755"/>
                </a:lnTo>
                <a:lnTo>
                  <a:pt x="0" y="6117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15632624" y="4363703"/>
            <a:ext cx="611755" cy="611755"/>
          </a:xfrm>
          <a:custGeom>
            <a:avLst/>
            <a:gdLst/>
            <a:ahLst/>
            <a:cxnLst/>
            <a:rect l="l" t="t" r="r" b="b"/>
            <a:pathLst>
              <a:path w="611755" h="611755">
                <a:moveTo>
                  <a:pt x="0" y="0"/>
                </a:moveTo>
                <a:lnTo>
                  <a:pt x="611755" y="0"/>
                </a:lnTo>
                <a:lnTo>
                  <a:pt x="611755" y="611755"/>
                </a:lnTo>
                <a:lnTo>
                  <a:pt x="0" y="6117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>
            <a:off x="0" y="8417162"/>
            <a:ext cx="1869838" cy="1869838"/>
          </a:xfrm>
          <a:custGeom>
            <a:avLst/>
            <a:gdLst/>
            <a:ahLst/>
            <a:cxnLst/>
            <a:rect l="l" t="t" r="r" b="b"/>
            <a:pathLst>
              <a:path w="1869838" h="1869838">
                <a:moveTo>
                  <a:pt x="0" y="0"/>
                </a:moveTo>
                <a:lnTo>
                  <a:pt x="1869838" y="0"/>
                </a:lnTo>
                <a:lnTo>
                  <a:pt x="1869838" y="1869838"/>
                </a:lnTo>
                <a:lnTo>
                  <a:pt x="0" y="18698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9B1CA341-E531-667D-C053-BED98ECAAD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228</Words>
  <Application>Microsoft Office PowerPoint</Application>
  <PresentationFormat>Özel</PresentationFormat>
  <Paragraphs>40</Paragraphs>
  <Slides>28</Slides>
  <Notes>0</Notes>
  <HiddenSlides>0</HiddenSlides>
  <MMClips>3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28</vt:i4>
      </vt:variant>
    </vt:vector>
  </HeadingPairs>
  <TitlesOfParts>
    <vt:vector size="36" baseType="lpstr">
      <vt:lpstr>Calibri</vt:lpstr>
      <vt:lpstr>Jua</vt:lpstr>
      <vt:lpstr>Arimo Bold</vt:lpstr>
      <vt:lpstr>Arial</vt:lpstr>
      <vt:lpstr>Bobby Jones</vt:lpstr>
      <vt:lpstr>Negrita Pro</vt:lpstr>
      <vt:lpstr>Dingos Stamp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 Hal Değişimi</dc:title>
  <cp:lastModifiedBy>Nisa Nur Oran</cp:lastModifiedBy>
  <cp:revision>3</cp:revision>
  <dcterms:created xsi:type="dcterms:W3CDTF">2006-08-16T00:00:00Z</dcterms:created>
  <dcterms:modified xsi:type="dcterms:W3CDTF">2025-09-19T20:59:00Z</dcterms:modified>
  <dc:identifier>DAGirTk5pL0</dc:identifier>
</cp:coreProperties>
</file>