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5" r:id="rId14"/>
    <p:sldId id="276" r:id="rId15"/>
  </p:sldIdLst>
  <p:sldSz cx="18288000" cy="10287000"/>
  <p:notesSz cx="6858000" cy="9144000"/>
  <p:embeddedFontLst>
    <p:embeddedFont>
      <p:font typeface="Adigiana Toybox" panose="020B0604020202020204" charset="-94"/>
      <p:regular r:id="rId16"/>
    </p:embeddedFont>
    <p:embeddedFont>
      <p:font typeface="Agrandir Grand Black" panose="020B0604020202020204" charset="-94"/>
      <p:regular r:id="rId17"/>
    </p:embeddedFont>
    <p:embeddedFont>
      <p:font typeface="Arimo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3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181722" y="642577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8678" y="6425770"/>
            <a:ext cx="3951922" cy="4114800"/>
          </a:xfrm>
          <a:custGeom>
            <a:avLst/>
            <a:gdLst/>
            <a:ahLst/>
            <a:cxnLst/>
            <a:rect l="l" t="t" r="r" b="b"/>
            <a:pathLst>
              <a:path w="3951922" h="4114800">
                <a:moveTo>
                  <a:pt x="0" y="0"/>
                </a:moveTo>
                <a:lnTo>
                  <a:pt x="3951922" y="0"/>
                </a:lnTo>
                <a:lnTo>
                  <a:pt x="39519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5843448" y="6914502"/>
            <a:ext cx="5705095" cy="4114800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0" y="0"/>
                </a:moveTo>
                <a:lnTo>
                  <a:pt x="5705095" y="0"/>
                </a:lnTo>
                <a:lnTo>
                  <a:pt x="5705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-111387" y="2129387"/>
            <a:ext cx="18288000" cy="39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1"/>
              </a:lnSpc>
            </a:pPr>
            <a:r>
              <a:rPr lang="en-US" sz="10400">
                <a:solidFill>
                  <a:srgbClr val="FFFFFF"/>
                </a:solidFill>
                <a:latin typeface="Agrandir Grand Black"/>
                <a:ea typeface="Agrandir Grand Black"/>
                <a:cs typeface="Agrandir Grand Black"/>
                <a:sym typeface="Agrandir Grand Black"/>
              </a:rPr>
              <a:t>TAM GÖLGENİN OLUŞUMU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6FDC23C-4271-CAED-4CAD-E04AD940A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021624" y="975937"/>
            <a:ext cx="3031541" cy="4521621"/>
          </a:xfrm>
          <a:custGeom>
            <a:avLst/>
            <a:gdLst/>
            <a:ahLst/>
            <a:cxnLst/>
            <a:rect l="l" t="t" r="r" b="b"/>
            <a:pathLst>
              <a:path w="3031541" h="4521621">
                <a:moveTo>
                  <a:pt x="0" y="0"/>
                </a:moveTo>
                <a:lnTo>
                  <a:pt x="3031541" y="0"/>
                </a:lnTo>
                <a:lnTo>
                  <a:pt x="3031541" y="4521620"/>
                </a:lnTo>
                <a:lnTo>
                  <a:pt x="0" y="4521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567452" y="3586694"/>
            <a:ext cx="3031541" cy="4521621"/>
          </a:xfrm>
          <a:custGeom>
            <a:avLst/>
            <a:gdLst/>
            <a:ahLst/>
            <a:cxnLst/>
            <a:rect l="l" t="t" r="r" b="b"/>
            <a:pathLst>
              <a:path w="3031541" h="4521621">
                <a:moveTo>
                  <a:pt x="0" y="0"/>
                </a:moveTo>
                <a:lnTo>
                  <a:pt x="3031541" y="0"/>
                </a:lnTo>
                <a:lnTo>
                  <a:pt x="3031541" y="4521620"/>
                </a:lnTo>
                <a:lnTo>
                  <a:pt x="0" y="4521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3118796" y="1546124"/>
            <a:ext cx="10747122" cy="5305969"/>
          </a:xfrm>
          <a:custGeom>
            <a:avLst/>
            <a:gdLst/>
            <a:ahLst/>
            <a:cxnLst/>
            <a:rect l="l" t="t" r="r" b="b"/>
            <a:pathLst>
              <a:path w="10747122" h="5305969">
                <a:moveTo>
                  <a:pt x="0" y="0"/>
                </a:moveTo>
                <a:lnTo>
                  <a:pt x="10747122" y="0"/>
                </a:lnTo>
                <a:lnTo>
                  <a:pt x="10747122" y="5305969"/>
                </a:lnTo>
                <a:lnTo>
                  <a:pt x="0" y="53059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300583" y="7955914"/>
            <a:ext cx="17686834" cy="130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perde cisme yaklaştırılırsa gölge küçülür.</a:t>
            </a:r>
          </a:p>
        </p:txBody>
      </p:sp>
      <p:sp>
        <p:nvSpPr>
          <p:cNvPr id="7" name="Freeform 7"/>
          <p:cNvSpPr/>
          <p:nvPr/>
        </p:nvSpPr>
        <p:spPr>
          <a:xfrm rot="-10598777">
            <a:off x="11798816" y="5893636"/>
            <a:ext cx="1600355" cy="792176"/>
          </a:xfrm>
          <a:custGeom>
            <a:avLst/>
            <a:gdLst/>
            <a:ahLst/>
            <a:cxnLst/>
            <a:rect l="l" t="t" r="r" b="b"/>
            <a:pathLst>
              <a:path w="1600355" h="792176">
                <a:moveTo>
                  <a:pt x="0" y="0"/>
                </a:moveTo>
                <a:lnTo>
                  <a:pt x="1600355" y="0"/>
                </a:lnTo>
                <a:lnTo>
                  <a:pt x="1600355" y="792176"/>
                </a:lnTo>
                <a:lnTo>
                  <a:pt x="0" y="792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36EBA91-0881-8693-38AC-109BF8D32C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4"/>
    </mc:Choice>
    <mc:Fallback xmlns="">
      <p:transition spd="slow" advTm="10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30" end="0.02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039112" y="1028700"/>
            <a:ext cx="14209776" cy="82296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2B24DD0-B4EA-D193-6053-A1112633E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3"/>
    </mc:Choice>
    <mc:Fallback xmlns="">
      <p:transition spd="slow" advTm="40183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11" objId="3"/>
        <p14:pauseEvt time="5906" objId="3"/>
        <p14:seekEvt time="7499" objId="3" seek="0"/>
        <p14:seekEvt time="7499" objId="3" seek="0"/>
        <p14:resumeEvt time="8740" objId="3"/>
        <p14:pauseEvt time="12471" objId="3"/>
        <p14:resumeEvt time="13824" objId="3"/>
        <p14:pauseEvt time="29051" objId="3"/>
        <p14:resumeEvt time="32106" objId="3"/>
        <p14:pauseEvt time="38300" objId="3"/>
        <p14:stopEvt time="40138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3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831089" y="1945389"/>
            <a:ext cx="14625822" cy="7312911"/>
          </a:xfrm>
          <a:custGeom>
            <a:avLst/>
            <a:gdLst/>
            <a:ahLst/>
            <a:cxnLst/>
            <a:rect l="l" t="t" r="r" b="b"/>
            <a:pathLst>
              <a:path w="14625822" h="7312911">
                <a:moveTo>
                  <a:pt x="0" y="0"/>
                </a:moveTo>
                <a:lnTo>
                  <a:pt x="14625822" y="0"/>
                </a:lnTo>
                <a:lnTo>
                  <a:pt x="14625822" y="7312911"/>
                </a:lnTo>
                <a:lnTo>
                  <a:pt x="0" y="7312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18E977E-F988-C9F5-71B6-179F342FA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80"/>
    </mc:Choice>
    <mc:Fallback xmlns="">
      <p:transition spd="slow" advTm="7808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" y="685619"/>
            <a:ext cx="11007113" cy="8915762"/>
          </a:xfrm>
          <a:custGeom>
            <a:avLst/>
            <a:gdLst/>
            <a:ahLst/>
            <a:cxnLst/>
            <a:rect l="l" t="t" r="r" b="b"/>
            <a:pathLst>
              <a:path w="11007113" h="8915762">
                <a:moveTo>
                  <a:pt x="0" y="0"/>
                </a:moveTo>
                <a:lnTo>
                  <a:pt x="11007114" y="0"/>
                </a:lnTo>
                <a:lnTo>
                  <a:pt x="11007114" y="8915762"/>
                </a:lnTo>
                <a:lnTo>
                  <a:pt x="0" y="8915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0497760" y="1059498"/>
            <a:ext cx="7790240" cy="1938904"/>
          </a:xfrm>
          <a:custGeom>
            <a:avLst/>
            <a:gdLst/>
            <a:ahLst/>
            <a:cxnLst/>
            <a:rect l="l" t="t" r="r" b="b"/>
            <a:pathLst>
              <a:path w="7790240" h="1938904">
                <a:moveTo>
                  <a:pt x="0" y="0"/>
                </a:moveTo>
                <a:lnTo>
                  <a:pt x="7790240" y="0"/>
                </a:lnTo>
                <a:lnTo>
                  <a:pt x="7790240" y="1938904"/>
                </a:lnTo>
                <a:lnTo>
                  <a:pt x="0" y="193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B9E772-5E6A-976A-0910-9613DFE9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1"/>
    </mc:Choice>
    <mc:Fallback xmlns="">
      <p:transition spd="slow" advTm="4026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3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1590"/>
            <a:ext cx="18288000" cy="12870180"/>
          </a:xfrm>
          <a:custGeom>
            <a:avLst/>
            <a:gdLst/>
            <a:ahLst/>
            <a:cxnLst/>
            <a:rect l="l" t="t" r="r" b="b"/>
            <a:pathLst>
              <a:path w="18288000" h="12870180">
                <a:moveTo>
                  <a:pt x="0" y="0"/>
                </a:moveTo>
                <a:lnTo>
                  <a:pt x="18288000" y="0"/>
                </a:lnTo>
                <a:lnTo>
                  <a:pt x="18288000" y="12870180"/>
                </a:lnTo>
                <a:lnTo>
                  <a:pt x="0" y="1287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1D8A98B-2661-EE1A-EE33-60A5B40BB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3"/>
    </mc:Choice>
    <mc:Fallback xmlns="">
      <p:transition spd="slow" advTm="1372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3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131" y="1669678"/>
            <a:ext cx="17803738" cy="6453855"/>
          </a:xfrm>
          <a:custGeom>
            <a:avLst/>
            <a:gdLst/>
            <a:ahLst/>
            <a:cxnLst/>
            <a:rect l="l" t="t" r="r" b="b"/>
            <a:pathLst>
              <a:path w="17803738" h="6453855">
                <a:moveTo>
                  <a:pt x="0" y="0"/>
                </a:moveTo>
                <a:lnTo>
                  <a:pt x="17803738" y="0"/>
                </a:lnTo>
                <a:lnTo>
                  <a:pt x="17803738" y="6453855"/>
                </a:lnTo>
                <a:lnTo>
                  <a:pt x="0" y="64538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2A6997D-EF80-B9DA-F0DF-A524A5B4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4"/>
    </mc:Choice>
    <mc:Fallback xmlns="">
      <p:transition spd="slow" advTm="2539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3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0017"/>
          <a:stretch>
            <a:fillRect/>
          </a:stretch>
        </p:blipFill>
        <p:spPr>
          <a:xfrm>
            <a:off x="1028700" y="1668051"/>
            <a:ext cx="16230600" cy="695089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9F21928-28EE-BF7C-D201-E34F525EE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0"/>
    </mc:Choice>
    <mc:Fallback xmlns="">
      <p:transition spd="slow" advTm="19640"/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40" objId="2"/>
        <p14:stopEvt time="19627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758125" y="2128026"/>
            <a:ext cx="14771750" cy="6030949"/>
          </a:xfrm>
          <a:custGeom>
            <a:avLst/>
            <a:gdLst/>
            <a:ahLst/>
            <a:cxnLst/>
            <a:rect l="l" t="t" r="r" b="b"/>
            <a:pathLst>
              <a:path w="14771750" h="6030949">
                <a:moveTo>
                  <a:pt x="0" y="0"/>
                </a:moveTo>
                <a:lnTo>
                  <a:pt x="14771750" y="0"/>
                </a:lnTo>
                <a:lnTo>
                  <a:pt x="14771750" y="6030948"/>
                </a:lnTo>
                <a:lnTo>
                  <a:pt x="0" y="6030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AutoShape 4"/>
          <p:cNvSpPr/>
          <p:nvPr/>
        </p:nvSpPr>
        <p:spPr>
          <a:xfrm flipV="1">
            <a:off x="3413492" y="3821164"/>
            <a:ext cx="10442825" cy="130328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tr-TR"/>
          </a:p>
        </p:txBody>
      </p:sp>
      <p:sp>
        <p:nvSpPr>
          <p:cNvPr id="5" name="AutoShape 5"/>
          <p:cNvSpPr/>
          <p:nvPr/>
        </p:nvSpPr>
        <p:spPr>
          <a:xfrm>
            <a:off x="3411132" y="5143353"/>
            <a:ext cx="10445184" cy="97746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/>
          <p:nvPr/>
        </p:nvGrpSpPr>
        <p:grpSpPr>
          <a:xfrm>
            <a:off x="13094316" y="3821164"/>
            <a:ext cx="2299653" cy="229965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Resim 8">
            <a:extLst>
              <a:ext uri="{FF2B5EF4-FFF2-40B4-BE49-F238E27FC236}">
                <a16:creationId xmlns:a16="http://schemas.microsoft.com/office/drawing/2014/main" id="{AF451D67-11A1-7962-EC10-B2EA34FBA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99"/>
    </mc:Choice>
    <mc:Fallback xmlns="">
      <p:transition spd="slow" advTm="11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66963" y="1888522"/>
            <a:ext cx="15692337" cy="5819409"/>
          </a:xfrm>
          <a:custGeom>
            <a:avLst/>
            <a:gdLst/>
            <a:ahLst/>
            <a:cxnLst/>
            <a:rect l="l" t="t" r="r" b="b"/>
            <a:pathLst>
              <a:path w="15692337" h="5819409">
                <a:moveTo>
                  <a:pt x="0" y="0"/>
                </a:moveTo>
                <a:lnTo>
                  <a:pt x="15692337" y="0"/>
                </a:lnTo>
                <a:lnTo>
                  <a:pt x="15692337" y="5819408"/>
                </a:lnTo>
                <a:lnTo>
                  <a:pt x="0" y="581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AutoShape 4"/>
          <p:cNvSpPr/>
          <p:nvPr/>
        </p:nvSpPr>
        <p:spPr>
          <a:xfrm flipV="1">
            <a:off x="3413492" y="3068614"/>
            <a:ext cx="10076276" cy="171056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5" name="AutoShape 5"/>
          <p:cNvSpPr/>
          <p:nvPr/>
        </p:nvSpPr>
        <p:spPr>
          <a:xfrm>
            <a:off x="3413492" y="4779176"/>
            <a:ext cx="10076276" cy="96695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2184534" y="2485319"/>
            <a:ext cx="2610466" cy="3893576"/>
          </a:xfrm>
          <a:custGeom>
            <a:avLst/>
            <a:gdLst/>
            <a:ahLst/>
            <a:cxnLst/>
            <a:rect l="l" t="t" r="r" b="b"/>
            <a:pathLst>
              <a:path w="2610466" h="3893576">
                <a:moveTo>
                  <a:pt x="0" y="0"/>
                </a:moveTo>
                <a:lnTo>
                  <a:pt x="2610466" y="0"/>
                </a:lnTo>
                <a:lnTo>
                  <a:pt x="2610466" y="3893576"/>
                </a:lnTo>
                <a:lnTo>
                  <a:pt x="0" y="3893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99F9BE5-05E5-33B1-61DF-BC1E5CFC0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7"/>
    </mc:Choice>
    <mc:Fallback xmlns="">
      <p:transition spd="slow" advTm="39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646282" y="593728"/>
            <a:ext cx="12132724" cy="909954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78373D6-E5CF-DAA3-C706-AAB64D167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25"/>
    </mc:Choice>
    <mc:Fallback xmlns="">
      <p:transition spd="slow" advTm="131125"/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812" objId="3"/>
        <p14:pauseEvt time="21564" objId="3"/>
        <p14:resumeEvt time="39083" objId="3"/>
        <p14:pauseEvt time="40077" objId="3"/>
        <p14:seekEvt time="48742" objId="3" seek="9631"/>
        <p14:seekEvt time="48742" objId="3" seek="9631"/>
        <p14:resumeEvt time="50475" objId="3"/>
        <p14:pauseEvt time="52158" objId="3"/>
        <p14:resumeEvt time="53298" objId="3"/>
        <p14:pauseEvt time="54742" objId="3"/>
        <p14:resumeEvt time="65783" objId="3"/>
        <p14:pauseEvt time="69989" objId="3"/>
        <p14:resumeEvt time="74907" objId="3"/>
        <p14:pauseEvt time="76872" objId="3"/>
        <p14:resumeEvt time="82307" objId="3"/>
        <p14:pauseEvt time="84070" objId="3"/>
        <p14:resumeEvt time="89388" objId="3"/>
        <p14:pauseEvt time="101849" objId="3"/>
        <p14:resumeEvt time="116975" objId="3"/>
        <p14:pauseEvt time="119565" objId="3"/>
        <p14:resumeEvt time="121025" objId="3"/>
        <p14:pauseEvt time="121663" objId="3"/>
        <p14:resumeEvt time="123188" objId="3"/>
        <p14:stopEvt time="130828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5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239005" y="1446424"/>
            <a:ext cx="13176273" cy="6555196"/>
          </a:xfrm>
          <a:custGeom>
            <a:avLst/>
            <a:gdLst/>
            <a:ahLst/>
            <a:cxnLst/>
            <a:rect l="l" t="t" r="r" b="b"/>
            <a:pathLst>
              <a:path w="13176273" h="6555196">
                <a:moveTo>
                  <a:pt x="0" y="0"/>
                </a:moveTo>
                <a:lnTo>
                  <a:pt x="13176273" y="0"/>
                </a:lnTo>
                <a:lnTo>
                  <a:pt x="13176273" y="6555196"/>
                </a:lnTo>
                <a:lnTo>
                  <a:pt x="0" y="65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0394583" y="5858104"/>
            <a:ext cx="1600355" cy="792176"/>
          </a:xfrm>
          <a:custGeom>
            <a:avLst/>
            <a:gdLst/>
            <a:ahLst/>
            <a:cxnLst/>
            <a:rect l="l" t="t" r="r" b="b"/>
            <a:pathLst>
              <a:path w="1600355" h="792176">
                <a:moveTo>
                  <a:pt x="0" y="0"/>
                </a:moveTo>
                <a:lnTo>
                  <a:pt x="1600354" y="0"/>
                </a:lnTo>
                <a:lnTo>
                  <a:pt x="1600354" y="792176"/>
                </a:lnTo>
                <a:lnTo>
                  <a:pt x="0" y="792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697855" y="8286225"/>
            <a:ext cx="16892290" cy="130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 perdeye yaklaşırsa gölge küçülür.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6EDB370-ACF0-F7D4-F584-1931F4B93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0"/>
    </mc:Choice>
    <mc:Fallback xmlns="">
      <p:transition spd="slow" advTm="2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5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106026" y="677059"/>
            <a:ext cx="13588412" cy="7116931"/>
          </a:xfrm>
          <a:custGeom>
            <a:avLst/>
            <a:gdLst/>
            <a:ahLst/>
            <a:cxnLst/>
            <a:rect l="l" t="t" r="r" b="b"/>
            <a:pathLst>
              <a:path w="13588412" h="7116931">
                <a:moveTo>
                  <a:pt x="0" y="0"/>
                </a:moveTo>
                <a:lnTo>
                  <a:pt x="13588412" y="0"/>
                </a:lnTo>
                <a:lnTo>
                  <a:pt x="13588412" y="7116930"/>
                </a:lnTo>
                <a:lnTo>
                  <a:pt x="0" y="7116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0" y="7641589"/>
            <a:ext cx="19354800" cy="2645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ışık</a:t>
            </a:r>
            <a:r>
              <a:rPr lang="en-US" sz="759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759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kaynağı</a:t>
            </a:r>
            <a:r>
              <a:rPr lang="en-US" sz="759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759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cisme</a:t>
            </a:r>
            <a:r>
              <a:rPr lang="en-US" sz="759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759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yaklaştırılırsa</a:t>
            </a:r>
            <a:r>
              <a:rPr lang="en-US" sz="759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759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gölge</a:t>
            </a:r>
            <a:r>
              <a:rPr lang="en-US" sz="759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759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büyür</a:t>
            </a:r>
            <a:r>
              <a:rPr lang="en-US" sz="759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4937074" y="6428292"/>
            <a:ext cx="1600355" cy="792176"/>
          </a:xfrm>
          <a:custGeom>
            <a:avLst/>
            <a:gdLst/>
            <a:ahLst/>
            <a:cxnLst/>
            <a:rect l="l" t="t" r="r" b="b"/>
            <a:pathLst>
              <a:path w="1600355" h="792176">
                <a:moveTo>
                  <a:pt x="0" y="0"/>
                </a:moveTo>
                <a:lnTo>
                  <a:pt x="1600355" y="0"/>
                </a:lnTo>
                <a:lnTo>
                  <a:pt x="1600355" y="792175"/>
                </a:lnTo>
                <a:lnTo>
                  <a:pt x="0" y="7921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AE9C255-9F90-668B-89B4-0B7D334BB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4"/>
    </mc:Choice>
    <mc:Fallback xmlns="">
      <p:transition spd="slow" advTm="1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80.4|1.1|2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|1.1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39</Words>
  <Application>Microsoft Office PowerPoint</Application>
  <PresentationFormat>Özel</PresentationFormat>
  <Paragraphs>7</Paragraphs>
  <Slides>14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0" baseType="lpstr">
      <vt:lpstr>Calibri</vt:lpstr>
      <vt:lpstr>Arimo Bold</vt:lpstr>
      <vt:lpstr>Arial</vt:lpstr>
      <vt:lpstr>Agrandir Grand Black</vt:lpstr>
      <vt:lpstr>Adigiana Toybox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ışığın dün yası</dc:title>
  <cp:lastModifiedBy>Nisa Nur Oran</cp:lastModifiedBy>
  <cp:revision>6</cp:revision>
  <dcterms:created xsi:type="dcterms:W3CDTF">2006-08-16T00:00:00Z</dcterms:created>
  <dcterms:modified xsi:type="dcterms:W3CDTF">2025-09-19T20:58:36Z</dcterms:modified>
  <dc:identifier>DAGfkfF0LfA</dc:identifier>
</cp:coreProperties>
</file>