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18288000" cy="10287000"/>
  <p:notesSz cx="6858000" cy="9144000"/>
  <p:embeddedFontLst>
    <p:embeddedFont>
      <p:font typeface="Negrita Pro" panose="020B0604020202020204" charset="-9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682423" y="2948755"/>
            <a:ext cx="9735648" cy="7338245"/>
          </a:xfrm>
          <a:custGeom>
            <a:avLst/>
            <a:gdLst/>
            <a:ahLst/>
            <a:cxnLst/>
            <a:rect l="l" t="t" r="r" b="b"/>
            <a:pathLst>
              <a:path w="9735648" h="7338245">
                <a:moveTo>
                  <a:pt x="0" y="0"/>
                </a:moveTo>
                <a:lnTo>
                  <a:pt x="9735648" y="0"/>
                </a:lnTo>
                <a:lnTo>
                  <a:pt x="9735648" y="7338245"/>
                </a:lnTo>
                <a:lnTo>
                  <a:pt x="0" y="7338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2411833" y="-468648"/>
            <a:ext cx="13464334" cy="341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59"/>
              </a:lnSpc>
            </a:pPr>
            <a:r>
              <a:rPr lang="en-US" sz="15528" spc="978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ÇIKRIK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DF059CB-1009-FC76-D97B-932649451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1"/>
    </mc:Choice>
    <mc:Fallback xmlns="">
      <p:transition spd="slow" advTm="162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1353800" y="-145521"/>
            <a:ext cx="6734543" cy="1676153"/>
          </a:xfrm>
          <a:custGeom>
            <a:avLst/>
            <a:gdLst/>
            <a:ahLst/>
            <a:cxnLst/>
            <a:rect l="l" t="t" r="r" b="b"/>
            <a:pathLst>
              <a:path w="6734543" h="1676153">
                <a:moveTo>
                  <a:pt x="0" y="0"/>
                </a:moveTo>
                <a:lnTo>
                  <a:pt x="6734543" y="0"/>
                </a:lnTo>
                <a:lnTo>
                  <a:pt x="6734543" y="1676153"/>
                </a:lnTo>
                <a:lnTo>
                  <a:pt x="0" y="1676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286000" y="692556"/>
            <a:ext cx="13335503" cy="8651408"/>
          </a:xfrm>
          <a:custGeom>
            <a:avLst/>
            <a:gdLst/>
            <a:ahLst/>
            <a:cxnLst/>
            <a:rect l="l" t="t" r="r" b="b"/>
            <a:pathLst>
              <a:path w="13335503" h="8651408">
                <a:moveTo>
                  <a:pt x="0" y="0"/>
                </a:moveTo>
                <a:lnTo>
                  <a:pt x="13335503" y="0"/>
                </a:lnTo>
                <a:lnTo>
                  <a:pt x="13335503" y="8651408"/>
                </a:lnTo>
                <a:lnTo>
                  <a:pt x="0" y="86514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9F06D9C-ED7A-631E-F0F2-18172BB9B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7"/>
    </mc:Choice>
    <mc:Fallback xmlns="">
      <p:transition spd="slow" advTm="220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209" y="1418482"/>
            <a:ext cx="16123582" cy="8182718"/>
          </a:xfrm>
          <a:custGeom>
            <a:avLst/>
            <a:gdLst/>
            <a:ahLst/>
            <a:cxnLst/>
            <a:rect l="l" t="t" r="r" b="b"/>
            <a:pathLst>
              <a:path w="16123582" h="8182718">
                <a:moveTo>
                  <a:pt x="0" y="0"/>
                </a:moveTo>
                <a:lnTo>
                  <a:pt x="16123582" y="0"/>
                </a:lnTo>
                <a:lnTo>
                  <a:pt x="16123582" y="8182718"/>
                </a:lnTo>
                <a:lnTo>
                  <a:pt x="0" y="8182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66AF6F-BF15-B0B1-D0E9-705974A3F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4"/>
    </mc:Choice>
    <mc:Fallback xmlns="">
      <p:transition spd="slow" advTm="141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11387" y="2975898"/>
            <a:ext cx="18399387" cy="4415853"/>
          </a:xfrm>
          <a:custGeom>
            <a:avLst/>
            <a:gdLst/>
            <a:ahLst/>
            <a:cxnLst/>
            <a:rect l="l" t="t" r="r" b="b"/>
            <a:pathLst>
              <a:path w="18399387" h="4415853">
                <a:moveTo>
                  <a:pt x="0" y="0"/>
                </a:moveTo>
                <a:lnTo>
                  <a:pt x="18399387" y="0"/>
                </a:lnTo>
                <a:lnTo>
                  <a:pt x="18399387" y="4415853"/>
                </a:lnTo>
                <a:lnTo>
                  <a:pt x="0" y="4415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4BD2D4F-C361-3830-A66C-E5F601924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7"/>
    </mc:Choice>
    <mc:Fallback xmlns="">
      <p:transition spd="slow" advTm="332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2828055" y="1616370"/>
            <a:ext cx="4652163" cy="7054260"/>
          </a:xfrm>
          <a:custGeom>
            <a:avLst/>
            <a:gdLst/>
            <a:ahLst/>
            <a:cxnLst/>
            <a:rect l="l" t="t" r="r" b="b"/>
            <a:pathLst>
              <a:path w="4652163" h="7054260">
                <a:moveTo>
                  <a:pt x="0" y="0"/>
                </a:moveTo>
                <a:lnTo>
                  <a:pt x="4652163" y="0"/>
                </a:lnTo>
                <a:lnTo>
                  <a:pt x="4652163" y="7054260"/>
                </a:lnTo>
                <a:lnTo>
                  <a:pt x="0" y="7054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752600" y="1485900"/>
            <a:ext cx="10120204" cy="7711107"/>
          </a:xfrm>
          <a:custGeom>
            <a:avLst/>
            <a:gdLst/>
            <a:ahLst/>
            <a:cxnLst/>
            <a:rect l="l" t="t" r="r" b="b"/>
            <a:pathLst>
              <a:path w="10833208" h="8502703">
                <a:moveTo>
                  <a:pt x="0" y="0"/>
                </a:moveTo>
                <a:lnTo>
                  <a:pt x="10833208" y="0"/>
                </a:lnTo>
                <a:lnTo>
                  <a:pt x="10833208" y="8502703"/>
                </a:lnTo>
                <a:lnTo>
                  <a:pt x="0" y="850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0936F9-D59E-C22D-4EA6-FDC02A6F2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33"/>
    </mc:Choice>
    <mc:Fallback xmlns="">
      <p:transition spd="slow" advTm="1439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980142" y="543001"/>
            <a:ext cx="11609167" cy="8724900"/>
          </a:xfrm>
          <a:custGeom>
            <a:avLst/>
            <a:gdLst/>
            <a:ahLst/>
            <a:cxnLst/>
            <a:rect l="l" t="t" r="r" b="b"/>
            <a:pathLst>
              <a:path w="12952402" h="10287000">
                <a:moveTo>
                  <a:pt x="0" y="0"/>
                </a:moveTo>
                <a:lnTo>
                  <a:pt x="12952401" y="0"/>
                </a:lnTo>
                <a:lnTo>
                  <a:pt x="129524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5433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2FA0C7-AF15-CC04-6537-CFBEDE6A5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1"/>
    </mc:Choice>
    <mc:Fallback xmlns="">
      <p:transition spd="slow" advTm="473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903659" y="354095"/>
            <a:ext cx="6240341" cy="9080583"/>
          </a:xfrm>
          <a:custGeom>
            <a:avLst/>
            <a:gdLst/>
            <a:ahLst/>
            <a:cxnLst/>
            <a:rect l="l" t="t" r="r" b="b"/>
            <a:pathLst>
              <a:path w="6240341" h="9080583">
                <a:moveTo>
                  <a:pt x="0" y="0"/>
                </a:moveTo>
                <a:lnTo>
                  <a:pt x="6240341" y="0"/>
                </a:lnTo>
                <a:lnTo>
                  <a:pt x="6240341" y="9080583"/>
                </a:lnTo>
                <a:lnTo>
                  <a:pt x="0" y="9080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553457" y="0"/>
            <a:ext cx="6734543" cy="1676153"/>
          </a:xfrm>
          <a:custGeom>
            <a:avLst/>
            <a:gdLst/>
            <a:ahLst/>
            <a:cxnLst/>
            <a:rect l="l" t="t" r="r" b="b"/>
            <a:pathLst>
              <a:path w="6734543" h="1676153">
                <a:moveTo>
                  <a:pt x="0" y="0"/>
                </a:moveTo>
                <a:lnTo>
                  <a:pt x="6734543" y="0"/>
                </a:lnTo>
                <a:lnTo>
                  <a:pt x="6734543" y="1676153"/>
                </a:lnTo>
                <a:lnTo>
                  <a:pt x="0" y="1676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B4294EC-6DBA-F788-D513-CDBA5BB3F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19"/>
    </mc:Choice>
    <mc:Fallback xmlns="">
      <p:transition spd="slow" advTm="1706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718998" y="1888522"/>
            <a:ext cx="17165228" cy="7457289"/>
          </a:xfrm>
          <a:custGeom>
            <a:avLst/>
            <a:gdLst/>
            <a:ahLst/>
            <a:cxnLst/>
            <a:rect l="l" t="t" r="r" b="b"/>
            <a:pathLst>
              <a:path w="17165228" h="7457289">
                <a:moveTo>
                  <a:pt x="0" y="0"/>
                </a:moveTo>
                <a:lnTo>
                  <a:pt x="17165228" y="0"/>
                </a:lnTo>
                <a:lnTo>
                  <a:pt x="17165228" y="7457289"/>
                </a:lnTo>
                <a:lnTo>
                  <a:pt x="0" y="7457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44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E33034-E897-45C8-0D55-6BED5830B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51"/>
    </mc:Choice>
    <mc:Fallback xmlns="">
      <p:transition spd="slow" advTm="792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4744" y="1558636"/>
            <a:ext cx="16758511" cy="5949271"/>
          </a:xfrm>
          <a:custGeom>
            <a:avLst/>
            <a:gdLst/>
            <a:ahLst/>
            <a:cxnLst/>
            <a:rect l="l" t="t" r="r" b="b"/>
            <a:pathLst>
              <a:path w="16758511" h="5949271">
                <a:moveTo>
                  <a:pt x="0" y="0"/>
                </a:moveTo>
                <a:lnTo>
                  <a:pt x="16758512" y="0"/>
                </a:lnTo>
                <a:lnTo>
                  <a:pt x="16758512" y="5949272"/>
                </a:lnTo>
                <a:lnTo>
                  <a:pt x="0" y="594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7DB1D3-8E7D-D231-1126-70FD7B781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45"/>
    </mc:Choice>
    <mc:Fallback xmlns="">
      <p:transition spd="slow" advTm="457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994639" y="1028700"/>
            <a:ext cx="11536448" cy="8508130"/>
          </a:xfrm>
          <a:custGeom>
            <a:avLst/>
            <a:gdLst/>
            <a:ahLst/>
            <a:cxnLst/>
            <a:rect l="l" t="t" r="r" b="b"/>
            <a:pathLst>
              <a:path w="11536448" h="8508130">
                <a:moveTo>
                  <a:pt x="0" y="0"/>
                </a:moveTo>
                <a:lnTo>
                  <a:pt x="11536448" y="0"/>
                </a:lnTo>
                <a:lnTo>
                  <a:pt x="11536448" y="8508130"/>
                </a:lnTo>
                <a:lnTo>
                  <a:pt x="0" y="8508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326D43-4AC2-C539-A631-389DAAB03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1799C56-E9FF-9578-657E-39A3885E3219}"/>
              </a:ext>
            </a:extLst>
          </p:cNvPr>
          <p:cNvSpPr/>
          <p:nvPr/>
        </p:nvSpPr>
        <p:spPr>
          <a:xfrm>
            <a:off x="11353800" y="-145521"/>
            <a:ext cx="6734543" cy="1676153"/>
          </a:xfrm>
          <a:custGeom>
            <a:avLst/>
            <a:gdLst/>
            <a:ahLst/>
            <a:cxnLst/>
            <a:rect l="l" t="t" r="r" b="b"/>
            <a:pathLst>
              <a:path w="6734543" h="1676153">
                <a:moveTo>
                  <a:pt x="0" y="0"/>
                </a:moveTo>
                <a:lnTo>
                  <a:pt x="6734543" y="0"/>
                </a:lnTo>
                <a:lnTo>
                  <a:pt x="6734543" y="1676153"/>
                </a:lnTo>
                <a:lnTo>
                  <a:pt x="0" y="16761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05"/>
    </mc:Choice>
    <mc:Fallback xmlns="">
      <p:transition spd="slow" advTm="16180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Application>Microsoft Office PowerPoint</Application>
  <PresentationFormat>Özel</PresentationFormat>
  <Paragraphs>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Calibri</vt:lpstr>
      <vt:lpstr>Arial</vt:lpstr>
      <vt:lpstr>Negrita Pro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Çıkrık</dc:title>
  <cp:lastModifiedBy>Nisa Nur Oran</cp:lastModifiedBy>
  <cp:revision>4</cp:revision>
  <dcterms:created xsi:type="dcterms:W3CDTF">2006-08-16T00:00:00Z</dcterms:created>
  <dcterms:modified xsi:type="dcterms:W3CDTF">2025-09-19T23:17:35Z</dcterms:modified>
  <dc:identifier>DAGfkfF0LfA</dc:identifier>
</cp:coreProperties>
</file>