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</p:sldIdLst>
  <p:sldSz cx="18288000" cy="10287000"/>
  <p:notesSz cx="6858000" cy="9144000"/>
  <p:embeddedFontLst>
    <p:embeddedFont>
      <p:font typeface="Garet" panose="020B0604020202020204" charset="-94"/>
      <p:regular r:id="rId18"/>
    </p:embeddedFont>
    <p:embeddedFont>
      <p:font typeface="Negrita Pro" panose="020B0604020202020204" charset="-9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javalab.org/en/gear_e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03978" y="3042273"/>
            <a:ext cx="7453162" cy="644698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06026" y="-375129"/>
            <a:ext cx="15584079" cy="341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59"/>
              </a:lnSpc>
            </a:pPr>
            <a:r>
              <a:rPr lang="en-US" sz="15528" spc="978">
                <a:solidFill>
                  <a:srgbClr val="F62C04"/>
                </a:solidFill>
                <a:latin typeface="Negrita Pro"/>
                <a:ea typeface="Negrita Pro"/>
                <a:cs typeface="Negrita Pro"/>
                <a:sym typeface="Negrita Pro"/>
              </a:rPr>
              <a:t>DİŞLİ ÇARKLAR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EAFB596-0CAA-7F6D-B872-9CE2A08C9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90"/>
    </mc:Choice>
    <mc:Fallback xmlns="">
      <p:transition spd="slow" advTm="1299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828307" y="1240972"/>
            <a:ext cx="11618891" cy="7805057"/>
          </a:xfrm>
          <a:custGeom>
            <a:avLst/>
            <a:gdLst/>
            <a:ahLst/>
            <a:cxnLst/>
            <a:rect l="l" t="t" r="r" b="b"/>
            <a:pathLst>
              <a:path w="11618891" h="7805057">
                <a:moveTo>
                  <a:pt x="0" y="0"/>
                </a:moveTo>
                <a:lnTo>
                  <a:pt x="11618891" y="0"/>
                </a:lnTo>
                <a:lnTo>
                  <a:pt x="11618891" y="7805056"/>
                </a:lnTo>
                <a:lnTo>
                  <a:pt x="0" y="78050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5A5AAE6-67B9-357C-A24E-65E1C630C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44"/>
    </mc:Choice>
    <mc:Fallback xmlns="">
      <p:transition spd="slow" advTm="2964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4580451" y="3042273"/>
            <a:ext cx="9127098" cy="6172200"/>
          </a:xfrm>
          <a:custGeom>
            <a:avLst/>
            <a:gdLst/>
            <a:ahLst/>
            <a:cxnLst/>
            <a:rect l="l" t="t" r="r" b="b"/>
            <a:pathLst>
              <a:path w="9127098" h="6172200">
                <a:moveTo>
                  <a:pt x="0" y="0"/>
                </a:moveTo>
                <a:lnTo>
                  <a:pt x="9127098" y="0"/>
                </a:lnTo>
                <a:lnTo>
                  <a:pt x="912709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2106026" y="-375129"/>
            <a:ext cx="15584079" cy="341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59"/>
              </a:lnSpc>
            </a:pPr>
            <a:r>
              <a:rPr lang="en-US" sz="15528" spc="978">
                <a:solidFill>
                  <a:srgbClr val="F62C04"/>
                </a:solidFill>
                <a:latin typeface="Negrita Pro"/>
                <a:ea typeface="Negrita Pro"/>
                <a:cs typeface="Negrita Pro"/>
                <a:sym typeface="Negrita Pro"/>
              </a:rPr>
              <a:t>KASNAKLAR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C835E48-5E18-9A41-77AA-349BEB719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3"/>
    </mc:Choice>
    <mc:Fallback xmlns="">
      <p:transition spd="slow" advTm="478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210045" y="1888522"/>
            <a:ext cx="13065613" cy="2942604"/>
          </a:xfrm>
          <a:custGeom>
            <a:avLst/>
            <a:gdLst/>
            <a:ahLst/>
            <a:cxnLst/>
            <a:rect l="l" t="t" r="r" b="b"/>
            <a:pathLst>
              <a:path w="13065613" h="2942604">
                <a:moveTo>
                  <a:pt x="0" y="0"/>
                </a:moveTo>
                <a:lnTo>
                  <a:pt x="13065613" y="0"/>
                </a:lnTo>
                <a:lnTo>
                  <a:pt x="13065613" y="2942604"/>
                </a:lnTo>
                <a:lnTo>
                  <a:pt x="0" y="29426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2430" b="-100000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588371" y="5270661"/>
            <a:ext cx="15940146" cy="3256294"/>
          </a:xfrm>
          <a:custGeom>
            <a:avLst/>
            <a:gdLst/>
            <a:ahLst/>
            <a:cxnLst/>
            <a:rect l="l" t="t" r="r" b="b"/>
            <a:pathLst>
              <a:path w="15940146" h="3256294">
                <a:moveTo>
                  <a:pt x="0" y="0"/>
                </a:moveTo>
                <a:lnTo>
                  <a:pt x="15940146" y="0"/>
                </a:lnTo>
                <a:lnTo>
                  <a:pt x="15940146" y="3256294"/>
                </a:lnTo>
                <a:lnTo>
                  <a:pt x="0" y="32562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2357" t="-104471" b="-431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E129883-4E08-E0B0-24EA-37C3C130C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7"/>
    </mc:Choice>
    <mc:Fallback xmlns="">
      <p:transition spd="slow" advTm="1954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887550" y="30843"/>
            <a:ext cx="7275885" cy="9197567"/>
          </a:xfrm>
          <a:custGeom>
            <a:avLst/>
            <a:gdLst/>
            <a:ahLst/>
            <a:cxnLst/>
            <a:rect l="l" t="t" r="r" b="b"/>
            <a:pathLst>
              <a:path w="7275885" h="9197567">
                <a:moveTo>
                  <a:pt x="0" y="0"/>
                </a:moveTo>
                <a:lnTo>
                  <a:pt x="7275886" y="0"/>
                </a:lnTo>
                <a:lnTo>
                  <a:pt x="7275886" y="9197568"/>
                </a:lnTo>
                <a:lnTo>
                  <a:pt x="0" y="9197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A524467-FF11-D23E-B162-717A5E97B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47"/>
    </mc:Choice>
    <mc:Fallback xmlns="">
      <p:transition spd="slow" advTm="13994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362200" y="94107"/>
            <a:ext cx="9232424" cy="9347829"/>
          </a:xfrm>
          <a:custGeom>
            <a:avLst/>
            <a:gdLst/>
            <a:ahLst/>
            <a:cxnLst/>
            <a:rect l="l" t="t" r="r" b="b"/>
            <a:pathLst>
              <a:path w="9232424" h="9347829">
                <a:moveTo>
                  <a:pt x="0" y="0"/>
                </a:moveTo>
                <a:lnTo>
                  <a:pt x="9232424" y="0"/>
                </a:lnTo>
                <a:lnTo>
                  <a:pt x="9232424" y="9347829"/>
                </a:lnTo>
                <a:lnTo>
                  <a:pt x="0" y="93478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9A8EE47-D636-D610-ECCE-1A2974E1E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62"/>
    </mc:Choice>
    <mc:Fallback xmlns="">
      <p:transition spd="slow" advTm="6816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1553457" y="0"/>
            <a:ext cx="6734543" cy="1676153"/>
          </a:xfrm>
          <a:custGeom>
            <a:avLst/>
            <a:gdLst/>
            <a:ahLst/>
            <a:cxnLst/>
            <a:rect l="l" t="t" r="r" b="b"/>
            <a:pathLst>
              <a:path w="6734543" h="1676153">
                <a:moveTo>
                  <a:pt x="0" y="0"/>
                </a:moveTo>
                <a:lnTo>
                  <a:pt x="6734543" y="0"/>
                </a:lnTo>
                <a:lnTo>
                  <a:pt x="6734543" y="1676153"/>
                </a:lnTo>
                <a:lnTo>
                  <a:pt x="0" y="16761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2430355" y="2049780"/>
            <a:ext cx="13166246" cy="7208520"/>
          </a:xfrm>
          <a:custGeom>
            <a:avLst/>
            <a:gdLst/>
            <a:ahLst/>
            <a:cxnLst/>
            <a:rect l="l" t="t" r="r" b="b"/>
            <a:pathLst>
              <a:path w="13166246" h="7208520">
                <a:moveTo>
                  <a:pt x="0" y="0"/>
                </a:moveTo>
                <a:lnTo>
                  <a:pt x="13166246" y="0"/>
                </a:lnTo>
                <a:lnTo>
                  <a:pt x="13166246" y="7208520"/>
                </a:lnTo>
                <a:lnTo>
                  <a:pt x="0" y="7208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6CC42C2-2D21-400D-E220-66DFBC47E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1"/>
    </mc:Choice>
    <mc:Fallback xmlns="">
      <p:transition spd="slow" advTm="1212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266079" y="2233071"/>
            <a:ext cx="12331716" cy="7120748"/>
          </a:xfrm>
          <a:custGeom>
            <a:avLst/>
            <a:gdLst/>
            <a:ahLst/>
            <a:cxnLst/>
            <a:rect l="l" t="t" r="r" b="b"/>
            <a:pathLst>
              <a:path w="12331716" h="7120748">
                <a:moveTo>
                  <a:pt x="0" y="0"/>
                </a:moveTo>
                <a:lnTo>
                  <a:pt x="12331717" y="0"/>
                </a:lnTo>
                <a:lnTo>
                  <a:pt x="12331717" y="7120748"/>
                </a:lnTo>
                <a:lnTo>
                  <a:pt x="0" y="7120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8474278">
            <a:off x="5610464" y="1346871"/>
            <a:ext cx="3602705" cy="2679512"/>
          </a:xfrm>
          <a:custGeom>
            <a:avLst/>
            <a:gdLst/>
            <a:ahLst/>
            <a:cxnLst/>
            <a:rect l="l" t="t" r="r" b="b"/>
            <a:pathLst>
              <a:path w="3602705" h="2679512">
                <a:moveTo>
                  <a:pt x="0" y="0"/>
                </a:moveTo>
                <a:lnTo>
                  <a:pt x="3602704" y="0"/>
                </a:lnTo>
                <a:lnTo>
                  <a:pt x="3602704" y="2679512"/>
                </a:lnTo>
                <a:lnTo>
                  <a:pt x="0" y="2679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9073063" flipH="1">
            <a:off x="9804271" y="2590322"/>
            <a:ext cx="3602705" cy="2679512"/>
          </a:xfrm>
          <a:custGeom>
            <a:avLst/>
            <a:gdLst/>
            <a:ahLst/>
            <a:cxnLst/>
            <a:rect l="l" t="t" r="r" b="b"/>
            <a:pathLst>
              <a:path w="3602705" h="2679512">
                <a:moveTo>
                  <a:pt x="3602704" y="0"/>
                </a:moveTo>
                <a:lnTo>
                  <a:pt x="0" y="0"/>
                </a:lnTo>
                <a:lnTo>
                  <a:pt x="0" y="2679512"/>
                </a:lnTo>
                <a:lnTo>
                  <a:pt x="3602704" y="2679512"/>
                </a:lnTo>
                <a:lnTo>
                  <a:pt x="36027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BC70135-3A02-8FB1-4DE4-C4D813BE4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31"/>
    </mc:Choice>
    <mc:Fallback xmlns="">
      <p:transition spd="slow" advTm="2843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4787191" y="1888522"/>
            <a:ext cx="7197398" cy="7514591"/>
          </a:xfrm>
          <a:custGeom>
            <a:avLst/>
            <a:gdLst/>
            <a:ahLst/>
            <a:cxnLst/>
            <a:rect l="l" t="t" r="r" b="b"/>
            <a:pathLst>
              <a:path w="7197398" h="7514591">
                <a:moveTo>
                  <a:pt x="0" y="0"/>
                </a:moveTo>
                <a:lnTo>
                  <a:pt x="7197398" y="0"/>
                </a:lnTo>
                <a:lnTo>
                  <a:pt x="7197398" y="7514591"/>
                </a:lnTo>
                <a:lnTo>
                  <a:pt x="0" y="75145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2295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9004266">
            <a:off x="6843884" y="1144454"/>
            <a:ext cx="3602705" cy="2679512"/>
          </a:xfrm>
          <a:custGeom>
            <a:avLst/>
            <a:gdLst/>
            <a:ahLst/>
            <a:cxnLst/>
            <a:rect l="l" t="t" r="r" b="b"/>
            <a:pathLst>
              <a:path w="3602705" h="2679512">
                <a:moveTo>
                  <a:pt x="0" y="0"/>
                </a:moveTo>
                <a:lnTo>
                  <a:pt x="3602705" y="0"/>
                </a:lnTo>
                <a:lnTo>
                  <a:pt x="3602705" y="2679511"/>
                </a:lnTo>
                <a:lnTo>
                  <a:pt x="0" y="2679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-9004266">
            <a:off x="7849328" y="3250961"/>
            <a:ext cx="1591817" cy="1183914"/>
          </a:xfrm>
          <a:custGeom>
            <a:avLst/>
            <a:gdLst/>
            <a:ahLst/>
            <a:cxnLst/>
            <a:rect l="l" t="t" r="r" b="b"/>
            <a:pathLst>
              <a:path w="1591817" h="1183914">
                <a:moveTo>
                  <a:pt x="0" y="0"/>
                </a:moveTo>
                <a:lnTo>
                  <a:pt x="1591817" y="0"/>
                </a:lnTo>
                <a:lnTo>
                  <a:pt x="1591817" y="1183914"/>
                </a:lnTo>
                <a:lnTo>
                  <a:pt x="0" y="1183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12514525" y="1187504"/>
            <a:ext cx="5274711" cy="3565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38"/>
              </a:lnSpc>
              <a:spcBef>
                <a:spcPct val="0"/>
              </a:spcBef>
            </a:pPr>
            <a:r>
              <a:rPr lang="en-US" sz="5046" spc="317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dönme yönleri ve dönme sayıları aynıdır.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B10EAC0-36C5-8F86-67CD-0412CBC38F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73"/>
    </mc:Choice>
    <mc:Fallback xmlns="">
      <p:transition spd="slow" advTm="2147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020603" y="835509"/>
            <a:ext cx="14246795" cy="7092956"/>
          </a:xfrm>
          <a:custGeom>
            <a:avLst/>
            <a:gdLst/>
            <a:ahLst/>
            <a:cxnLst/>
            <a:rect l="l" t="t" r="r" b="b"/>
            <a:pathLst>
              <a:path w="14246795" h="7092956">
                <a:moveTo>
                  <a:pt x="0" y="0"/>
                </a:moveTo>
                <a:lnTo>
                  <a:pt x="14246794" y="0"/>
                </a:lnTo>
                <a:lnTo>
                  <a:pt x="14246794" y="7092955"/>
                </a:lnTo>
                <a:lnTo>
                  <a:pt x="0" y="7092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6221570" y="8180068"/>
            <a:ext cx="5844859" cy="107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n1.r1=n2.r2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9183323-900C-93CE-F8E3-0E6BD339E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39"/>
    </mc:Choice>
    <mc:Fallback xmlns="">
      <p:transition spd="slow" advTm="16773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4481201" y="-574219"/>
            <a:ext cx="8834144" cy="998258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52C15D8-7738-AC98-3D8D-629FB13AE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2"/>
    </mc:Choice>
    <mc:Fallback xmlns="">
      <p:transition spd="slow" advTm="155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0E2E977-CE02-4515-6BF2-D0FD7B0D0807}"/>
              </a:ext>
            </a:extLst>
          </p:cNvPr>
          <p:cNvSpPr txBox="1"/>
          <p:nvPr/>
        </p:nvSpPr>
        <p:spPr>
          <a:xfrm>
            <a:off x="5029200" y="88773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>
                <a:hlinkClick r:id="rId2"/>
              </a:rPr>
              <a:t>https://javalab.org/en/gear_en/</a:t>
            </a:r>
            <a:endParaRPr lang="tr-TR" sz="3600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1987AED-6889-30E1-C36D-2EBD222D2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18613"/>
            <a:ext cx="15222787" cy="855868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7074740-1D9D-3536-06CC-BBE3AEFE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769716" y="1888522"/>
            <a:ext cx="16748569" cy="6835972"/>
          </a:xfrm>
          <a:custGeom>
            <a:avLst/>
            <a:gdLst/>
            <a:ahLst/>
            <a:cxnLst/>
            <a:rect l="l" t="t" r="r" b="b"/>
            <a:pathLst>
              <a:path w="16748569" h="6835972">
                <a:moveTo>
                  <a:pt x="0" y="0"/>
                </a:moveTo>
                <a:lnTo>
                  <a:pt x="16748568" y="0"/>
                </a:lnTo>
                <a:lnTo>
                  <a:pt x="16748568" y="6835972"/>
                </a:lnTo>
                <a:lnTo>
                  <a:pt x="0" y="68359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201" t="-33951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DD6DE8C-6FC2-417F-0B3E-F8903B2BE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37"/>
    </mc:Choice>
    <mc:Fallback xmlns="">
      <p:transition spd="slow" advTm="5433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994639" y="2047324"/>
            <a:ext cx="14290045" cy="6192353"/>
          </a:xfrm>
          <a:custGeom>
            <a:avLst/>
            <a:gdLst/>
            <a:ahLst/>
            <a:cxnLst/>
            <a:rect l="l" t="t" r="r" b="b"/>
            <a:pathLst>
              <a:path w="14290045" h="6192353">
                <a:moveTo>
                  <a:pt x="0" y="0"/>
                </a:moveTo>
                <a:lnTo>
                  <a:pt x="14290045" y="0"/>
                </a:lnTo>
                <a:lnTo>
                  <a:pt x="14290045" y="6192352"/>
                </a:lnTo>
                <a:lnTo>
                  <a:pt x="0" y="6192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9004266">
            <a:off x="11332757" y="1555585"/>
            <a:ext cx="3602705" cy="2679512"/>
          </a:xfrm>
          <a:custGeom>
            <a:avLst/>
            <a:gdLst/>
            <a:ahLst/>
            <a:cxnLst/>
            <a:rect l="l" t="t" r="r" b="b"/>
            <a:pathLst>
              <a:path w="3602705" h="2679512">
                <a:moveTo>
                  <a:pt x="0" y="0"/>
                </a:moveTo>
                <a:lnTo>
                  <a:pt x="3602704" y="0"/>
                </a:lnTo>
                <a:lnTo>
                  <a:pt x="3602704" y="2679512"/>
                </a:lnTo>
                <a:lnTo>
                  <a:pt x="0" y="2679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-9004266">
            <a:off x="2756793" y="2393785"/>
            <a:ext cx="3602705" cy="2679512"/>
          </a:xfrm>
          <a:custGeom>
            <a:avLst/>
            <a:gdLst/>
            <a:ahLst/>
            <a:cxnLst/>
            <a:rect l="l" t="t" r="r" b="b"/>
            <a:pathLst>
              <a:path w="3602705" h="2679512">
                <a:moveTo>
                  <a:pt x="0" y="0"/>
                </a:moveTo>
                <a:lnTo>
                  <a:pt x="3602705" y="0"/>
                </a:lnTo>
                <a:lnTo>
                  <a:pt x="3602705" y="2679512"/>
                </a:lnTo>
                <a:lnTo>
                  <a:pt x="0" y="2679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E506252-8BD6-FBCA-F18B-7762BD247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2"/>
    </mc:Choice>
    <mc:Fallback xmlns="">
      <p:transition spd="slow" advTm="1580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438889" y="2335340"/>
            <a:ext cx="14629012" cy="6081724"/>
          </a:xfrm>
          <a:custGeom>
            <a:avLst/>
            <a:gdLst/>
            <a:ahLst/>
            <a:cxnLst/>
            <a:rect l="l" t="t" r="r" b="b"/>
            <a:pathLst>
              <a:path w="14629012" h="6081724">
                <a:moveTo>
                  <a:pt x="0" y="0"/>
                </a:moveTo>
                <a:lnTo>
                  <a:pt x="14629012" y="0"/>
                </a:lnTo>
                <a:lnTo>
                  <a:pt x="14629012" y="6081724"/>
                </a:lnTo>
                <a:lnTo>
                  <a:pt x="0" y="6081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9004266">
            <a:off x="2943830" y="1555585"/>
            <a:ext cx="3602705" cy="2679512"/>
          </a:xfrm>
          <a:custGeom>
            <a:avLst/>
            <a:gdLst/>
            <a:ahLst/>
            <a:cxnLst/>
            <a:rect l="l" t="t" r="r" b="b"/>
            <a:pathLst>
              <a:path w="3602705" h="2679512">
                <a:moveTo>
                  <a:pt x="0" y="0"/>
                </a:moveTo>
                <a:lnTo>
                  <a:pt x="3602704" y="0"/>
                </a:lnTo>
                <a:lnTo>
                  <a:pt x="3602704" y="2679512"/>
                </a:lnTo>
                <a:lnTo>
                  <a:pt x="0" y="2679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8522036" flipH="1">
            <a:off x="12036977" y="1976613"/>
            <a:ext cx="3602705" cy="2679512"/>
          </a:xfrm>
          <a:custGeom>
            <a:avLst/>
            <a:gdLst/>
            <a:ahLst/>
            <a:cxnLst/>
            <a:rect l="l" t="t" r="r" b="b"/>
            <a:pathLst>
              <a:path w="3602705" h="2679512">
                <a:moveTo>
                  <a:pt x="3602705" y="0"/>
                </a:moveTo>
                <a:lnTo>
                  <a:pt x="0" y="0"/>
                </a:lnTo>
                <a:lnTo>
                  <a:pt x="0" y="2679512"/>
                </a:lnTo>
                <a:lnTo>
                  <a:pt x="3602705" y="2679512"/>
                </a:lnTo>
                <a:lnTo>
                  <a:pt x="36027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70C5EFF-43EE-F23F-7EE4-A9D9A434E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942560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8"/>
    </mc:Choice>
    <mc:Fallback xmlns="">
      <p:transition spd="slow" advTm="10638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46</Words>
  <Application>Microsoft Office PowerPoint</Application>
  <PresentationFormat>Özel</PresentationFormat>
  <Paragraphs>8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Garet</vt:lpstr>
      <vt:lpstr>Calibri</vt:lpstr>
      <vt:lpstr>Negrita Pro</vt:lpstr>
      <vt:lpstr>Arial</vt:lpstr>
      <vt:lpstr>Arimo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Dişli Çarklar ve Kasnaklar</dc:title>
  <cp:lastModifiedBy>Nisa Nur Oran</cp:lastModifiedBy>
  <cp:revision>4</cp:revision>
  <dcterms:created xsi:type="dcterms:W3CDTF">2006-08-16T00:00:00Z</dcterms:created>
  <dcterms:modified xsi:type="dcterms:W3CDTF">2025-09-19T23:20:20Z</dcterms:modified>
  <dc:identifier>DAGfkfF0LfA</dc:identifier>
</cp:coreProperties>
</file>